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0" r:id="rId3"/>
    <p:sldId id="257" r:id="rId4"/>
    <p:sldId id="258" r:id="rId5"/>
    <p:sldId id="276" r:id="rId6"/>
    <p:sldId id="275" r:id="rId7"/>
    <p:sldId id="264" r:id="rId8"/>
    <p:sldId id="265" r:id="rId9"/>
    <p:sldId id="261" r:id="rId10"/>
    <p:sldId id="277" r:id="rId11"/>
    <p:sldId id="266" r:id="rId12"/>
    <p:sldId id="267" r:id="rId13"/>
    <p:sldId id="268" r:id="rId14"/>
    <p:sldId id="262" r:id="rId15"/>
    <p:sldId id="278" r:id="rId16"/>
    <p:sldId id="269" r:id="rId17"/>
    <p:sldId id="270" r:id="rId18"/>
    <p:sldId id="271" r:id="rId19"/>
    <p:sldId id="263" r:id="rId20"/>
    <p:sldId id="259" r:id="rId21"/>
    <p:sldId id="272" r:id="rId22"/>
    <p:sldId id="273" r:id="rId23"/>
    <p:sldId id="274" r:id="rId24"/>
    <p:sldId id="279"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6E65"/>
    <a:srgbClr val="AB5572"/>
    <a:srgbClr val="F36E3F"/>
    <a:srgbClr val="F68E69"/>
    <a:srgbClr val="EC7728"/>
    <a:srgbClr val="994B65"/>
    <a:srgbClr val="F68E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89" d="100"/>
          <a:sy n="89" d="100"/>
        </p:scale>
        <p:origin x="342" y="51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1866" y="7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bberancy" panose="00000400000000000000" pitchFamily="2" charset="0"/>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bberancy" panose="00000400000000000000" pitchFamily="2" charset="0"/>
              </a:defRPr>
            </a:lvl1pPr>
          </a:lstStyle>
          <a:p>
            <a:fld id="{14E88773-0ED2-4249-93E6-42F42533895D}" type="datetimeFigureOut">
              <a:rPr lang="zh-CN" altLang="en-US" smtClean="0"/>
              <a:pPr/>
              <a:t>2019/6/8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bberancy" panose="00000400000000000000" pitchFamily="2" charset="0"/>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bberancy" panose="00000400000000000000" pitchFamily="2" charset="0"/>
              </a:defRPr>
            </a:lvl1pPr>
          </a:lstStyle>
          <a:p>
            <a:fld id="{316F1C76-D35A-4EB3-B381-8274D456A49C}" type="slidenum">
              <a:rPr lang="zh-CN" altLang="en-US" smtClean="0"/>
              <a:pPr/>
              <a:t>‹#›</a:t>
            </a:fld>
            <a:endParaRPr lang="zh-CN" altLang="en-US" dirty="0"/>
          </a:p>
        </p:txBody>
      </p:sp>
    </p:spTree>
    <p:extLst>
      <p:ext uri="{BB962C8B-B14F-4D97-AF65-F5344CB8AC3E}">
        <p14:creationId xmlns:p14="http://schemas.microsoft.com/office/powerpoint/2010/main" val="376487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bberancy" panose="00000400000000000000" pitchFamily="2" charset="0"/>
        <a:ea typeface="+mn-ea"/>
        <a:cs typeface="+mn-cs"/>
      </a:defRPr>
    </a:lvl1pPr>
    <a:lvl2pPr marL="457200" algn="l" defTabSz="914400" rtl="0" eaLnBrk="1" latinLnBrk="0" hangingPunct="1">
      <a:defRPr sz="1200" kern="1200">
        <a:solidFill>
          <a:schemeClr val="tx1"/>
        </a:solidFill>
        <a:latin typeface="Abberancy" panose="00000400000000000000" pitchFamily="2" charset="0"/>
        <a:ea typeface="+mn-ea"/>
        <a:cs typeface="+mn-cs"/>
      </a:defRPr>
    </a:lvl2pPr>
    <a:lvl3pPr marL="914400" algn="l" defTabSz="914400" rtl="0" eaLnBrk="1" latinLnBrk="0" hangingPunct="1">
      <a:defRPr sz="1200" kern="1200">
        <a:solidFill>
          <a:schemeClr val="tx1"/>
        </a:solidFill>
        <a:latin typeface="Abberancy" panose="00000400000000000000" pitchFamily="2" charset="0"/>
        <a:ea typeface="+mn-ea"/>
        <a:cs typeface="+mn-cs"/>
      </a:defRPr>
    </a:lvl3pPr>
    <a:lvl4pPr marL="1371600" algn="l" defTabSz="914400" rtl="0" eaLnBrk="1" latinLnBrk="0" hangingPunct="1">
      <a:defRPr sz="1200" kern="1200">
        <a:solidFill>
          <a:schemeClr val="tx1"/>
        </a:solidFill>
        <a:latin typeface="Abberancy" panose="00000400000000000000" pitchFamily="2" charset="0"/>
        <a:ea typeface="+mn-ea"/>
        <a:cs typeface="+mn-cs"/>
      </a:defRPr>
    </a:lvl4pPr>
    <a:lvl5pPr marL="1828800" algn="l" defTabSz="914400" rtl="0" eaLnBrk="1" latinLnBrk="0" hangingPunct="1">
      <a:defRPr sz="1200" kern="1200">
        <a:solidFill>
          <a:schemeClr val="tx1"/>
        </a:solidFill>
        <a:latin typeface="Abberancy"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a:t>
            </a:fld>
            <a:endParaRPr lang="zh-CN" altLang="en-US" dirty="0"/>
          </a:p>
        </p:txBody>
      </p:sp>
    </p:spTree>
    <p:extLst>
      <p:ext uri="{BB962C8B-B14F-4D97-AF65-F5344CB8AC3E}">
        <p14:creationId xmlns:p14="http://schemas.microsoft.com/office/powerpoint/2010/main" val="280255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10</a:t>
            </a:fld>
            <a:endParaRPr lang="zh-CN" altLang="en-US" dirty="0"/>
          </a:p>
        </p:txBody>
      </p:sp>
    </p:spTree>
    <p:extLst>
      <p:ext uri="{BB962C8B-B14F-4D97-AF65-F5344CB8AC3E}">
        <p14:creationId xmlns:p14="http://schemas.microsoft.com/office/powerpoint/2010/main" val="351235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11</a:t>
            </a:fld>
            <a:endParaRPr lang="zh-CN" altLang="en-US" dirty="0"/>
          </a:p>
        </p:txBody>
      </p:sp>
    </p:spTree>
    <p:extLst>
      <p:ext uri="{BB962C8B-B14F-4D97-AF65-F5344CB8AC3E}">
        <p14:creationId xmlns:p14="http://schemas.microsoft.com/office/powerpoint/2010/main" val="2753010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12</a:t>
            </a:fld>
            <a:endParaRPr lang="zh-CN" altLang="en-US" dirty="0"/>
          </a:p>
        </p:txBody>
      </p:sp>
    </p:spTree>
    <p:extLst>
      <p:ext uri="{BB962C8B-B14F-4D97-AF65-F5344CB8AC3E}">
        <p14:creationId xmlns:p14="http://schemas.microsoft.com/office/powerpoint/2010/main" val="414747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13</a:t>
            </a:fld>
            <a:endParaRPr lang="zh-CN" altLang="en-US" dirty="0"/>
          </a:p>
        </p:txBody>
      </p:sp>
    </p:spTree>
    <p:extLst>
      <p:ext uri="{BB962C8B-B14F-4D97-AF65-F5344CB8AC3E}">
        <p14:creationId xmlns:p14="http://schemas.microsoft.com/office/powerpoint/2010/main" val="2402328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14</a:t>
            </a:fld>
            <a:endParaRPr lang="zh-CN" altLang="en-US" dirty="0"/>
          </a:p>
        </p:txBody>
      </p:sp>
    </p:spTree>
    <p:extLst>
      <p:ext uri="{BB962C8B-B14F-4D97-AF65-F5344CB8AC3E}">
        <p14:creationId xmlns:p14="http://schemas.microsoft.com/office/powerpoint/2010/main" val="2157240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15</a:t>
            </a:fld>
            <a:endParaRPr lang="zh-CN" altLang="en-US" dirty="0"/>
          </a:p>
        </p:txBody>
      </p:sp>
    </p:spTree>
    <p:extLst>
      <p:ext uri="{BB962C8B-B14F-4D97-AF65-F5344CB8AC3E}">
        <p14:creationId xmlns:p14="http://schemas.microsoft.com/office/powerpoint/2010/main" val="614076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16</a:t>
            </a:fld>
            <a:endParaRPr lang="zh-CN" altLang="en-US" dirty="0"/>
          </a:p>
        </p:txBody>
      </p:sp>
    </p:spTree>
    <p:extLst>
      <p:ext uri="{BB962C8B-B14F-4D97-AF65-F5344CB8AC3E}">
        <p14:creationId xmlns:p14="http://schemas.microsoft.com/office/powerpoint/2010/main" val="1483585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17</a:t>
            </a:fld>
            <a:endParaRPr lang="zh-CN" altLang="en-US" dirty="0"/>
          </a:p>
        </p:txBody>
      </p:sp>
    </p:spTree>
    <p:extLst>
      <p:ext uri="{BB962C8B-B14F-4D97-AF65-F5344CB8AC3E}">
        <p14:creationId xmlns:p14="http://schemas.microsoft.com/office/powerpoint/2010/main" val="1121883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18</a:t>
            </a:fld>
            <a:endParaRPr lang="zh-CN" altLang="en-US" dirty="0"/>
          </a:p>
        </p:txBody>
      </p:sp>
    </p:spTree>
    <p:extLst>
      <p:ext uri="{BB962C8B-B14F-4D97-AF65-F5344CB8AC3E}">
        <p14:creationId xmlns:p14="http://schemas.microsoft.com/office/powerpoint/2010/main" val="2905182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19</a:t>
            </a:fld>
            <a:endParaRPr lang="zh-CN" altLang="en-US" dirty="0"/>
          </a:p>
        </p:txBody>
      </p:sp>
    </p:spTree>
    <p:extLst>
      <p:ext uri="{BB962C8B-B14F-4D97-AF65-F5344CB8AC3E}">
        <p14:creationId xmlns:p14="http://schemas.microsoft.com/office/powerpoint/2010/main" val="328347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Shape 753"/>
          <p:cNvSpPr>
            <a:spLocks noGrp="1" noRot="1" noChangeAspect="1"/>
          </p:cNvSpPr>
          <p:nvPr>
            <p:ph type="sldImg"/>
          </p:nvPr>
        </p:nvSpPr>
        <p:spPr>
          <a:prstGeom prst="rect">
            <a:avLst/>
          </a:prstGeom>
        </p:spPr>
        <p:txBody>
          <a:bodyPr/>
          <a:lstStyle/>
          <a:p>
            <a:endParaRPr/>
          </a:p>
        </p:txBody>
      </p:sp>
      <p:sp>
        <p:nvSpPr>
          <p:cNvPr id="754" name="Shape 754"/>
          <p:cNvSpPr>
            <a:spLocks noGrp="1"/>
          </p:cNvSpPr>
          <p:nvPr>
            <p:ph type="body" sz="quarter" idx="1"/>
          </p:nvPr>
        </p:nvSpPr>
        <p:spPr>
          <a:prstGeom prst="rect">
            <a:avLst/>
          </a:prstGeom>
        </p:spPr>
        <p:txBody>
          <a:bodyPr/>
          <a:lstStyle/>
          <a:p>
            <a:r>
              <a:t>模板来自于 http://www.ypppt.com</a:t>
            </a:r>
          </a:p>
        </p:txBody>
      </p:sp>
    </p:spTree>
    <p:extLst>
      <p:ext uri="{BB962C8B-B14F-4D97-AF65-F5344CB8AC3E}">
        <p14:creationId xmlns:p14="http://schemas.microsoft.com/office/powerpoint/2010/main" val="1061184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20</a:t>
            </a:fld>
            <a:endParaRPr lang="zh-CN" altLang="en-US" dirty="0"/>
          </a:p>
        </p:txBody>
      </p:sp>
    </p:spTree>
    <p:extLst>
      <p:ext uri="{BB962C8B-B14F-4D97-AF65-F5344CB8AC3E}">
        <p14:creationId xmlns:p14="http://schemas.microsoft.com/office/powerpoint/2010/main" val="686386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21</a:t>
            </a:fld>
            <a:endParaRPr lang="zh-CN" altLang="en-US" dirty="0"/>
          </a:p>
        </p:txBody>
      </p:sp>
    </p:spTree>
    <p:extLst>
      <p:ext uri="{BB962C8B-B14F-4D97-AF65-F5344CB8AC3E}">
        <p14:creationId xmlns:p14="http://schemas.microsoft.com/office/powerpoint/2010/main" val="2968552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22</a:t>
            </a:fld>
            <a:endParaRPr lang="zh-CN" altLang="en-US" dirty="0"/>
          </a:p>
        </p:txBody>
      </p:sp>
    </p:spTree>
    <p:extLst>
      <p:ext uri="{BB962C8B-B14F-4D97-AF65-F5344CB8AC3E}">
        <p14:creationId xmlns:p14="http://schemas.microsoft.com/office/powerpoint/2010/main" val="577823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23</a:t>
            </a:fld>
            <a:endParaRPr lang="zh-CN" altLang="en-US" dirty="0"/>
          </a:p>
        </p:txBody>
      </p:sp>
    </p:spTree>
    <p:extLst>
      <p:ext uri="{BB962C8B-B14F-4D97-AF65-F5344CB8AC3E}">
        <p14:creationId xmlns:p14="http://schemas.microsoft.com/office/powerpoint/2010/main" val="1857273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24</a:t>
            </a:fld>
            <a:endParaRPr lang="zh-CN" altLang="en-US" dirty="0"/>
          </a:p>
        </p:txBody>
      </p:sp>
    </p:spTree>
    <p:extLst>
      <p:ext uri="{BB962C8B-B14F-4D97-AF65-F5344CB8AC3E}">
        <p14:creationId xmlns:p14="http://schemas.microsoft.com/office/powerpoint/2010/main" val="32789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3</a:t>
            </a:fld>
            <a:endParaRPr lang="zh-CN" altLang="en-US" dirty="0"/>
          </a:p>
        </p:txBody>
      </p:sp>
    </p:spTree>
    <p:extLst>
      <p:ext uri="{BB962C8B-B14F-4D97-AF65-F5344CB8AC3E}">
        <p14:creationId xmlns:p14="http://schemas.microsoft.com/office/powerpoint/2010/main" val="214494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4</a:t>
            </a:fld>
            <a:endParaRPr lang="zh-CN" altLang="en-US" dirty="0"/>
          </a:p>
        </p:txBody>
      </p:sp>
    </p:spTree>
    <p:extLst>
      <p:ext uri="{BB962C8B-B14F-4D97-AF65-F5344CB8AC3E}">
        <p14:creationId xmlns:p14="http://schemas.microsoft.com/office/powerpoint/2010/main" val="3516636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5</a:t>
            </a:fld>
            <a:endParaRPr lang="zh-CN" altLang="en-US" dirty="0"/>
          </a:p>
        </p:txBody>
      </p:sp>
    </p:spTree>
    <p:extLst>
      <p:ext uri="{BB962C8B-B14F-4D97-AF65-F5344CB8AC3E}">
        <p14:creationId xmlns:p14="http://schemas.microsoft.com/office/powerpoint/2010/main" val="259123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6</a:t>
            </a:fld>
            <a:endParaRPr lang="zh-CN" altLang="en-US" dirty="0"/>
          </a:p>
        </p:txBody>
      </p:sp>
    </p:spTree>
    <p:extLst>
      <p:ext uri="{BB962C8B-B14F-4D97-AF65-F5344CB8AC3E}">
        <p14:creationId xmlns:p14="http://schemas.microsoft.com/office/powerpoint/2010/main" val="292840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7</a:t>
            </a:fld>
            <a:endParaRPr lang="zh-CN" altLang="en-US" dirty="0"/>
          </a:p>
        </p:txBody>
      </p:sp>
    </p:spTree>
    <p:extLst>
      <p:ext uri="{BB962C8B-B14F-4D97-AF65-F5344CB8AC3E}">
        <p14:creationId xmlns:p14="http://schemas.microsoft.com/office/powerpoint/2010/main" val="1365408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8</a:t>
            </a:fld>
            <a:endParaRPr lang="zh-CN" altLang="en-US" dirty="0"/>
          </a:p>
        </p:txBody>
      </p:sp>
    </p:spTree>
    <p:extLst>
      <p:ext uri="{BB962C8B-B14F-4D97-AF65-F5344CB8AC3E}">
        <p14:creationId xmlns:p14="http://schemas.microsoft.com/office/powerpoint/2010/main" val="570176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6F1C76-D35A-4EB3-B381-8274D456A49C}" type="slidenum">
              <a:rPr lang="zh-CN" altLang="en-US" smtClean="0"/>
              <a:pPr/>
              <a:t>9</a:t>
            </a:fld>
            <a:endParaRPr lang="zh-CN" altLang="en-US" dirty="0"/>
          </a:p>
        </p:txBody>
      </p:sp>
    </p:spTree>
    <p:extLst>
      <p:ext uri="{BB962C8B-B14F-4D97-AF65-F5344CB8AC3E}">
        <p14:creationId xmlns:p14="http://schemas.microsoft.com/office/powerpoint/2010/main" val="291359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2190094890"/>
      </p:ext>
    </p:extLst>
  </p:cSld>
  <p:clrMapOvr>
    <a:masterClrMapping/>
  </p:clrMapOvr>
  <p:transition advTm="3000">
    <p:split orient="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806736310"/>
      </p:ext>
    </p:extLst>
  </p:cSld>
  <p:clrMapOvr>
    <a:masterClrMapping/>
  </p:clrMapOvr>
  <p:transition advTm="3000">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3417366744"/>
      </p:ext>
    </p:extLst>
  </p:cSld>
  <p:clrMapOvr>
    <a:masterClrMapping/>
  </p:clrMapOvr>
  <p:transition advTm="3000">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1833358837"/>
      </p:ext>
    </p:extLst>
  </p:cSld>
  <p:clrMapOvr>
    <a:masterClrMapping/>
  </p:clrMapOvr>
  <p:transition advTm="3000">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2626075128"/>
      </p:ext>
    </p:extLst>
  </p:cSld>
  <p:clrMapOvr>
    <a:masterClrMapping/>
  </p:clrMapOvr>
  <p:transition advTm="3000">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4168536090"/>
      </p:ext>
    </p:extLst>
  </p:cSld>
  <p:clrMapOvr>
    <a:masterClrMapping/>
  </p:clrMapOvr>
  <p:transition advTm="3000">
    <p:split orient="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4210038501"/>
      </p:ext>
    </p:extLst>
  </p:cSld>
  <p:clrMapOvr>
    <a:masterClrMapping/>
  </p:clrMapOvr>
  <p:transition advTm="3000">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1112963336"/>
      </p:ext>
    </p:extLst>
  </p:cSld>
  <p:clrMapOvr>
    <a:masterClrMapping/>
  </p:clrMapOvr>
  <p:transition advTm="3000">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3130340824"/>
      </p:ext>
    </p:extLst>
  </p:cSld>
  <p:clrMapOvr>
    <a:masterClrMapping/>
  </p:clrMapOvr>
  <p:transition advTm="3000">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1272056086"/>
      </p:ext>
    </p:extLst>
  </p:cSld>
  <p:clrMapOvr>
    <a:masterClrMapping/>
  </p:clrMapOvr>
  <p:transition advTm="3000">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053B84-FB8C-46A2-AAEB-3F9E730620A6}" type="datetimeFigureOut">
              <a:rPr lang="zh-CN" altLang="en-US" smtClean="0"/>
              <a:t>2019/6/8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3519659839"/>
      </p:ext>
    </p:extLst>
  </p:cSld>
  <p:clrMapOvr>
    <a:masterClrMapping/>
  </p:clrMapOvr>
  <p:transition advTm="3000">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53B84-FB8C-46A2-AAEB-3F9E730620A6}" type="datetimeFigureOut">
              <a:rPr lang="zh-CN" altLang="en-US" smtClean="0"/>
              <a:t>2019/6/8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B8D05-A5AA-4EB7-A9D3-C4E0965DAD50}" type="slidenum">
              <a:rPr lang="zh-CN" altLang="en-US" smtClean="0"/>
              <a:t>‹#›</a:t>
            </a:fld>
            <a:endParaRPr lang="zh-CN" altLang="en-US"/>
          </a:p>
        </p:txBody>
      </p:sp>
    </p:spTree>
    <p:extLst>
      <p:ext uri="{BB962C8B-B14F-4D97-AF65-F5344CB8AC3E}">
        <p14:creationId xmlns:p14="http://schemas.microsoft.com/office/powerpoint/2010/main" val="3416198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3000">
    <p:split orient="vert"/>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组合 31"/>
          <p:cNvGrpSpPr/>
          <p:nvPr/>
        </p:nvGrpSpPr>
        <p:grpSpPr>
          <a:xfrm>
            <a:off x="7319720" y="-866476"/>
            <a:ext cx="4872279" cy="6889006"/>
            <a:chOff x="7319720" y="-866476"/>
            <a:chExt cx="4872279" cy="6889006"/>
          </a:xfrm>
        </p:grpSpPr>
        <p:sp>
          <p:nvSpPr>
            <p:cNvPr id="15" name="矩形 14"/>
            <p:cNvSpPr/>
            <p:nvPr/>
          </p:nvSpPr>
          <p:spPr>
            <a:xfrm rot="2700000">
              <a:off x="7555495" y="2363619"/>
              <a:ext cx="2130760" cy="2130760"/>
            </a:xfrm>
            <a:prstGeom prst="rect">
              <a:avLst/>
            </a:prstGeom>
            <a:solidFill>
              <a:schemeClr val="bg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5" name="直角三角形 4"/>
            <p:cNvSpPr/>
            <p:nvPr/>
          </p:nvSpPr>
          <p:spPr>
            <a:xfrm rot="10800000">
              <a:off x="7439890" y="-2"/>
              <a:ext cx="4752109" cy="5132279"/>
            </a:xfrm>
            <a:prstGeom prst="rtTriangle">
              <a:avLst/>
            </a:prstGeom>
            <a:solidFill>
              <a:srgbClr val="F68E6B"/>
            </a:solidFill>
            <a:ln>
              <a:noFill/>
            </a:ln>
            <a:effectLst>
              <a:outerShdw blurRad="1270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9" name="任意多边形 8"/>
            <p:cNvSpPr/>
            <p:nvPr/>
          </p:nvSpPr>
          <p:spPr>
            <a:xfrm rot="2700000">
              <a:off x="7330774" y="1471520"/>
              <a:ext cx="4985960" cy="309967"/>
            </a:xfrm>
            <a:custGeom>
              <a:avLst/>
              <a:gdLst>
                <a:gd name="connsiteX0" fmla="*/ 0 w 4985960"/>
                <a:gd name="connsiteY0" fmla="*/ 309966 h 309967"/>
                <a:gd name="connsiteX1" fmla="*/ 309966 w 4985960"/>
                <a:gd name="connsiteY1" fmla="*/ 0 h 309967"/>
                <a:gd name="connsiteX2" fmla="*/ 4985960 w 4985960"/>
                <a:gd name="connsiteY2" fmla="*/ 1 h 309967"/>
                <a:gd name="connsiteX3" fmla="*/ 4985960 w 4985960"/>
                <a:gd name="connsiteY3" fmla="*/ 309967 h 309967"/>
                <a:gd name="connsiteX4" fmla="*/ 0 w 4985960"/>
                <a:gd name="connsiteY4" fmla="*/ 309966 h 30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5960" h="309967">
                  <a:moveTo>
                    <a:pt x="0" y="309966"/>
                  </a:moveTo>
                  <a:lnTo>
                    <a:pt x="309966" y="0"/>
                  </a:lnTo>
                  <a:lnTo>
                    <a:pt x="4985960" y="1"/>
                  </a:lnTo>
                  <a:lnTo>
                    <a:pt x="4985960" y="309967"/>
                  </a:lnTo>
                  <a:lnTo>
                    <a:pt x="0" y="309966"/>
                  </a:lnTo>
                  <a:close/>
                </a:path>
              </a:pathLst>
            </a:custGeom>
            <a:solidFill>
              <a:srgbClr val="DD6E65"/>
            </a:solidFill>
            <a:ln>
              <a:noFill/>
            </a:ln>
            <a:effectLst>
              <a:outerShdw blurRad="1270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2" name="矩形 11"/>
            <p:cNvSpPr/>
            <p:nvPr/>
          </p:nvSpPr>
          <p:spPr>
            <a:xfrm rot="2700000">
              <a:off x="8612981" y="2286204"/>
              <a:ext cx="1756964" cy="1756964"/>
            </a:xfrm>
            <a:prstGeom prst="rect">
              <a:avLst/>
            </a:prstGeom>
            <a:solidFill>
              <a:schemeClr val="accent2">
                <a:lumMod val="60000"/>
                <a:lumOff val="40000"/>
              </a:schemeClr>
            </a:solidFill>
            <a:ln>
              <a:noFill/>
            </a:ln>
            <a:effectLst>
              <a:outerShdw blurRad="127000" dist="127000" dir="810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3" name="矩形 12"/>
            <p:cNvSpPr/>
            <p:nvPr/>
          </p:nvSpPr>
          <p:spPr>
            <a:xfrm rot="2700000">
              <a:off x="7379183" y="2742319"/>
              <a:ext cx="501701" cy="501701"/>
            </a:xfrm>
            <a:prstGeom prst="rect">
              <a:avLst/>
            </a:prstGeom>
            <a:solidFill>
              <a:srgbClr val="EC7728"/>
            </a:solidFill>
            <a:ln>
              <a:noFill/>
            </a:ln>
            <a:effectLst>
              <a:outerShdw blurRad="63500" dist="165100" dir="810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4" name="矩形 13"/>
            <p:cNvSpPr/>
            <p:nvPr/>
          </p:nvSpPr>
          <p:spPr>
            <a:xfrm rot="2700000">
              <a:off x="7319720" y="1300827"/>
              <a:ext cx="1242994" cy="1242994"/>
            </a:xfrm>
            <a:prstGeom prst="rect">
              <a:avLst/>
            </a:prstGeom>
            <a:solidFill>
              <a:srgbClr val="F36E3F"/>
            </a:solidFill>
            <a:ln>
              <a:noFill/>
            </a:ln>
            <a:effectLst>
              <a:outerShdw blurRad="63500" dist="38100" dir="810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6" name="矩形 15"/>
            <p:cNvSpPr/>
            <p:nvPr/>
          </p:nvSpPr>
          <p:spPr>
            <a:xfrm rot="2700000">
              <a:off x="9347870" y="4557661"/>
              <a:ext cx="1043025" cy="1043025"/>
            </a:xfrm>
            <a:prstGeom prst="rect">
              <a:avLst/>
            </a:prstGeom>
            <a:solidFill>
              <a:srgbClr val="DD6E65"/>
            </a:solidFill>
            <a:ln>
              <a:noFill/>
            </a:ln>
            <a:effectLst>
              <a:outerShdw blurRad="63500" dist="330200" dir="684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7" name="矩形 16"/>
            <p:cNvSpPr/>
            <p:nvPr/>
          </p:nvSpPr>
          <p:spPr>
            <a:xfrm rot="2700000">
              <a:off x="10859315" y="4203940"/>
              <a:ext cx="836223" cy="836224"/>
            </a:xfrm>
            <a:prstGeom prst="rect">
              <a:avLst/>
            </a:prstGeom>
            <a:solidFill>
              <a:srgbClr val="F36E3F"/>
            </a:solidFill>
            <a:ln>
              <a:noFill/>
            </a:ln>
            <a:effectLst>
              <a:outerShdw blurRad="63500" dist="330200" dir="684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8" name="矩形 17"/>
            <p:cNvSpPr/>
            <p:nvPr/>
          </p:nvSpPr>
          <p:spPr>
            <a:xfrm rot="2700000">
              <a:off x="10992753" y="5610876"/>
              <a:ext cx="411654" cy="411654"/>
            </a:xfrm>
            <a:prstGeom prst="rect">
              <a:avLst/>
            </a:prstGeom>
            <a:solidFill>
              <a:srgbClr val="DD6E65"/>
            </a:solidFill>
            <a:ln>
              <a:noFill/>
            </a:ln>
            <a:effectLst>
              <a:outerShdw blurRad="63500" dist="330200" dir="684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19" name="文本框 18"/>
          <p:cNvSpPr txBox="1"/>
          <p:nvPr/>
        </p:nvSpPr>
        <p:spPr>
          <a:xfrm>
            <a:off x="458050" y="2074610"/>
            <a:ext cx="7386446" cy="2462213"/>
          </a:xfrm>
          <a:prstGeom prst="rect">
            <a:avLst/>
          </a:prstGeom>
          <a:noFill/>
        </p:spPr>
        <p:txBody>
          <a:bodyPr wrap="square" rtlCol="0">
            <a:spAutoFit/>
          </a:bodyPr>
          <a:lstStyle/>
          <a:p>
            <a:r>
              <a:rPr lang="zh-CN" altLang="en-US" sz="6600" b="1" dirty="0" smtClean="0">
                <a:solidFill>
                  <a:srgbClr val="DD6E65"/>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创意律动方块</a:t>
            </a:r>
            <a:endParaRPr lang="en-US" altLang="zh-CN" sz="6600" b="1" dirty="0" smtClean="0">
              <a:solidFill>
                <a:srgbClr val="DD6E65"/>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a:p>
            <a:r>
              <a:rPr lang="zh-CN" altLang="en-US" sz="60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上海大学商业计划书</a:t>
            </a:r>
            <a:endParaRPr lang="en-US" altLang="zh-CN" sz="60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a:p>
            <a:r>
              <a:rPr lang="en-US" altLang="zh-CN" sz="2800" b="1" u="sng"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Business report and work plan</a:t>
            </a:r>
            <a:endParaRPr lang="zh-CN" altLang="en-US" sz="2800" b="1" u="sng"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20" name="文本框 19"/>
          <p:cNvSpPr txBox="1"/>
          <p:nvPr/>
        </p:nvSpPr>
        <p:spPr>
          <a:xfrm>
            <a:off x="476460" y="4551582"/>
            <a:ext cx="5341143" cy="369332"/>
          </a:xfrm>
          <a:prstGeom prst="rect">
            <a:avLst/>
          </a:prstGeom>
          <a:noFill/>
        </p:spPr>
        <p:txBody>
          <a:bodyPr wrap="square" rtlCol="0">
            <a:spAutoFit/>
          </a:bodyPr>
          <a:lstStyle/>
          <a:p>
            <a:pPr algn="dist"/>
            <a:r>
              <a:rPr lang="zh-CN" altLang="en-US" b="1" dirty="0">
                <a:solidFill>
                  <a:schemeClr val="bg2">
                    <a:lumMod val="25000"/>
                  </a:schemeClr>
                </a:solidFill>
                <a:latin typeface="Adobe Heiti Std" panose="020B0604020202020204"/>
                <a:cs typeface="+mn-ea"/>
                <a:sym typeface="Adobe Heiti Std" panose="020B0604020202020204"/>
              </a:rPr>
              <a:t>汇报</a:t>
            </a:r>
            <a:r>
              <a:rPr lang="zh-CN" altLang="en-US" b="1" dirty="0" smtClean="0">
                <a:solidFill>
                  <a:schemeClr val="bg2">
                    <a:lumMod val="25000"/>
                  </a:schemeClr>
                </a:solidFill>
                <a:latin typeface="Adobe Heiti Std" panose="020B0604020202020204"/>
                <a:cs typeface="+mn-ea"/>
                <a:sym typeface="Adobe Heiti Std" panose="020B0604020202020204"/>
              </a:rPr>
              <a:t>人：千库网   汇报时间：</a:t>
            </a:r>
            <a:r>
              <a:rPr lang="en-US" altLang="zh-CN" b="1" dirty="0" smtClean="0">
                <a:solidFill>
                  <a:schemeClr val="bg2">
                    <a:lumMod val="25000"/>
                  </a:schemeClr>
                </a:solidFill>
                <a:latin typeface="Adobe Heiti Std" panose="020B0604020202020204"/>
                <a:cs typeface="+mn-ea"/>
                <a:sym typeface="Adobe Heiti Std" panose="020B0604020202020204"/>
              </a:rPr>
              <a:t>20XX </a:t>
            </a:r>
            <a:r>
              <a:rPr lang="zh-CN" altLang="en-US" b="1" dirty="0" smtClean="0">
                <a:solidFill>
                  <a:schemeClr val="bg2">
                    <a:lumMod val="25000"/>
                  </a:schemeClr>
                </a:solidFill>
                <a:latin typeface="Adobe Heiti Std" panose="020B0604020202020204"/>
                <a:cs typeface="+mn-ea"/>
                <a:sym typeface="Adobe Heiti Std" panose="020B0604020202020204"/>
              </a:rPr>
              <a:t>年 </a:t>
            </a:r>
            <a:r>
              <a:rPr lang="en-US" altLang="zh-CN" b="1" dirty="0" smtClean="0">
                <a:solidFill>
                  <a:schemeClr val="bg2">
                    <a:lumMod val="25000"/>
                  </a:schemeClr>
                </a:solidFill>
                <a:latin typeface="Adobe Heiti Std" panose="020B0604020202020204"/>
                <a:cs typeface="+mn-ea"/>
                <a:sym typeface="Adobe Heiti Std" panose="020B0604020202020204"/>
              </a:rPr>
              <a:t>XX</a:t>
            </a:r>
            <a:r>
              <a:rPr lang="zh-CN" altLang="en-US" b="1" dirty="0" smtClean="0">
                <a:solidFill>
                  <a:schemeClr val="bg2">
                    <a:lumMod val="25000"/>
                  </a:schemeClr>
                </a:solidFill>
                <a:latin typeface="Adobe Heiti Std" panose="020B0604020202020204"/>
                <a:cs typeface="+mn-ea"/>
                <a:sym typeface="Adobe Heiti Std" panose="020B0604020202020204"/>
              </a:rPr>
              <a:t>月 </a:t>
            </a:r>
            <a:r>
              <a:rPr lang="en-US" altLang="zh-CN" b="1" dirty="0" smtClean="0">
                <a:solidFill>
                  <a:schemeClr val="bg2">
                    <a:lumMod val="25000"/>
                  </a:schemeClr>
                </a:solidFill>
                <a:latin typeface="Adobe Heiti Std" panose="020B0604020202020204"/>
                <a:cs typeface="+mn-ea"/>
                <a:sym typeface="Adobe Heiti Std" panose="020B0604020202020204"/>
              </a:rPr>
              <a:t>XX</a:t>
            </a:r>
            <a:r>
              <a:rPr lang="zh-CN" altLang="en-US" b="1" dirty="0" smtClean="0">
                <a:solidFill>
                  <a:schemeClr val="bg2">
                    <a:lumMod val="25000"/>
                  </a:schemeClr>
                </a:solidFill>
                <a:latin typeface="Adobe Heiti Std" panose="020B0604020202020204"/>
                <a:cs typeface="+mn-ea"/>
                <a:sym typeface="Adobe Heiti Std" panose="020B0604020202020204"/>
              </a:rPr>
              <a:t>日</a:t>
            </a:r>
            <a:endParaRPr lang="zh-CN" altLang="en-US" b="1" dirty="0">
              <a:solidFill>
                <a:schemeClr val="bg2">
                  <a:lumMod val="25000"/>
                </a:schemeClr>
              </a:solidFill>
              <a:latin typeface="Adobe Heiti Std" panose="020B0604020202020204"/>
              <a:cs typeface="+mn-ea"/>
              <a:sym typeface="Adobe Heiti Std" panose="020B0604020202020204"/>
            </a:endParaRPr>
          </a:p>
        </p:txBody>
      </p:sp>
      <p:grpSp>
        <p:nvGrpSpPr>
          <p:cNvPr id="21" name="组合 20"/>
          <p:cNvGrpSpPr/>
          <p:nvPr/>
        </p:nvGrpSpPr>
        <p:grpSpPr>
          <a:xfrm>
            <a:off x="1553909" y="5046664"/>
            <a:ext cx="315913" cy="333375"/>
            <a:chOff x="11321429" y="7184554"/>
            <a:chExt cx="315913" cy="333375"/>
          </a:xfrm>
          <a:solidFill>
            <a:srgbClr val="DD6E65"/>
          </a:solidFill>
        </p:grpSpPr>
        <p:sp>
          <p:nvSpPr>
            <p:cNvPr id="22" name="Freeform 844"/>
            <p:cNvSpPr>
              <a:spLocks/>
            </p:cNvSpPr>
            <p:nvPr/>
          </p:nvSpPr>
          <p:spPr bwMode="auto">
            <a:xfrm>
              <a:off x="11365879" y="7251229"/>
              <a:ext cx="271463" cy="266700"/>
            </a:xfrm>
            <a:custGeom>
              <a:avLst/>
              <a:gdLst>
                <a:gd name="T0" fmla="*/ 224 w 234"/>
                <a:gd name="T1" fmla="*/ 11 h 230"/>
                <a:gd name="T2" fmla="*/ 216 w 234"/>
                <a:gd name="T3" fmla="*/ 0 h 230"/>
                <a:gd name="T4" fmla="*/ 216 w 234"/>
                <a:gd name="T5" fmla="*/ 9 h 230"/>
                <a:gd name="T6" fmla="*/ 207 w 234"/>
                <a:gd name="T7" fmla="*/ 55 h 230"/>
                <a:gd name="T8" fmla="*/ 184 w 234"/>
                <a:gd name="T9" fmla="*/ 91 h 230"/>
                <a:gd name="T10" fmla="*/ 154 w 234"/>
                <a:gd name="T11" fmla="*/ 113 h 230"/>
                <a:gd name="T12" fmla="*/ 115 w 234"/>
                <a:gd name="T13" fmla="*/ 123 h 230"/>
                <a:gd name="T14" fmla="*/ 69 w 234"/>
                <a:gd name="T15" fmla="*/ 125 h 230"/>
                <a:gd name="T16" fmla="*/ 64 w 234"/>
                <a:gd name="T17" fmla="*/ 125 h 230"/>
                <a:gd name="T18" fmla="*/ 51 w 234"/>
                <a:gd name="T19" fmla="*/ 187 h 230"/>
                <a:gd name="T20" fmla="*/ 49 w 234"/>
                <a:gd name="T21" fmla="*/ 196 h 230"/>
                <a:gd name="T22" fmla="*/ 46 w 234"/>
                <a:gd name="T23" fmla="*/ 212 h 230"/>
                <a:gd name="T24" fmla="*/ 29 w 234"/>
                <a:gd name="T25" fmla="*/ 212 h 230"/>
                <a:gd name="T26" fmla="*/ 4 w 234"/>
                <a:gd name="T27" fmla="*/ 212 h 230"/>
                <a:gd name="T28" fmla="*/ 0 w 234"/>
                <a:gd name="T29" fmla="*/ 230 h 230"/>
                <a:gd name="T30" fmla="*/ 68 w 234"/>
                <a:gd name="T31" fmla="*/ 230 h 230"/>
                <a:gd name="T32" fmla="*/ 70 w 234"/>
                <a:gd name="T33" fmla="*/ 222 h 230"/>
                <a:gd name="T34" fmla="*/ 86 w 234"/>
                <a:gd name="T35" fmla="*/ 143 h 230"/>
                <a:gd name="T36" fmla="*/ 108 w 234"/>
                <a:gd name="T37" fmla="*/ 143 h 230"/>
                <a:gd name="T38" fmla="*/ 151 w 234"/>
                <a:gd name="T39" fmla="*/ 141 h 230"/>
                <a:gd name="T40" fmla="*/ 184 w 234"/>
                <a:gd name="T41" fmla="*/ 133 h 230"/>
                <a:gd name="T42" fmla="*/ 208 w 234"/>
                <a:gd name="T43" fmla="*/ 116 h 230"/>
                <a:gd name="T44" fmla="*/ 227 w 234"/>
                <a:gd name="T45" fmla="*/ 86 h 230"/>
                <a:gd name="T46" fmla="*/ 234 w 234"/>
                <a:gd name="T47" fmla="*/ 49 h 230"/>
                <a:gd name="T48" fmla="*/ 224 w 234"/>
                <a:gd name="T49" fmla="*/ 1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230">
                  <a:moveTo>
                    <a:pt x="224" y="11"/>
                  </a:moveTo>
                  <a:cubicBezTo>
                    <a:pt x="222" y="7"/>
                    <a:pt x="219" y="3"/>
                    <a:pt x="216" y="0"/>
                  </a:cubicBezTo>
                  <a:cubicBezTo>
                    <a:pt x="216" y="3"/>
                    <a:pt x="216" y="6"/>
                    <a:pt x="216" y="9"/>
                  </a:cubicBezTo>
                  <a:cubicBezTo>
                    <a:pt x="216" y="25"/>
                    <a:pt x="213" y="40"/>
                    <a:pt x="207" y="55"/>
                  </a:cubicBezTo>
                  <a:cubicBezTo>
                    <a:pt x="201" y="70"/>
                    <a:pt x="193" y="82"/>
                    <a:pt x="184" y="91"/>
                  </a:cubicBezTo>
                  <a:cubicBezTo>
                    <a:pt x="175" y="101"/>
                    <a:pt x="165" y="108"/>
                    <a:pt x="154" y="113"/>
                  </a:cubicBezTo>
                  <a:cubicBezTo>
                    <a:pt x="143" y="117"/>
                    <a:pt x="131" y="121"/>
                    <a:pt x="115" y="123"/>
                  </a:cubicBezTo>
                  <a:cubicBezTo>
                    <a:pt x="105" y="124"/>
                    <a:pt x="92" y="125"/>
                    <a:pt x="69" y="125"/>
                  </a:cubicBezTo>
                  <a:cubicBezTo>
                    <a:pt x="64" y="125"/>
                    <a:pt x="64" y="125"/>
                    <a:pt x="64" y="125"/>
                  </a:cubicBezTo>
                  <a:cubicBezTo>
                    <a:pt x="51" y="187"/>
                    <a:pt x="51" y="187"/>
                    <a:pt x="51" y="187"/>
                  </a:cubicBezTo>
                  <a:cubicBezTo>
                    <a:pt x="49" y="196"/>
                    <a:pt x="49" y="196"/>
                    <a:pt x="49" y="196"/>
                  </a:cubicBezTo>
                  <a:cubicBezTo>
                    <a:pt x="46" y="212"/>
                    <a:pt x="46" y="212"/>
                    <a:pt x="46" y="212"/>
                  </a:cubicBezTo>
                  <a:cubicBezTo>
                    <a:pt x="29" y="212"/>
                    <a:pt x="29" y="212"/>
                    <a:pt x="29" y="212"/>
                  </a:cubicBezTo>
                  <a:cubicBezTo>
                    <a:pt x="4" y="212"/>
                    <a:pt x="4" y="212"/>
                    <a:pt x="4" y="212"/>
                  </a:cubicBezTo>
                  <a:cubicBezTo>
                    <a:pt x="0" y="230"/>
                    <a:pt x="0" y="230"/>
                    <a:pt x="0" y="230"/>
                  </a:cubicBezTo>
                  <a:cubicBezTo>
                    <a:pt x="68" y="230"/>
                    <a:pt x="68" y="230"/>
                    <a:pt x="68" y="230"/>
                  </a:cubicBezTo>
                  <a:cubicBezTo>
                    <a:pt x="70" y="222"/>
                    <a:pt x="70" y="222"/>
                    <a:pt x="70" y="222"/>
                  </a:cubicBezTo>
                  <a:cubicBezTo>
                    <a:pt x="86" y="143"/>
                    <a:pt x="86" y="143"/>
                    <a:pt x="86" y="143"/>
                  </a:cubicBezTo>
                  <a:cubicBezTo>
                    <a:pt x="108" y="143"/>
                    <a:pt x="108" y="143"/>
                    <a:pt x="108" y="143"/>
                  </a:cubicBezTo>
                  <a:cubicBezTo>
                    <a:pt x="129" y="143"/>
                    <a:pt x="142" y="143"/>
                    <a:pt x="151" y="141"/>
                  </a:cubicBezTo>
                  <a:cubicBezTo>
                    <a:pt x="164" y="140"/>
                    <a:pt x="175" y="137"/>
                    <a:pt x="184" y="133"/>
                  </a:cubicBezTo>
                  <a:cubicBezTo>
                    <a:pt x="193" y="129"/>
                    <a:pt x="201" y="123"/>
                    <a:pt x="208" y="116"/>
                  </a:cubicBezTo>
                  <a:cubicBezTo>
                    <a:pt x="216" y="108"/>
                    <a:pt x="222" y="98"/>
                    <a:pt x="227" y="86"/>
                  </a:cubicBezTo>
                  <a:cubicBezTo>
                    <a:pt x="232" y="74"/>
                    <a:pt x="234" y="61"/>
                    <a:pt x="234" y="49"/>
                  </a:cubicBezTo>
                  <a:cubicBezTo>
                    <a:pt x="234" y="35"/>
                    <a:pt x="231" y="22"/>
                    <a:pt x="224" y="11"/>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prstClr val="black"/>
                </a:solidFill>
                <a:latin typeface="Adobe Heiti Std" panose="020B0604020202020204"/>
                <a:cs typeface="+mn-ea"/>
                <a:sym typeface="Adobe Heiti Std" panose="020B0604020202020204"/>
              </a:endParaRPr>
            </a:p>
          </p:txBody>
        </p:sp>
        <p:sp>
          <p:nvSpPr>
            <p:cNvPr id="23" name="Freeform 845"/>
            <p:cNvSpPr>
              <a:spLocks noEditPoints="1"/>
            </p:cNvSpPr>
            <p:nvPr/>
          </p:nvSpPr>
          <p:spPr bwMode="auto">
            <a:xfrm>
              <a:off x="11321429" y="7184554"/>
              <a:ext cx="271463" cy="288925"/>
            </a:xfrm>
            <a:custGeom>
              <a:avLst/>
              <a:gdLst>
                <a:gd name="T0" fmla="*/ 153 w 234"/>
                <a:gd name="T1" fmla="*/ 0 h 249"/>
                <a:gd name="T2" fmla="*/ 52 w 234"/>
                <a:gd name="T3" fmla="*/ 0 h 249"/>
                <a:gd name="T4" fmla="*/ 0 w 234"/>
                <a:gd name="T5" fmla="*/ 249 h 249"/>
                <a:gd name="T6" fmla="*/ 68 w 234"/>
                <a:gd name="T7" fmla="*/ 249 h 249"/>
                <a:gd name="T8" fmla="*/ 70 w 234"/>
                <a:gd name="T9" fmla="*/ 241 h 249"/>
                <a:gd name="T10" fmla="*/ 86 w 234"/>
                <a:gd name="T11" fmla="*/ 162 h 249"/>
                <a:gd name="T12" fmla="*/ 108 w 234"/>
                <a:gd name="T13" fmla="*/ 162 h 249"/>
                <a:gd name="T14" fmla="*/ 151 w 234"/>
                <a:gd name="T15" fmla="*/ 160 h 249"/>
                <a:gd name="T16" fmla="*/ 184 w 234"/>
                <a:gd name="T17" fmla="*/ 152 h 249"/>
                <a:gd name="T18" fmla="*/ 208 w 234"/>
                <a:gd name="T19" fmla="*/ 135 h 249"/>
                <a:gd name="T20" fmla="*/ 227 w 234"/>
                <a:gd name="T21" fmla="*/ 105 h 249"/>
                <a:gd name="T22" fmla="*/ 234 w 234"/>
                <a:gd name="T23" fmla="*/ 68 h 249"/>
                <a:gd name="T24" fmla="*/ 224 w 234"/>
                <a:gd name="T25" fmla="*/ 30 h 249"/>
                <a:gd name="T26" fmla="*/ 197 w 234"/>
                <a:gd name="T27" fmla="*/ 6 h 249"/>
                <a:gd name="T28" fmla="*/ 153 w 234"/>
                <a:gd name="T29" fmla="*/ 0 h 249"/>
                <a:gd name="T30" fmla="*/ 108 w 234"/>
                <a:gd name="T31" fmla="*/ 58 h 249"/>
                <a:gd name="T32" fmla="*/ 133 w 234"/>
                <a:gd name="T33" fmla="*/ 58 h 249"/>
                <a:gd name="T34" fmla="*/ 135 w 234"/>
                <a:gd name="T35" fmla="*/ 58 h 249"/>
                <a:gd name="T36" fmla="*/ 159 w 234"/>
                <a:gd name="T37" fmla="*/ 60 h 249"/>
                <a:gd name="T38" fmla="*/ 159 w 234"/>
                <a:gd name="T39" fmla="*/ 60 h 249"/>
                <a:gd name="T40" fmla="*/ 165 w 234"/>
                <a:gd name="T41" fmla="*/ 64 h 249"/>
                <a:gd name="T42" fmla="*/ 167 w 234"/>
                <a:gd name="T43" fmla="*/ 71 h 249"/>
                <a:gd name="T44" fmla="*/ 161 w 234"/>
                <a:gd name="T45" fmla="*/ 88 h 249"/>
                <a:gd name="T46" fmla="*/ 146 w 234"/>
                <a:gd name="T47" fmla="*/ 99 h 249"/>
                <a:gd name="T48" fmla="*/ 144 w 234"/>
                <a:gd name="T49" fmla="*/ 100 h 249"/>
                <a:gd name="T50" fmla="*/ 102 w 234"/>
                <a:gd name="T51" fmla="*/ 103 h 249"/>
                <a:gd name="T52" fmla="*/ 100 w 234"/>
                <a:gd name="T53" fmla="*/ 103 h 249"/>
                <a:gd name="T54" fmla="*/ 98 w 234"/>
                <a:gd name="T55" fmla="*/ 103 h 249"/>
                <a:gd name="T56" fmla="*/ 108 w 234"/>
                <a:gd name="T57" fmla="*/ 5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4" h="249">
                  <a:moveTo>
                    <a:pt x="153" y="0"/>
                  </a:moveTo>
                  <a:cubicBezTo>
                    <a:pt x="52" y="0"/>
                    <a:pt x="52" y="0"/>
                    <a:pt x="52" y="0"/>
                  </a:cubicBezTo>
                  <a:cubicBezTo>
                    <a:pt x="0" y="249"/>
                    <a:pt x="0" y="249"/>
                    <a:pt x="0" y="249"/>
                  </a:cubicBezTo>
                  <a:cubicBezTo>
                    <a:pt x="68" y="249"/>
                    <a:pt x="68" y="249"/>
                    <a:pt x="68" y="249"/>
                  </a:cubicBezTo>
                  <a:cubicBezTo>
                    <a:pt x="70" y="241"/>
                    <a:pt x="70" y="241"/>
                    <a:pt x="70" y="241"/>
                  </a:cubicBezTo>
                  <a:cubicBezTo>
                    <a:pt x="86" y="162"/>
                    <a:pt x="86" y="162"/>
                    <a:pt x="86" y="162"/>
                  </a:cubicBezTo>
                  <a:cubicBezTo>
                    <a:pt x="108" y="162"/>
                    <a:pt x="108" y="162"/>
                    <a:pt x="108" y="162"/>
                  </a:cubicBezTo>
                  <a:cubicBezTo>
                    <a:pt x="129" y="162"/>
                    <a:pt x="142" y="162"/>
                    <a:pt x="151" y="160"/>
                  </a:cubicBezTo>
                  <a:cubicBezTo>
                    <a:pt x="164" y="159"/>
                    <a:pt x="175" y="156"/>
                    <a:pt x="184" y="152"/>
                  </a:cubicBezTo>
                  <a:cubicBezTo>
                    <a:pt x="193" y="148"/>
                    <a:pt x="201" y="142"/>
                    <a:pt x="208" y="135"/>
                  </a:cubicBezTo>
                  <a:cubicBezTo>
                    <a:pt x="216" y="127"/>
                    <a:pt x="222" y="117"/>
                    <a:pt x="227" y="105"/>
                  </a:cubicBezTo>
                  <a:cubicBezTo>
                    <a:pt x="232" y="93"/>
                    <a:pt x="234" y="80"/>
                    <a:pt x="234" y="68"/>
                  </a:cubicBezTo>
                  <a:cubicBezTo>
                    <a:pt x="234" y="53"/>
                    <a:pt x="231" y="41"/>
                    <a:pt x="224" y="30"/>
                  </a:cubicBezTo>
                  <a:cubicBezTo>
                    <a:pt x="218" y="19"/>
                    <a:pt x="208" y="11"/>
                    <a:pt x="197" y="6"/>
                  </a:cubicBezTo>
                  <a:cubicBezTo>
                    <a:pt x="185" y="2"/>
                    <a:pt x="171" y="0"/>
                    <a:pt x="153" y="0"/>
                  </a:cubicBezTo>
                  <a:close/>
                  <a:moveTo>
                    <a:pt x="108" y="58"/>
                  </a:moveTo>
                  <a:cubicBezTo>
                    <a:pt x="133" y="58"/>
                    <a:pt x="133" y="58"/>
                    <a:pt x="133" y="58"/>
                  </a:cubicBezTo>
                  <a:cubicBezTo>
                    <a:pt x="134" y="58"/>
                    <a:pt x="135" y="58"/>
                    <a:pt x="135" y="58"/>
                  </a:cubicBezTo>
                  <a:cubicBezTo>
                    <a:pt x="147" y="58"/>
                    <a:pt x="156" y="59"/>
                    <a:pt x="159" y="60"/>
                  </a:cubicBezTo>
                  <a:cubicBezTo>
                    <a:pt x="159" y="60"/>
                    <a:pt x="159" y="60"/>
                    <a:pt x="159" y="60"/>
                  </a:cubicBezTo>
                  <a:cubicBezTo>
                    <a:pt x="162" y="61"/>
                    <a:pt x="163" y="62"/>
                    <a:pt x="165" y="64"/>
                  </a:cubicBezTo>
                  <a:cubicBezTo>
                    <a:pt x="166" y="65"/>
                    <a:pt x="167" y="67"/>
                    <a:pt x="167" y="71"/>
                  </a:cubicBezTo>
                  <a:cubicBezTo>
                    <a:pt x="166" y="78"/>
                    <a:pt x="165" y="83"/>
                    <a:pt x="161" y="88"/>
                  </a:cubicBezTo>
                  <a:cubicBezTo>
                    <a:pt x="158" y="93"/>
                    <a:pt x="153" y="97"/>
                    <a:pt x="146" y="99"/>
                  </a:cubicBezTo>
                  <a:cubicBezTo>
                    <a:pt x="146" y="100"/>
                    <a:pt x="145" y="100"/>
                    <a:pt x="144" y="100"/>
                  </a:cubicBezTo>
                  <a:cubicBezTo>
                    <a:pt x="137" y="102"/>
                    <a:pt x="122" y="103"/>
                    <a:pt x="102" y="103"/>
                  </a:cubicBezTo>
                  <a:cubicBezTo>
                    <a:pt x="101" y="103"/>
                    <a:pt x="101" y="103"/>
                    <a:pt x="100" y="103"/>
                  </a:cubicBezTo>
                  <a:cubicBezTo>
                    <a:pt x="98" y="103"/>
                    <a:pt x="98" y="103"/>
                    <a:pt x="98" y="103"/>
                  </a:cubicBezTo>
                  <a:lnTo>
                    <a:pt x="108" y="58"/>
                  </a:ln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prstClr val="black"/>
                </a:solidFill>
                <a:latin typeface="Adobe Heiti Std" panose="020B0604020202020204"/>
                <a:cs typeface="+mn-ea"/>
                <a:sym typeface="Adobe Heiti Std" panose="020B0604020202020204"/>
              </a:endParaRPr>
            </a:p>
          </p:txBody>
        </p:sp>
      </p:grpSp>
      <p:grpSp>
        <p:nvGrpSpPr>
          <p:cNvPr id="24" name="组合 23"/>
          <p:cNvGrpSpPr/>
          <p:nvPr/>
        </p:nvGrpSpPr>
        <p:grpSpPr>
          <a:xfrm>
            <a:off x="631706" y="5046664"/>
            <a:ext cx="334963" cy="333375"/>
            <a:chOff x="10641979" y="7184554"/>
            <a:chExt cx="334963" cy="333375"/>
          </a:xfrm>
          <a:solidFill>
            <a:srgbClr val="DD6E65"/>
          </a:solidFill>
        </p:grpSpPr>
        <p:sp>
          <p:nvSpPr>
            <p:cNvPr id="25" name="Freeform 846"/>
            <p:cNvSpPr>
              <a:spLocks/>
            </p:cNvSpPr>
            <p:nvPr/>
          </p:nvSpPr>
          <p:spPr bwMode="auto">
            <a:xfrm>
              <a:off x="10784854" y="7294091"/>
              <a:ext cx="46038" cy="30163"/>
            </a:xfrm>
            <a:custGeom>
              <a:avLst/>
              <a:gdLst>
                <a:gd name="T0" fmla="*/ 2 w 40"/>
                <a:gd name="T1" fmla="*/ 26 h 26"/>
                <a:gd name="T2" fmla="*/ 26 w 40"/>
                <a:gd name="T3" fmla="*/ 24 h 26"/>
                <a:gd name="T4" fmla="*/ 28 w 40"/>
                <a:gd name="T5" fmla="*/ 24 h 26"/>
                <a:gd name="T6" fmla="*/ 37 w 40"/>
                <a:gd name="T7" fmla="*/ 17 h 26"/>
                <a:gd name="T8" fmla="*/ 40 w 40"/>
                <a:gd name="T9" fmla="*/ 7 h 26"/>
                <a:gd name="T10" fmla="*/ 39 w 40"/>
                <a:gd name="T11" fmla="*/ 3 h 26"/>
                <a:gd name="T12" fmla="*/ 35 w 40"/>
                <a:gd name="T13" fmla="*/ 1 h 26"/>
                <a:gd name="T14" fmla="*/ 35 w 40"/>
                <a:gd name="T15" fmla="*/ 1 h 26"/>
                <a:gd name="T16" fmla="*/ 22 w 40"/>
                <a:gd name="T17" fmla="*/ 0 h 26"/>
                <a:gd name="T18" fmla="*/ 20 w 40"/>
                <a:gd name="T19" fmla="*/ 0 h 26"/>
                <a:gd name="T20" fmla="*/ 6 w 40"/>
                <a:gd name="T21" fmla="*/ 0 h 26"/>
                <a:gd name="T22" fmla="*/ 0 w 40"/>
                <a:gd name="T23" fmla="*/ 26 h 26"/>
                <a:gd name="T24" fmla="*/ 1 w 40"/>
                <a:gd name="T25" fmla="*/ 26 h 26"/>
                <a:gd name="T26" fmla="*/ 2 w 40"/>
                <a:gd name="T2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6">
                  <a:moveTo>
                    <a:pt x="2" y="26"/>
                  </a:moveTo>
                  <a:cubicBezTo>
                    <a:pt x="14" y="26"/>
                    <a:pt x="22" y="25"/>
                    <a:pt x="26" y="24"/>
                  </a:cubicBezTo>
                  <a:cubicBezTo>
                    <a:pt x="27" y="24"/>
                    <a:pt x="28" y="24"/>
                    <a:pt x="28" y="24"/>
                  </a:cubicBezTo>
                  <a:cubicBezTo>
                    <a:pt x="32" y="22"/>
                    <a:pt x="34" y="20"/>
                    <a:pt x="37" y="17"/>
                  </a:cubicBezTo>
                  <a:cubicBezTo>
                    <a:pt x="39" y="14"/>
                    <a:pt x="40" y="11"/>
                    <a:pt x="40" y="7"/>
                  </a:cubicBezTo>
                  <a:cubicBezTo>
                    <a:pt x="40" y="5"/>
                    <a:pt x="39" y="4"/>
                    <a:pt x="39" y="3"/>
                  </a:cubicBezTo>
                  <a:cubicBezTo>
                    <a:pt x="38" y="2"/>
                    <a:pt x="37" y="1"/>
                    <a:pt x="35" y="1"/>
                  </a:cubicBezTo>
                  <a:cubicBezTo>
                    <a:pt x="35" y="1"/>
                    <a:pt x="35" y="1"/>
                    <a:pt x="35" y="1"/>
                  </a:cubicBezTo>
                  <a:cubicBezTo>
                    <a:pt x="33" y="0"/>
                    <a:pt x="28" y="0"/>
                    <a:pt x="22" y="0"/>
                  </a:cubicBezTo>
                  <a:cubicBezTo>
                    <a:pt x="21" y="0"/>
                    <a:pt x="21" y="0"/>
                    <a:pt x="20" y="0"/>
                  </a:cubicBezTo>
                  <a:cubicBezTo>
                    <a:pt x="6" y="0"/>
                    <a:pt x="6" y="0"/>
                    <a:pt x="6" y="0"/>
                  </a:cubicBezTo>
                  <a:cubicBezTo>
                    <a:pt x="0" y="26"/>
                    <a:pt x="0" y="26"/>
                    <a:pt x="0" y="26"/>
                  </a:cubicBezTo>
                  <a:cubicBezTo>
                    <a:pt x="1" y="26"/>
                    <a:pt x="1" y="26"/>
                    <a:pt x="1" y="26"/>
                  </a:cubicBezTo>
                  <a:cubicBezTo>
                    <a:pt x="1" y="26"/>
                    <a:pt x="2" y="26"/>
                    <a:pt x="2" y="26"/>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prstClr val="black"/>
                </a:solidFill>
                <a:latin typeface="Adobe Heiti Std" panose="020B0604020202020204"/>
                <a:cs typeface="+mn-ea"/>
                <a:sym typeface="Adobe Heiti Std" panose="020B0604020202020204"/>
              </a:endParaRPr>
            </a:p>
          </p:txBody>
        </p:sp>
        <p:sp>
          <p:nvSpPr>
            <p:cNvPr id="26" name="Freeform 847"/>
            <p:cNvSpPr>
              <a:spLocks noEditPoints="1"/>
            </p:cNvSpPr>
            <p:nvPr/>
          </p:nvSpPr>
          <p:spPr bwMode="auto">
            <a:xfrm>
              <a:off x="10641979" y="7184554"/>
              <a:ext cx="334963" cy="33337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95 w 288"/>
                <a:gd name="T11" fmla="*/ 61 h 288"/>
                <a:gd name="T12" fmla="*/ 154 w 288"/>
                <a:gd name="T13" fmla="*/ 61 h 288"/>
                <a:gd name="T14" fmla="*/ 179 w 288"/>
                <a:gd name="T15" fmla="*/ 65 h 288"/>
                <a:gd name="T16" fmla="*/ 195 w 288"/>
                <a:gd name="T17" fmla="*/ 78 h 288"/>
                <a:gd name="T18" fmla="*/ 201 w 288"/>
                <a:gd name="T19" fmla="*/ 100 h 288"/>
                <a:gd name="T20" fmla="*/ 197 w 288"/>
                <a:gd name="T21" fmla="*/ 122 h 288"/>
                <a:gd name="T22" fmla="*/ 186 w 288"/>
                <a:gd name="T23" fmla="*/ 139 h 288"/>
                <a:gd name="T24" fmla="*/ 172 w 288"/>
                <a:gd name="T25" fmla="*/ 149 h 288"/>
                <a:gd name="T26" fmla="*/ 153 w 288"/>
                <a:gd name="T27" fmla="*/ 154 h 288"/>
                <a:gd name="T28" fmla="*/ 128 w 288"/>
                <a:gd name="T29" fmla="*/ 155 h 288"/>
                <a:gd name="T30" fmla="*/ 115 w 288"/>
                <a:gd name="T31" fmla="*/ 155 h 288"/>
                <a:gd name="T32" fmla="*/ 105 w 288"/>
                <a:gd name="T33" fmla="*/ 201 h 288"/>
                <a:gd name="T34" fmla="*/ 104 w 288"/>
                <a:gd name="T35" fmla="*/ 206 h 288"/>
                <a:gd name="T36" fmla="*/ 65 w 288"/>
                <a:gd name="T37" fmla="*/ 206 h 288"/>
                <a:gd name="T38" fmla="*/ 95 w 288"/>
                <a:gd name="T39" fmla="*/ 61 h 288"/>
                <a:gd name="T40" fmla="*/ 219 w 288"/>
                <a:gd name="T41" fmla="*/ 145 h 288"/>
                <a:gd name="T42" fmla="*/ 208 w 288"/>
                <a:gd name="T43" fmla="*/ 162 h 288"/>
                <a:gd name="T44" fmla="*/ 194 w 288"/>
                <a:gd name="T45" fmla="*/ 172 h 288"/>
                <a:gd name="T46" fmla="*/ 175 w 288"/>
                <a:gd name="T47" fmla="*/ 177 h 288"/>
                <a:gd name="T48" fmla="*/ 150 w 288"/>
                <a:gd name="T49" fmla="*/ 178 h 288"/>
                <a:gd name="T50" fmla="*/ 138 w 288"/>
                <a:gd name="T51" fmla="*/ 178 h 288"/>
                <a:gd name="T52" fmla="*/ 128 w 288"/>
                <a:gd name="T53" fmla="*/ 224 h 288"/>
                <a:gd name="T54" fmla="*/ 127 w 288"/>
                <a:gd name="T55" fmla="*/ 228 h 288"/>
                <a:gd name="T56" fmla="*/ 87 w 288"/>
                <a:gd name="T57" fmla="*/ 228 h 288"/>
                <a:gd name="T58" fmla="*/ 90 w 288"/>
                <a:gd name="T59" fmla="*/ 218 h 288"/>
                <a:gd name="T60" fmla="*/ 104 w 288"/>
                <a:gd name="T61" fmla="*/ 218 h 288"/>
                <a:gd name="T62" fmla="*/ 114 w 288"/>
                <a:gd name="T63" fmla="*/ 218 h 288"/>
                <a:gd name="T64" fmla="*/ 116 w 288"/>
                <a:gd name="T65" fmla="*/ 208 h 288"/>
                <a:gd name="T66" fmla="*/ 117 w 288"/>
                <a:gd name="T67" fmla="*/ 204 h 288"/>
                <a:gd name="T68" fmla="*/ 125 w 288"/>
                <a:gd name="T69" fmla="*/ 167 h 288"/>
                <a:gd name="T70" fmla="*/ 128 w 288"/>
                <a:gd name="T71" fmla="*/ 167 h 288"/>
                <a:gd name="T72" fmla="*/ 154 w 288"/>
                <a:gd name="T73" fmla="*/ 166 h 288"/>
                <a:gd name="T74" fmla="*/ 177 w 288"/>
                <a:gd name="T75" fmla="*/ 160 h 288"/>
                <a:gd name="T76" fmla="*/ 194 w 288"/>
                <a:gd name="T77" fmla="*/ 148 h 288"/>
                <a:gd name="T78" fmla="*/ 208 w 288"/>
                <a:gd name="T79" fmla="*/ 127 h 288"/>
                <a:gd name="T80" fmla="*/ 213 w 288"/>
                <a:gd name="T81" fmla="*/ 100 h 288"/>
                <a:gd name="T82" fmla="*/ 213 w 288"/>
                <a:gd name="T83" fmla="*/ 95 h 288"/>
                <a:gd name="T84" fmla="*/ 218 w 288"/>
                <a:gd name="T85" fmla="*/ 101 h 288"/>
                <a:gd name="T86" fmla="*/ 224 w 288"/>
                <a:gd name="T87" fmla="*/ 123 h 288"/>
                <a:gd name="T88" fmla="*/ 219 w 288"/>
                <a:gd name="T89" fmla="*/ 14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 h="288">
                  <a:moveTo>
                    <a:pt x="144" y="0"/>
                  </a:moveTo>
                  <a:cubicBezTo>
                    <a:pt x="64" y="0"/>
                    <a:pt x="0" y="64"/>
                    <a:pt x="0" y="144"/>
                  </a:cubicBezTo>
                  <a:cubicBezTo>
                    <a:pt x="0" y="223"/>
                    <a:pt x="64" y="288"/>
                    <a:pt x="144" y="288"/>
                  </a:cubicBezTo>
                  <a:cubicBezTo>
                    <a:pt x="223" y="288"/>
                    <a:pt x="288" y="223"/>
                    <a:pt x="288" y="144"/>
                  </a:cubicBezTo>
                  <a:cubicBezTo>
                    <a:pt x="288" y="64"/>
                    <a:pt x="223" y="0"/>
                    <a:pt x="144" y="0"/>
                  </a:cubicBezTo>
                  <a:close/>
                  <a:moveTo>
                    <a:pt x="95" y="61"/>
                  </a:moveTo>
                  <a:cubicBezTo>
                    <a:pt x="154" y="61"/>
                    <a:pt x="154" y="61"/>
                    <a:pt x="154" y="61"/>
                  </a:cubicBezTo>
                  <a:cubicBezTo>
                    <a:pt x="164" y="61"/>
                    <a:pt x="172" y="62"/>
                    <a:pt x="179" y="65"/>
                  </a:cubicBezTo>
                  <a:cubicBezTo>
                    <a:pt x="186" y="67"/>
                    <a:pt x="191" y="72"/>
                    <a:pt x="195" y="78"/>
                  </a:cubicBezTo>
                  <a:cubicBezTo>
                    <a:pt x="199" y="85"/>
                    <a:pt x="201" y="92"/>
                    <a:pt x="201" y="100"/>
                  </a:cubicBezTo>
                  <a:cubicBezTo>
                    <a:pt x="201" y="108"/>
                    <a:pt x="200" y="115"/>
                    <a:pt x="197" y="122"/>
                  </a:cubicBezTo>
                  <a:cubicBezTo>
                    <a:pt x="194" y="129"/>
                    <a:pt x="190" y="135"/>
                    <a:pt x="186" y="139"/>
                  </a:cubicBezTo>
                  <a:cubicBezTo>
                    <a:pt x="182" y="144"/>
                    <a:pt x="177" y="147"/>
                    <a:pt x="172" y="149"/>
                  </a:cubicBezTo>
                  <a:cubicBezTo>
                    <a:pt x="167" y="152"/>
                    <a:pt x="160" y="153"/>
                    <a:pt x="153" y="154"/>
                  </a:cubicBezTo>
                  <a:cubicBezTo>
                    <a:pt x="148" y="155"/>
                    <a:pt x="140" y="155"/>
                    <a:pt x="128" y="155"/>
                  </a:cubicBezTo>
                  <a:cubicBezTo>
                    <a:pt x="115" y="155"/>
                    <a:pt x="115" y="155"/>
                    <a:pt x="115" y="155"/>
                  </a:cubicBezTo>
                  <a:cubicBezTo>
                    <a:pt x="105" y="201"/>
                    <a:pt x="105" y="201"/>
                    <a:pt x="105" y="201"/>
                  </a:cubicBezTo>
                  <a:cubicBezTo>
                    <a:pt x="104" y="206"/>
                    <a:pt x="104" y="206"/>
                    <a:pt x="104" y="206"/>
                  </a:cubicBezTo>
                  <a:cubicBezTo>
                    <a:pt x="65" y="206"/>
                    <a:pt x="65" y="206"/>
                    <a:pt x="65" y="206"/>
                  </a:cubicBezTo>
                  <a:lnTo>
                    <a:pt x="95" y="61"/>
                  </a:lnTo>
                  <a:close/>
                  <a:moveTo>
                    <a:pt x="219" y="145"/>
                  </a:moveTo>
                  <a:cubicBezTo>
                    <a:pt x="216" y="152"/>
                    <a:pt x="213" y="157"/>
                    <a:pt x="208" y="162"/>
                  </a:cubicBezTo>
                  <a:cubicBezTo>
                    <a:pt x="204" y="166"/>
                    <a:pt x="200" y="170"/>
                    <a:pt x="194" y="172"/>
                  </a:cubicBezTo>
                  <a:cubicBezTo>
                    <a:pt x="189" y="174"/>
                    <a:pt x="183" y="176"/>
                    <a:pt x="175" y="177"/>
                  </a:cubicBezTo>
                  <a:cubicBezTo>
                    <a:pt x="170" y="177"/>
                    <a:pt x="162" y="178"/>
                    <a:pt x="150" y="178"/>
                  </a:cubicBezTo>
                  <a:cubicBezTo>
                    <a:pt x="138" y="178"/>
                    <a:pt x="138" y="178"/>
                    <a:pt x="138" y="178"/>
                  </a:cubicBezTo>
                  <a:cubicBezTo>
                    <a:pt x="128" y="224"/>
                    <a:pt x="128" y="224"/>
                    <a:pt x="128" y="224"/>
                  </a:cubicBezTo>
                  <a:cubicBezTo>
                    <a:pt x="127" y="228"/>
                    <a:pt x="127" y="228"/>
                    <a:pt x="127" y="228"/>
                  </a:cubicBezTo>
                  <a:cubicBezTo>
                    <a:pt x="87" y="228"/>
                    <a:pt x="87" y="228"/>
                    <a:pt x="87" y="228"/>
                  </a:cubicBezTo>
                  <a:cubicBezTo>
                    <a:pt x="90" y="218"/>
                    <a:pt x="90" y="218"/>
                    <a:pt x="90" y="218"/>
                  </a:cubicBezTo>
                  <a:cubicBezTo>
                    <a:pt x="104" y="218"/>
                    <a:pt x="104" y="218"/>
                    <a:pt x="104" y="218"/>
                  </a:cubicBezTo>
                  <a:cubicBezTo>
                    <a:pt x="114" y="218"/>
                    <a:pt x="114" y="218"/>
                    <a:pt x="114" y="218"/>
                  </a:cubicBezTo>
                  <a:cubicBezTo>
                    <a:pt x="116" y="208"/>
                    <a:pt x="116" y="208"/>
                    <a:pt x="116" y="208"/>
                  </a:cubicBezTo>
                  <a:cubicBezTo>
                    <a:pt x="117" y="204"/>
                    <a:pt x="117" y="204"/>
                    <a:pt x="117" y="204"/>
                  </a:cubicBezTo>
                  <a:cubicBezTo>
                    <a:pt x="125" y="167"/>
                    <a:pt x="125" y="167"/>
                    <a:pt x="125" y="167"/>
                  </a:cubicBezTo>
                  <a:cubicBezTo>
                    <a:pt x="128" y="167"/>
                    <a:pt x="128" y="167"/>
                    <a:pt x="128" y="167"/>
                  </a:cubicBezTo>
                  <a:cubicBezTo>
                    <a:pt x="141" y="167"/>
                    <a:pt x="149" y="167"/>
                    <a:pt x="154" y="166"/>
                  </a:cubicBezTo>
                  <a:cubicBezTo>
                    <a:pt x="164" y="165"/>
                    <a:pt x="171" y="163"/>
                    <a:pt x="177" y="160"/>
                  </a:cubicBezTo>
                  <a:cubicBezTo>
                    <a:pt x="183" y="157"/>
                    <a:pt x="189" y="153"/>
                    <a:pt x="194" y="148"/>
                  </a:cubicBezTo>
                  <a:cubicBezTo>
                    <a:pt x="200" y="142"/>
                    <a:pt x="204" y="135"/>
                    <a:pt x="208" y="127"/>
                  </a:cubicBezTo>
                  <a:cubicBezTo>
                    <a:pt x="211" y="118"/>
                    <a:pt x="213" y="109"/>
                    <a:pt x="213" y="100"/>
                  </a:cubicBezTo>
                  <a:cubicBezTo>
                    <a:pt x="213" y="98"/>
                    <a:pt x="213" y="97"/>
                    <a:pt x="213" y="95"/>
                  </a:cubicBezTo>
                  <a:cubicBezTo>
                    <a:pt x="215" y="97"/>
                    <a:pt x="216" y="99"/>
                    <a:pt x="218" y="101"/>
                  </a:cubicBezTo>
                  <a:cubicBezTo>
                    <a:pt x="222" y="107"/>
                    <a:pt x="224" y="115"/>
                    <a:pt x="224" y="123"/>
                  </a:cubicBezTo>
                  <a:cubicBezTo>
                    <a:pt x="224" y="130"/>
                    <a:pt x="222" y="138"/>
                    <a:pt x="219" y="145"/>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prstClr val="black"/>
                </a:solidFill>
                <a:latin typeface="Adobe Heiti Std" panose="020B0604020202020204"/>
                <a:cs typeface="+mn-ea"/>
                <a:sym typeface="Adobe Heiti Std" panose="020B0604020202020204"/>
              </a:endParaRPr>
            </a:p>
          </p:txBody>
        </p:sp>
      </p:grpSp>
      <p:grpSp>
        <p:nvGrpSpPr>
          <p:cNvPr id="27" name="组合 26"/>
          <p:cNvGrpSpPr/>
          <p:nvPr/>
        </p:nvGrpSpPr>
        <p:grpSpPr>
          <a:xfrm>
            <a:off x="2342338" y="5054601"/>
            <a:ext cx="334963" cy="325438"/>
            <a:chOff x="11978654" y="7192491"/>
            <a:chExt cx="334963" cy="325438"/>
          </a:xfrm>
          <a:solidFill>
            <a:srgbClr val="DD6E65"/>
          </a:solidFill>
        </p:grpSpPr>
        <p:sp>
          <p:nvSpPr>
            <p:cNvPr id="28" name="Freeform 848"/>
            <p:cNvSpPr>
              <a:spLocks/>
            </p:cNvSpPr>
            <p:nvPr/>
          </p:nvSpPr>
          <p:spPr bwMode="auto">
            <a:xfrm>
              <a:off x="12059616" y="7197254"/>
              <a:ext cx="95250" cy="123825"/>
            </a:xfrm>
            <a:custGeom>
              <a:avLst/>
              <a:gdLst>
                <a:gd name="T0" fmla="*/ 82 w 82"/>
                <a:gd name="T1" fmla="*/ 69 h 107"/>
                <a:gd name="T2" fmla="*/ 35 w 82"/>
                <a:gd name="T3" fmla="*/ 0 h 107"/>
                <a:gd name="T4" fmla="*/ 8 w 82"/>
                <a:gd name="T5" fmla="*/ 12 h 107"/>
                <a:gd name="T6" fmla="*/ 0 w 82"/>
                <a:gd name="T7" fmla="*/ 40 h 107"/>
                <a:gd name="T8" fmla="*/ 47 w 82"/>
                <a:gd name="T9" fmla="*/ 107 h 107"/>
                <a:gd name="T10" fmla="*/ 73 w 82"/>
                <a:gd name="T11" fmla="*/ 97 h 107"/>
                <a:gd name="T12" fmla="*/ 82 w 82"/>
                <a:gd name="T13" fmla="*/ 69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82" y="69"/>
                  </a:moveTo>
                  <a:cubicBezTo>
                    <a:pt x="82" y="42"/>
                    <a:pt x="66" y="0"/>
                    <a:pt x="35" y="0"/>
                  </a:cubicBezTo>
                  <a:cubicBezTo>
                    <a:pt x="25" y="0"/>
                    <a:pt x="15" y="5"/>
                    <a:pt x="8" y="12"/>
                  </a:cubicBezTo>
                  <a:cubicBezTo>
                    <a:pt x="2" y="20"/>
                    <a:pt x="0" y="30"/>
                    <a:pt x="0" y="40"/>
                  </a:cubicBezTo>
                  <a:cubicBezTo>
                    <a:pt x="0" y="66"/>
                    <a:pt x="15" y="107"/>
                    <a:pt x="47" y="107"/>
                  </a:cubicBezTo>
                  <a:cubicBezTo>
                    <a:pt x="57" y="107"/>
                    <a:pt x="67" y="103"/>
                    <a:pt x="73" y="97"/>
                  </a:cubicBezTo>
                  <a:cubicBezTo>
                    <a:pt x="82" y="88"/>
                    <a:pt x="82" y="76"/>
                    <a:pt x="82" y="69"/>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prstClr val="black"/>
                </a:solidFill>
                <a:latin typeface="Adobe Heiti Std" panose="020B0604020202020204"/>
                <a:cs typeface="+mn-ea"/>
                <a:sym typeface="Adobe Heiti Std" panose="020B0604020202020204"/>
              </a:endParaRPr>
            </a:p>
          </p:txBody>
        </p:sp>
        <p:sp>
          <p:nvSpPr>
            <p:cNvPr id="29" name="Freeform 849"/>
            <p:cNvSpPr>
              <a:spLocks/>
            </p:cNvSpPr>
            <p:nvPr/>
          </p:nvSpPr>
          <p:spPr bwMode="auto">
            <a:xfrm>
              <a:off x="12115179" y="7192491"/>
              <a:ext cx="198438" cy="325438"/>
            </a:xfrm>
            <a:custGeom>
              <a:avLst/>
              <a:gdLst>
                <a:gd name="T0" fmla="*/ 73 w 171"/>
                <a:gd name="T1" fmla="*/ 0 h 281"/>
                <a:gd name="T2" fmla="*/ 64 w 171"/>
                <a:gd name="T3" fmla="*/ 5 h 281"/>
                <a:gd name="T4" fmla="*/ 41 w 171"/>
                <a:gd name="T5" fmla="*/ 5 h 281"/>
                <a:gd name="T6" fmla="*/ 68 w 171"/>
                <a:gd name="T7" fmla="*/ 56 h 281"/>
                <a:gd name="T8" fmla="*/ 36 w 171"/>
                <a:gd name="T9" fmla="*/ 110 h 281"/>
                <a:gd name="T10" fmla="*/ 25 w 171"/>
                <a:gd name="T11" fmla="*/ 128 h 281"/>
                <a:gd name="T12" fmla="*/ 35 w 171"/>
                <a:gd name="T13" fmla="*/ 144 h 281"/>
                <a:gd name="T14" fmla="*/ 49 w 171"/>
                <a:gd name="T15" fmla="*/ 155 h 281"/>
                <a:gd name="T16" fmla="*/ 81 w 171"/>
                <a:gd name="T17" fmla="*/ 208 h 281"/>
                <a:gd name="T18" fmla="*/ 0 w 171"/>
                <a:gd name="T19" fmla="*/ 278 h 281"/>
                <a:gd name="T20" fmla="*/ 27 w 171"/>
                <a:gd name="T21" fmla="*/ 281 h 281"/>
                <a:gd name="T22" fmla="*/ 171 w 171"/>
                <a:gd name="T23" fmla="*/ 137 h 281"/>
                <a:gd name="T24" fmla="*/ 73 w 171"/>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281">
                  <a:moveTo>
                    <a:pt x="73" y="0"/>
                  </a:moveTo>
                  <a:cubicBezTo>
                    <a:pt x="64" y="5"/>
                    <a:pt x="64" y="5"/>
                    <a:pt x="64" y="5"/>
                  </a:cubicBezTo>
                  <a:cubicBezTo>
                    <a:pt x="41" y="5"/>
                    <a:pt x="41" y="5"/>
                    <a:pt x="41" y="5"/>
                  </a:cubicBezTo>
                  <a:cubicBezTo>
                    <a:pt x="50" y="12"/>
                    <a:pt x="68" y="27"/>
                    <a:pt x="68" y="56"/>
                  </a:cubicBezTo>
                  <a:cubicBezTo>
                    <a:pt x="68" y="84"/>
                    <a:pt x="52" y="97"/>
                    <a:pt x="36" y="110"/>
                  </a:cubicBezTo>
                  <a:cubicBezTo>
                    <a:pt x="31" y="114"/>
                    <a:pt x="25" y="120"/>
                    <a:pt x="25" y="128"/>
                  </a:cubicBezTo>
                  <a:cubicBezTo>
                    <a:pt x="25" y="136"/>
                    <a:pt x="31" y="141"/>
                    <a:pt x="35" y="144"/>
                  </a:cubicBezTo>
                  <a:cubicBezTo>
                    <a:pt x="49" y="155"/>
                    <a:pt x="49" y="155"/>
                    <a:pt x="49" y="155"/>
                  </a:cubicBezTo>
                  <a:cubicBezTo>
                    <a:pt x="65" y="169"/>
                    <a:pt x="81" y="182"/>
                    <a:pt x="81" y="208"/>
                  </a:cubicBezTo>
                  <a:cubicBezTo>
                    <a:pt x="81" y="240"/>
                    <a:pt x="53" y="272"/>
                    <a:pt x="0" y="278"/>
                  </a:cubicBezTo>
                  <a:cubicBezTo>
                    <a:pt x="9" y="280"/>
                    <a:pt x="18" y="281"/>
                    <a:pt x="27" y="281"/>
                  </a:cubicBezTo>
                  <a:cubicBezTo>
                    <a:pt x="106" y="281"/>
                    <a:pt x="171" y="216"/>
                    <a:pt x="171" y="137"/>
                  </a:cubicBezTo>
                  <a:cubicBezTo>
                    <a:pt x="171" y="73"/>
                    <a:pt x="130" y="19"/>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prstClr val="black"/>
                </a:solidFill>
                <a:latin typeface="Adobe Heiti Std" panose="020B0604020202020204"/>
                <a:cs typeface="+mn-ea"/>
                <a:sym typeface="Adobe Heiti Std" panose="020B0604020202020204"/>
              </a:endParaRPr>
            </a:p>
          </p:txBody>
        </p:sp>
        <p:sp>
          <p:nvSpPr>
            <p:cNvPr id="30" name="Freeform 850"/>
            <p:cNvSpPr>
              <a:spLocks/>
            </p:cNvSpPr>
            <p:nvPr/>
          </p:nvSpPr>
          <p:spPr bwMode="auto">
            <a:xfrm>
              <a:off x="12037391" y="7390929"/>
              <a:ext cx="141288" cy="106363"/>
            </a:xfrm>
            <a:custGeom>
              <a:avLst/>
              <a:gdLst>
                <a:gd name="T0" fmla="*/ 81 w 122"/>
                <a:gd name="T1" fmla="*/ 1 h 91"/>
                <a:gd name="T2" fmla="*/ 72 w 122"/>
                <a:gd name="T3" fmla="*/ 0 h 91"/>
                <a:gd name="T4" fmla="*/ 33 w 122"/>
                <a:gd name="T5" fmla="*/ 6 h 91"/>
                <a:gd name="T6" fmla="*/ 0 w 122"/>
                <a:gd name="T7" fmla="*/ 45 h 91"/>
                <a:gd name="T8" fmla="*/ 67 w 122"/>
                <a:gd name="T9" fmla="*/ 91 h 91"/>
                <a:gd name="T10" fmla="*/ 122 w 122"/>
                <a:gd name="T11" fmla="*/ 51 h 91"/>
                <a:gd name="T12" fmla="*/ 81 w 122"/>
                <a:gd name="T13" fmla="*/ 1 h 91"/>
              </a:gdLst>
              <a:ahLst/>
              <a:cxnLst>
                <a:cxn ang="0">
                  <a:pos x="T0" y="T1"/>
                </a:cxn>
                <a:cxn ang="0">
                  <a:pos x="T2" y="T3"/>
                </a:cxn>
                <a:cxn ang="0">
                  <a:pos x="T4" y="T5"/>
                </a:cxn>
                <a:cxn ang="0">
                  <a:pos x="T6" y="T7"/>
                </a:cxn>
                <a:cxn ang="0">
                  <a:pos x="T8" y="T9"/>
                </a:cxn>
                <a:cxn ang="0">
                  <a:pos x="T10" y="T11"/>
                </a:cxn>
                <a:cxn ang="0">
                  <a:pos x="T12" y="T13"/>
                </a:cxn>
              </a:cxnLst>
              <a:rect l="0" t="0" r="r" b="b"/>
              <a:pathLst>
                <a:path w="122" h="91">
                  <a:moveTo>
                    <a:pt x="81" y="1"/>
                  </a:moveTo>
                  <a:cubicBezTo>
                    <a:pt x="78" y="0"/>
                    <a:pt x="76" y="0"/>
                    <a:pt x="72" y="0"/>
                  </a:cubicBezTo>
                  <a:cubicBezTo>
                    <a:pt x="69" y="0"/>
                    <a:pt x="49" y="1"/>
                    <a:pt x="33" y="6"/>
                  </a:cubicBezTo>
                  <a:cubicBezTo>
                    <a:pt x="24" y="9"/>
                    <a:pt x="0" y="18"/>
                    <a:pt x="0" y="45"/>
                  </a:cubicBezTo>
                  <a:cubicBezTo>
                    <a:pt x="0" y="72"/>
                    <a:pt x="26" y="91"/>
                    <a:pt x="67" y="91"/>
                  </a:cubicBezTo>
                  <a:cubicBezTo>
                    <a:pt x="103" y="91"/>
                    <a:pt x="122" y="74"/>
                    <a:pt x="122" y="51"/>
                  </a:cubicBezTo>
                  <a:cubicBezTo>
                    <a:pt x="122" y="31"/>
                    <a:pt x="110" y="21"/>
                    <a:pt x="81" y="1"/>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prstClr val="black"/>
                </a:solidFill>
                <a:latin typeface="Adobe Heiti Std" panose="020B0604020202020204"/>
                <a:cs typeface="+mn-ea"/>
                <a:sym typeface="Adobe Heiti Std" panose="020B0604020202020204"/>
              </a:endParaRPr>
            </a:p>
          </p:txBody>
        </p:sp>
        <p:sp>
          <p:nvSpPr>
            <p:cNvPr id="31" name="Freeform 851"/>
            <p:cNvSpPr>
              <a:spLocks/>
            </p:cNvSpPr>
            <p:nvPr/>
          </p:nvSpPr>
          <p:spPr bwMode="auto">
            <a:xfrm>
              <a:off x="11978654" y="7230591"/>
              <a:ext cx="136525" cy="204788"/>
            </a:xfrm>
            <a:custGeom>
              <a:avLst/>
              <a:gdLst>
                <a:gd name="T0" fmla="*/ 46 w 118"/>
                <a:gd name="T1" fmla="*/ 145 h 176"/>
                <a:gd name="T2" fmla="*/ 118 w 118"/>
                <a:gd name="T3" fmla="*/ 128 h 176"/>
                <a:gd name="T4" fmla="*/ 107 w 118"/>
                <a:gd name="T5" fmla="*/ 102 h 176"/>
                <a:gd name="T6" fmla="*/ 111 w 118"/>
                <a:gd name="T7" fmla="*/ 87 h 176"/>
                <a:gd name="T8" fmla="*/ 99 w 118"/>
                <a:gd name="T9" fmla="*/ 88 h 176"/>
                <a:gd name="T10" fmla="*/ 36 w 118"/>
                <a:gd name="T11" fmla="*/ 29 h 176"/>
                <a:gd name="T12" fmla="*/ 43 w 118"/>
                <a:gd name="T13" fmla="*/ 0 h 176"/>
                <a:gd name="T14" fmla="*/ 0 w 118"/>
                <a:gd name="T15" fmla="*/ 103 h 176"/>
                <a:gd name="T16" fmla="*/ 20 w 118"/>
                <a:gd name="T17" fmla="*/ 176 h 176"/>
                <a:gd name="T18" fmla="*/ 46 w 118"/>
                <a:gd name="T19" fmla="*/ 1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76">
                  <a:moveTo>
                    <a:pt x="46" y="145"/>
                  </a:moveTo>
                  <a:cubicBezTo>
                    <a:pt x="70" y="131"/>
                    <a:pt x="101" y="129"/>
                    <a:pt x="118" y="128"/>
                  </a:cubicBezTo>
                  <a:cubicBezTo>
                    <a:pt x="113" y="121"/>
                    <a:pt x="107" y="114"/>
                    <a:pt x="107" y="102"/>
                  </a:cubicBezTo>
                  <a:cubicBezTo>
                    <a:pt x="107" y="96"/>
                    <a:pt x="109" y="92"/>
                    <a:pt x="111" y="87"/>
                  </a:cubicBezTo>
                  <a:cubicBezTo>
                    <a:pt x="107" y="88"/>
                    <a:pt x="102" y="88"/>
                    <a:pt x="99" y="88"/>
                  </a:cubicBezTo>
                  <a:cubicBezTo>
                    <a:pt x="59" y="88"/>
                    <a:pt x="36" y="58"/>
                    <a:pt x="36" y="29"/>
                  </a:cubicBezTo>
                  <a:cubicBezTo>
                    <a:pt x="36" y="19"/>
                    <a:pt x="38" y="9"/>
                    <a:pt x="43" y="0"/>
                  </a:cubicBezTo>
                  <a:cubicBezTo>
                    <a:pt x="16" y="26"/>
                    <a:pt x="0" y="62"/>
                    <a:pt x="0" y="103"/>
                  </a:cubicBezTo>
                  <a:cubicBezTo>
                    <a:pt x="0" y="129"/>
                    <a:pt x="7" y="154"/>
                    <a:pt x="20" y="176"/>
                  </a:cubicBezTo>
                  <a:cubicBezTo>
                    <a:pt x="24" y="165"/>
                    <a:pt x="31" y="154"/>
                    <a:pt x="46" y="145"/>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prstClr val="black"/>
                </a:solidFill>
                <a:latin typeface="Adobe Heiti Std" panose="020B0604020202020204"/>
                <a:cs typeface="+mn-ea"/>
                <a:sym typeface="Adobe Heiti Std" panose="020B0604020202020204"/>
              </a:endParaRPr>
            </a:p>
          </p:txBody>
        </p:sp>
      </p:grpSp>
    </p:spTree>
    <p:extLst>
      <p:ext uri="{BB962C8B-B14F-4D97-AF65-F5344CB8AC3E}">
        <p14:creationId xmlns:p14="http://schemas.microsoft.com/office/powerpoint/2010/main" val="2815343225"/>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250"/>
                                        <p:tgtEl>
                                          <p:spTgt spid="19"/>
                                        </p:tgtEl>
                                      </p:cBhvr>
                                    </p:animEffect>
                                    <p:anim calcmode="lin" valueType="num">
                                      <p:cBhvr>
                                        <p:cTn id="15" dur="250" fill="hold"/>
                                        <p:tgtEl>
                                          <p:spTgt spid="19"/>
                                        </p:tgtEl>
                                        <p:attrNameLst>
                                          <p:attrName>ppt_x</p:attrName>
                                        </p:attrNameLst>
                                      </p:cBhvr>
                                      <p:tavLst>
                                        <p:tav tm="0">
                                          <p:val>
                                            <p:strVal val="#ppt_x"/>
                                          </p:val>
                                        </p:tav>
                                        <p:tav tm="100000">
                                          <p:val>
                                            <p:strVal val="#ppt_x"/>
                                          </p:val>
                                        </p:tav>
                                      </p:tavLst>
                                    </p:anim>
                                    <p:anim calcmode="lin" valueType="num">
                                      <p:cBhvr>
                                        <p:cTn id="16" dur="25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anim calcmode="lin" valueType="num">
                                      <p:cBhvr>
                                        <p:cTn id="20" dur="250" fill="hold"/>
                                        <p:tgtEl>
                                          <p:spTgt spid="20"/>
                                        </p:tgtEl>
                                        <p:attrNameLst>
                                          <p:attrName>ppt_x</p:attrName>
                                        </p:attrNameLst>
                                      </p:cBhvr>
                                      <p:tavLst>
                                        <p:tav tm="0">
                                          <p:val>
                                            <p:strVal val="#ppt_x"/>
                                          </p:val>
                                        </p:tav>
                                        <p:tav tm="100000">
                                          <p:val>
                                            <p:strVal val="#ppt_x"/>
                                          </p:val>
                                        </p:tav>
                                      </p:tavLst>
                                    </p:anim>
                                    <p:anim calcmode="lin" valueType="num">
                                      <p:cBhvr>
                                        <p:cTn id="21" dur="25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anim calcmode="lin" valueType="num">
                                      <p:cBhvr>
                                        <p:cTn id="25" dur="250" fill="hold"/>
                                        <p:tgtEl>
                                          <p:spTgt spid="27"/>
                                        </p:tgtEl>
                                        <p:attrNameLst>
                                          <p:attrName>ppt_x</p:attrName>
                                        </p:attrNameLst>
                                      </p:cBhvr>
                                      <p:tavLst>
                                        <p:tav tm="0">
                                          <p:val>
                                            <p:strVal val="#ppt_x"/>
                                          </p:val>
                                        </p:tav>
                                        <p:tav tm="100000">
                                          <p:val>
                                            <p:strVal val="#ppt_x"/>
                                          </p:val>
                                        </p:tav>
                                      </p:tavLst>
                                    </p:anim>
                                    <p:anim calcmode="lin" valueType="num">
                                      <p:cBhvr>
                                        <p:cTn id="26" dur="250" fill="hold"/>
                                        <p:tgtEl>
                                          <p:spTgt spid="2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50"/>
                                        <p:tgtEl>
                                          <p:spTgt spid="21"/>
                                        </p:tgtEl>
                                      </p:cBhvr>
                                    </p:animEffect>
                                    <p:anim calcmode="lin" valueType="num">
                                      <p:cBhvr>
                                        <p:cTn id="30" dur="250" fill="hold"/>
                                        <p:tgtEl>
                                          <p:spTgt spid="21"/>
                                        </p:tgtEl>
                                        <p:attrNameLst>
                                          <p:attrName>ppt_x</p:attrName>
                                        </p:attrNameLst>
                                      </p:cBhvr>
                                      <p:tavLst>
                                        <p:tav tm="0">
                                          <p:val>
                                            <p:strVal val="#ppt_x"/>
                                          </p:val>
                                        </p:tav>
                                        <p:tav tm="100000">
                                          <p:val>
                                            <p:strVal val="#ppt_x"/>
                                          </p:val>
                                        </p:tav>
                                      </p:tavLst>
                                    </p:anim>
                                    <p:anim calcmode="lin" valueType="num">
                                      <p:cBhvr>
                                        <p:cTn id="31" dur="250" fill="hold"/>
                                        <p:tgtEl>
                                          <p:spTgt spid="2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250"/>
                                        <p:tgtEl>
                                          <p:spTgt spid="24"/>
                                        </p:tgtEl>
                                      </p:cBhvr>
                                    </p:animEffect>
                                    <p:anim calcmode="lin" valueType="num">
                                      <p:cBhvr>
                                        <p:cTn id="35" dur="250" fill="hold"/>
                                        <p:tgtEl>
                                          <p:spTgt spid="24"/>
                                        </p:tgtEl>
                                        <p:attrNameLst>
                                          <p:attrName>ppt_x</p:attrName>
                                        </p:attrNameLst>
                                      </p:cBhvr>
                                      <p:tavLst>
                                        <p:tav tm="0">
                                          <p:val>
                                            <p:strVal val="#ppt_x"/>
                                          </p:val>
                                        </p:tav>
                                        <p:tav tm="100000">
                                          <p:val>
                                            <p:strVal val="#ppt_x"/>
                                          </p:val>
                                        </p:tav>
                                      </p:tavLst>
                                    </p:anim>
                                    <p:anim calcmode="lin" valueType="num">
                                      <p:cBhvr>
                                        <p:cTn id="36" dur="2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0"/>
            <a:ext cx="3928535" cy="1136782"/>
            <a:chOff x="-1" y="0"/>
            <a:chExt cx="3928535" cy="1136782"/>
          </a:xfrm>
        </p:grpSpPr>
        <p:pic>
          <p:nvPicPr>
            <p:cNvPr id="3" name="图片 2"/>
            <p:cNvPicPr>
              <a:picLocks noChangeAspect="1"/>
            </p:cNvPicPr>
            <p:nvPr/>
          </p:nvPicPr>
          <p:blipFill rotWithShape="1">
            <a:blip r:embed="rId3"/>
            <a:srcRect l="1377"/>
            <a:stretch/>
          </p:blipFill>
          <p:spPr>
            <a:xfrm>
              <a:off x="-1" y="0"/>
              <a:ext cx="1066801" cy="1136782"/>
            </a:xfrm>
            <a:prstGeom prst="rect">
              <a:avLst/>
            </a:prstGeom>
          </p:spPr>
        </p:pic>
        <p:sp>
          <p:nvSpPr>
            <p:cNvPr id="4" name="文本框 3"/>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5" name="矩形 4"/>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6" name="矩形 5"/>
          <p:cNvSpPr/>
          <p:nvPr/>
        </p:nvSpPr>
        <p:spPr>
          <a:xfrm>
            <a:off x="-1" y="1661715"/>
            <a:ext cx="12192000" cy="1679787"/>
          </a:xfrm>
          <a:prstGeom prst="rect">
            <a:avLst/>
          </a:prstGeom>
          <a:solidFill>
            <a:srgbClr val="F68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7" name="矩形 6"/>
          <p:cNvSpPr/>
          <p:nvPr/>
        </p:nvSpPr>
        <p:spPr>
          <a:xfrm rot="2700000">
            <a:off x="1491523" y="2316127"/>
            <a:ext cx="2050749" cy="2050749"/>
          </a:xfrm>
          <a:prstGeom prst="rect">
            <a:avLst/>
          </a:prstGeom>
          <a:blipFill dpi="0" rotWithShape="1">
            <a:blip r:embed="rId4">
              <a:grayscl/>
            </a:blip>
            <a:srcRect/>
            <a:tile tx="0" ty="0" sx="100000" sy="100000" flip="none" algn="tl"/>
          </a:blipFill>
          <a:ln>
            <a:noFill/>
          </a:ln>
          <a:effectLst>
            <a:outerShdw blurRad="50800" dist="762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9" name="矩形 8"/>
          <p:cNvSpPr/>
          <p:nvPr/>
        </p:nvSpPr>
        <p:spPr>
          <a:xfrm rot="2700000">
            <a:off x="5194638" y="2316127"/>
            <a:ext cx="2050749" cy="2050749"/>
          </a:xfrm>
          <a:prstGeom prst="rect">
            <a:avLst/>
          </a:prstGeom>
          <a:blipFill dpi="0" rotWithShape="1">
            <a:blip r:embed="rId5">
              <a:grayscl/>
            </a:blip>
            <a:srcRect/>
            <a:tile tx="0" ty="0" sx="100000" sy="100000" flip="none" algn="tl"/>
          </a:blipFill>
          <a:ln>
            <a:noFill/>
          </a:ln>
          <a:effectLst>
            <a:outerShdw blurRad="50800" dist="762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0" name="矩形 9"/>
          <p:cNvSpPr/>
          <p:nvPr/>
        </p:nvSpPr>
        <p:spPr>
          <a:xfrm rot="2700000">
            <a:off x="8897754" y="2316127"/>
            <a:ext cx="2050749" cy="2050749"/>
          </a:xfrm>
          <a:prstGeom prst="rect">
            <a:avLst/>
          </a:prstGeom>
          <a:blipFill dpi="0" rotWithShape="1">
            <a:blip r:embed="rId6">
              <a:grayscl/>
            </a:blip>
            <a:srcRect/>
            <a:stretch>
              <a:fillRect l="-8000" r="-9000"/>
            </a:stretch>
          </a:blipFill>
          <a:ln>
            <a:noFill/>
          </a:ln>
          <a:effectLst>
            <a:outerShdw blurRad="50800" dist="762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1" name="TextBox 13"/>
          <p:cNvSpPr txBox="1"/>
          <p:nvPr/>
        </p:nvSpPr>
        <p:spPr>
          <a:xfrm>
            <a:off x="1297769" y="4929993"/>
            <a:ext cx="2333999" cy="1194173"/>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17" name="TextBox 13"/>
          <p:cNvSpPr txBox="1"/>
          <p:nvPr/>
        </p:nvSpPr>
        <p:spPr>
          <a:xfrm>
            <a:off x="5035900" y="4929993"/>
            <a:ext cx="2333999" cy="1194173"/>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18" name="TextBox 13"/>
          <p:cNvSpPr txBox="1"/>
          <p:nvPr/>
        </p:nvSpPr>
        <p:spPr>
          <a:xfrm>
            <a:off x="8774031" y="4929993"/>
            <a:ext cx="2333999" cy="1194173"/>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3957441036"/>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anim calcmode="lin" valueType="num">
                                      <p:cBhvr>
                                        <p:cTn id="13" dur="250" fill="hold"/>
                                        <p:tgtEl>
                                          <p:spTgt spid="11"/>
                                        </p:tgtEl>
                                        <p:attrNameLst>
                                          <p:attrName>ppt_x</p:attrName>
                                        </p:attrNameLst>
                                      </p:cBhvr>
                                      <p:tavLst>
                                        <p:tav tm="0">
                                          <p:val>
                                            <p:strVal val="#ppt_x"/>
                                          </p:val>
                                        </p:tav>
                                        <p:tav tm="100000">
                                          <p:val>
                                            <p:strVal val="#ppt_x"/>
                                          </p:val>
                                        </p:tav>
                                      </p:tavLst>
                                    </p:anim>
                                    <p:anim calcmode="lin" valueType="num">
                                      <p:cBhvr>
                                        <p:cTn id="14"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anim calcmode="lin" valueType="num">
                                      <p:cBhvr>
                                        <p:cTn id="20" dur="250" fill="hold"/>
                                        <p:tgtEl>
                                          <p:spTgt spid="9"/>
                                        </p:tgtEl>
                                        <p:attrNameLst>
                                          <p:attrName>ppt_x</p:attrName>
                                        </p:attrNameLst>
                                      </p:cBhvr>
                                      <p:tavLst>
                                        <p:tav tm="0">
                                          <p:val>
                                            <p:strVal val="#ppt_x"/>
                                          </p:val>
                                        </p:tav>
                                        <p:tav tm="100000">
                                          <p:val>
                                            <p:strVal val="#ppt_x"/>
                                          </p:val>
                                        </p:tav>
                                      </p:tavLst>
                                    </p:anim>
                                    <p:anim calcmode="lin" valueType="num">
                                      <p:cBhvr>
                                        <p:cTn id="21" dur="25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250"/>
                                        <p:tgtEl>
                                          <p:spTgt spid="17"/>
                                        </p:tgtEl>
                                      </p:cBhvr>
                                    </p:animEffect>
                                    <p:anim calcmode="lin" valueType="num">
                                      <p:cBhvr>
                                        <p:cTn id="25" dur="250" fill="hold"/>
                                        <p:tgtEl>
                                          <p:spTgt spid="17"/>
                                        </p:tgtEl>
                                        <p:attrNameLst>
                                          <p:attrName>ppt_x</p:attrName>
                                        </p:attrNameLst>
                                      </p:cBhvr>
                                      <p:tavLst>
                                        <p:tav tm="0">
                                          <p:val>
                                            <p:strVal val="#ppt_x"/>
                                          </p:val>
                                        </p:tav>
                                        <p:tav tm="100000">
                                          <p:val>
                                            <p:strVal val="#ppt_x"/>
                                          </p:val>
                                        </p:tav>
                                      </p:tavLst>
                                    </p:anim>
                                    <p:anim calcmode="lin" valueType="num">
                                      <p:cBhvr>
                                        <p:cTn id="26"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anim calcmode="lin" valueType="num">
                                      <p:cBhvr>
                                        <p:cTn id="32" dur="250" fill="hold"/>
                                        <p:tgtEl>
                                          <p:spTgt spid="10"/>
                                        </p:tgtEl>
                                        <p:attrNameLst>
                                          <p:attrName>ppt_x</p:attrName>
                                        </p:attrNameLst>
                                      </p:cBhvr>
                                      <p:tavLst>
                                        <p:tav tm="0">
                                          <p:val>
                                            <p:strVal val="#ppt_x"/>
                                          </p:val>
                                        </p:tav>
                                        <p:tav tm="100000">
                                          <p:val>
                                            <p:strVal val="#ppt_x"/>
                                          </p:val>
                                        </p:tav>
                                      </p:tavLst>
                                    </p:anim>
                                    <p:anim calcmode="lin" valueType="num">
                                      <p:cBhvr>
                                        <p:cTn id="33" dur="25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50"/>
                                        <p:tgtEl>
                                          <p:spTgt spid="18"/>
                                        </p:tgtEl>
                                      </p:cBhvr>
                                    </p:animEffect>
                                    <p:anim calcmode="lin" valueType="num">
                                      <p:cBhvr>
                                        <p:cTn id="37" dur="250" fill="hold"/>
                                        <p:tgtEl>
                                          <p:spTgt spid="18"/>
                                        </p:tgtEl>
                                        <p:attrNameLst>
                                          <p:attrName>ppt_x</p:attrName>
                                        </p:attrNameLst>
                                      </p:cBhvr>
                                      <p:tavLst>
                                        <p:tav tm="0">
                                          <p:val>
                                            <p:strVal val="#ppt_x"/>
                                          </p:val>
                                        </p:tav>
                                        <p:tav tm="100000">
                                          <p:val>
                                            <p:strVal val="#ppt_x"/>
                                          </p:val>
                                        </p:tav>
                                      </p:tavLst>
                                    </p:anim>
                                    <p:anim calcmode="lin" valueType="num">
                                      <p:cBhvr>
                                        <p:cTn id="3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493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70772" y="1511757"/>
            <a:ext cx="9850457" cy="4018498"/>
            <a:chOff x="1170772" y="1511757"/>
            <a:chExt cx="9850457" cy="4018498"/>
          </a:xfrm>
          <a:effectLst>
            <a:outerShdw blurRad="50800" dist="63500" dir="8100000" sx="102000" sy="102000" algn="tr" rotWithShape="0">
              <a:prstClr val="black">
                <a:alpha val="40000"/>
              </a:prstClr>
            </a:outerShdw>
          </a:effectLst>
        </p:grpSpPr>
        <p:sp>
          <p:nvSpPr>
            <p:cNvPr id="4" name="îśľîḓe">
              <a:extLst>
                <a:ext uri="{FF2B5EF4-FFF2-40B4-BE49-F238E27FC236}">
                  <a16:creationId xmlns="" xmlns:lc="http://schemas.openxmlformats.org/drawingml/2006/lockedCanvas" xmlns:a16="http://schemas.microsoft.com/office/drawing/2014/main" xmlns:p14="http://schemas.microsoft.com/office/powerpoint/2010/main" id="{FD8BF7FB-5D15-46F7-AC0C-615E3E7B6365}"/>
                </a:ext>
              </a:extLst>
            </p:cNvPr>
            <p:cNvSpPr/>
            <p:nvPr/>
          </p:nvSpPr>
          <p:spPr>
            <a:xfrm rot="16200000" flipH="1">
              <a:off x="6582301" y="1091326"/>
              <a:ext cx="4018496" cy="4859361"/>
            </a:xfrm>
            <a:prstGeom prst="blockArc">
              <a:avLst>
                <a:gd name="adj1" fmla="val 12906221"/>
                <a:gd name="adj2" fmla="val 19379123"/>
                <a:gd name="adj3" fmla="val 7527"/>
              </a:avLst>
            </a:prstGeom>
            <a:gradFill flip="none" rotWithShape="1">
              <a:gsLst>
                <a:gs pos="0">
                  <a:srgbClr val="F9F9F9">
                    <a:alpha val="40000"/>
                  </a:srgbClr>
                </a:gs>
                <a:gs pos="53000">
                  <a:srgbClr val="F6F6F6"/>
                </a:gs>
                <a:gs pos="100000">
                  <a:schemeClr val="bg1">
                    <a:lumMod val="95000"/>
                    <a:alpha val="4000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225425" indent="-225425" algn="ctr" fontAlgn="base">
                <a:spcBef>
                  <a:spcPct val="0"/>
                </a:spcBef>
                <a:spcAft>
                  <a:spcPct val="0"/>
                </a:spcAft>
              </a:pPr>
              <a:endParaRPr lang="en-US" sz="1200" kern="0">
                <a:solidFill>
                  <a:prstClr val="black"/>
                </a:solidFill>
                <a:latin typeface="Adobe Heiti Std" panose="020B0604020202020204"/>
                <a:cs typeface="+mn-ea"/>
                <a:sym typeface="Adobe Heiti Std" panose="020B0604020202020204"/>
              </a:endParaRPr>
            </a:p>
          </p:txBody>
        </p:sp>
        <p:sp>
          <p:nvSpPr>
            <p:cNvPr id="5" name="íṩļiḋè">
              <a:extLst>
                <a:ext uri="{FF2B5EF4-FFF2-40B4-BE49-F238E27FC236}">
                  <a16:creationId xmlns="" xmlns:lc="http://schemas.openxmlformats.org/drawingml/2006/lockedCanvas" xmlns:a16="http://schemas.microsoft.com/office/drawing/2014/main" xmlns:p14="http://schemas.microsoft.com/office/powerpoint/2010/main" id="{2D7DAEDD-EBD1-494C-B09F-7E0569C71994}"/>
                </a:ext>
              </a:extLst>
            </p:cNvPr>
            <p:cNvSpPr/>
            <p:nvPr/>
          </p:nvSpPr>
          <p:spPr>
            <a:xfrm rot="5400000">
              <a:off x="1591205" y="1091325"/>
              <a:ext cx="4018496" cy="4859361"/>
            </a:xfrm>
            <a:prstGeom prst="blockArc">
              <a:avLst>
                <a:gd name="adj1" fmla="val 12906221"/>
                <a:gd name="adj2" fmla="val 19379123"/>
                <a:gd name="adj3" fmla="val 7527"/>
              </a:avLst>
            </a:prstGeom>
            <a:gradFill flip="none" rotWithShape="1">
              <a:gsLst>
                <a:gs pos="0">
                  <a:srgbClr val="F9F9F9">
                    <a:alpha val="40000"/>
                  </a:srgbClr>
                </a:gs>
                <a:gs pos="53000">
                  <a:srgbClr val="F6F6F6"/>
                </a:gs>
                <a:gs pos="100000">
                  <a:schemeClr val="bg1">
                    <a:lumMod val="95000"/>
                    <a:alpha val="4000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225425" indent="-225425" algn="ctr" fontAlgn="base">
                <a:spcBef>
                  <a:spcPct val="0"/>
                </a:spcBef>
                <a:spcAft>
                  <a:spcPct val="0"/>
                </a:spcAft>
              </a:pPr>
              <a:endParaRPr lang="en-US" sz="1200" kern="0">
                <a:solidFill>
                  <a:prstClr val="black"/>
                </a:solidFill>
                <a:latin typeface="Adobe Heiti Std" panose="020B0604020202020204"/>
                <a:cs typeface="+mn-ea"/>
                <a:sym typeface="Adobe Heiti Std" panose="020B0604020202020204"/>
              </a:endParaRPr>
            </a:p>
          </p:txBody>
        </p:sp>
        <p:sp>
          <p:nvSpPr>
            <p:cNvPr id="6" name="îṡḷiḍè">
              <a:extLst>
                <a:ext uri="{FF2B5EF4-FFF2-40B4-BE49-F238E27FC236}">
                  <a16:creationId xmlns="" xmlns:lc="http://schemas.openxmlformats.org/drawingml/2006/lockedCanvas" xmlns:a16="http://schemas.microsoft.com/office/drawing/2014/main" xmlns:p14="http://schemas.microsoft.com/office/powerpoint/2010/main" id="{F15676B3-E2E0-4F2F-8DA0-754A8DF86313}"/>
                </a:ext>
              </a:extLst>
            </p:cNvPr>
            <p:cNvSpPr/>
            <p:nvPr/>
          </p:nvSpPr>
          <p:spPr bwMode="auto">
            <a:xfrm>
              <a:off x="5426564" y="2807370"/>
              <a:ext cx="1338872" cy="1339200"/>
            </a:xfrm>
            <a:prstGeom prst="roundRect">
              <a:avLst/>
            </a:prstGeom>
            <a:solidFill>
              <a:schemeClr val="bg1"/>
            </a:solidFill>
            <a:ln w="38100">
              <a:solidFill>
                <a:schemeClr val="tx1">
                  <a:lumMod val="50000"/>
                  <a:lumOff val="50000"/>
                </a:schemeClr>
              </a:solidFill>
              <a:round/>
            </a:ln>
          </p:spPr>
          <p:txBody>
            <a:bodyPr vert="horz" wrap="square" lIns="91440" tIns="45720" rIns="91440" bIns="45720" anchor="ctr" anchorCtr="1" compatLnSpc="1">
              <a:normAutofit/>
            </a:bodyPr>
            <a:lstStyle/>
            <a:p>
              <a:r>
                <a:rPr lang="zh-CN" altLang="en-US" sz="2800" b="1" i="1" dirty="0" smtClean="0">
                  <a:solidFill>
                    <a:schemeClr val="bg2">
                      <a:lumMod val="25000"/>
                    </a:schemeClr>
                  </a:solidFill>
                  <a:latin typeface="Adobe Heiti Std" panose="020B0604020202020204"/>
                  <a:cs typeface="+mn-ea"/>
                  <a:sym typeface="Adobe Heiti Std" panose="020B0604020202020204"/>
                </a:rPr>
                <a:t>输入标题</a:t>
              </a:r>
              <a:endParaRPr lang="zh-CN" altLang="en-US" sz="2800" b="1" i="1" dirty="0">
                <a:solidFill>
                  <a:schemeClr val="bg2">
                    <a:lumMod val="25000"/>
                  </a:schemeClr>
                </a:solidFill>
                <a:latin typeface="Adobe Heiti Std" panose="020B0604020202020204"/>
                <a:cs typeface="+mn-ea"/>
                <a:sym typeface="Adobe Heiti Std" panose="020B0604020202020204"/>
              </a:endParaRPr>
            </a:p>
          </p:txBody>
        </p:sp>
        <p:grpSp>
          <p:nvGrpSpPr>
            <p:cNvPr id="7" name="îsḷiḋè">
              <a:extLst>
                <a:ext uri="{FF2B5EF4-FFF2-40B4-BE49-F238E27FC236}">
                  <a16:creationId xmlns="" xmlns:lc="http://schemas.openxmlformats.org/drawingml/2006/lockedCanvas" xmlns:a16="http://schemas.microsoft.com/office/drawing/2014/main" xmlns:p14="http://schemas.microsoft.com/office/powerpoint/2010/main" id="{8B5E0136-D181-4364-8FD1-D5C3E918C0DF}"/>
                </a:ext>
              </a:extLst>
            </p:cNvPr>
            <p:cNvGrpSpPr/>
            <p:nvPr/>
          </p:nvGrpSpPr>
          <p:grpSpPr>
            <a:xfrm>
              <a:off x="4282553" y="1511757"/>
              <a:ext cx="730204" cy="730204"/>
              <a:chOff x="4282553" y="1769830"/>
              <a:chExt cx="730204" cy="730204"/>
            </a:xfrm>
          </p:grpSpPr>
          <p:sp>
            <p:nvSpPr>
              <p:cNvPr id="23" name="îşľiḓè">
                <a:extLst>
                  <a:ext uri="{FF2B5EF4-FFF2-40B4-BE49-F238E27FC236}">
                    <a16:creationId xmlns="" xmlns:lc="http://schemas.openxmlformats.org/drawingml/2006/lockedCanvas" xmlns:a16="http://schemas.microsoft.com/office/drawing/2014/main" xmlns:p14="http://schemas.microsoft.com/office/powerpoint/2010/main" id="{AC5360A1-91E3-455F-B8A9-50A172E1D4AA}"/>
                  </a:ext>
                </a:extLst>
              </p:cNvPr>
              <p:cNvSpPr/>
              <p:nvPr/>
            </p:nvSpPr>
            <p:spPr>
              <a:xfrm>
                <a:off x="4282553" y="1769830"/>
                <a:ext cx="730204" cy="730204"/>
              </a:xfrm>
              <a:prstGeom prst="ellipse">
                <a:avLst/>
              </a:prstGeom>
              <a:solidFill>
                <a:schemeClr val="bg1"/>
              </a:solidFill>
              <a:ln w="38100">
                <a:solidFill>
                  <a:srgbClr val="F68E69"/>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indent="-225425" algn="ctr" fontAlgn="base">
                  <a:lnSpc>
                    <a:spcPct val="110000"/>
                  </a:lnSpc>
                  <a:spcBef>
                    <a:spcPct val="0"/>
                  </a:spcBef>
                  <a:spcAft>
                    <a:spcPct val="0"/>
                  </a:spcAft>
                </a:pPr>
                <a:endParaRPr lang="en-US" b="1" kern="0" dirty="0">
                  <a:solidFill>
                    <a:schemeClr val="tx1"/>
                  </a:solidFill>
                  <a:latin typeface="Adobe Heiti Std" panose="020B0604020202020204"/>
                  <a:cs typeface="+mn-ea"/>
                  <a:sym typeface="Adobe Heiti Std" panose="020B0604020202020204"/>
                </a:endParaRPr>
              </a:p>
            </p:txBody>
          </p:sp>
          <p:sp>
            <p:nvSpPr>
              <p:cNvPr id="24" name="ïšļîḋe">
                <a:extLst>
                  <a:ext uri="{FF2B5EF4-FFF2-40B4-BE49-F238E27FC236}">
                    <a16:creationId xmlns="" xmlns:lc="http://schemas.openxmlformats.org/drawingml/2006/lockedCanvas" xmlns:a16="http://schemas.microsoft.com/office/drawing/2014/main" xmlns:p14="http://schemas.microsoft.com/office/powerpoint/2010/main" id="{972F474B-1C5A-445A-A040-8D034EDE5C98}"/>
                  </a:ext>
                </a:extLst>
              </p:cNvPr>
              <p:cNvSpPr/>
              <p:nvPr/>
            </p:nvSpPr>
            <p:spPr>
              <a:xfrm>
                <a:off x="4515920" y="1907182"/>
                <a:ext cx="263470" cy="455500"/>
              </a:xfrm>
              <a:custGeom>
                <a:avLst/>
                <a:gdLst/>
                <a:ahLst/>
                <a:cxnLst>
                  <a:cxn ang="0">
                    <a:pos x="wd2" y="hd2"/>
                  </a:cxn>
                  <a:cxn ang="5400000">
                    <a:pos x="wd2" y="hd2"/>
                  </a:cxn>
                  <a:cxn ang="10800000">
                    <a:pos x="wd2" y="hd2"/>
                  </a:cxn>
                  <a:cxn ang="16200000">
                    <a:pos x="wd2" y="hd2"/>
                  </a:cxn>
                </a:cxnLst>
                <a:rect l="0" t="0" r="r" b="b"/>
                <a:pathLst>
                  <a:path w="21600" h="21600" extrusionOk="0">
                    <a:moveTo>
                      <a:pt x="10547" y="0"/>
                    </a:moveTo>
                    <a:cubicBezTo>
                      <a:pt x="9239" y="0"/>
                      <a:pt x="8126" y="269"/>
                      <a:pt x="7204" y="802"/>
                    </a:cubicBezTo>
                    <a:cubicBezTo>
                      <a:pt x="6284" y="1334"/>
                      <a:pt x="5831" y="1979"/>
                      <a:pt x="5831" y="2736"/>
                    </a:cubicBezTo>
                    <a:cubicBezTo>
                      <a:pt x="5831" y="3491"/>
                      <a:pt x="6284" y="4137"/>
                      <a:pt x="7204" y="4669"/>
                    </a:cubicBezTo>
                    <a:cubicBezTo>
                      <a:pt x="8126" y="5202"/>
                      <a:pt x="9241" y="5464"/>
                      <a:pt x="10547" y="5464"/>
                    </a:cubicBezTo>
                    <a:cubicBezTo>
                      <a:pt x="11854" y="5464"/>
                      <a:pt x="12969" y="5202"/>
                      <a:pt x="13890" y="4669"/>
                    </a:cubicBezTo>
                    <a:cubicBezTo>
                      <a:pt x="14810" y="4137"/>
                      <a:pt x="15277" y="3491"/>
                      <a:pt x="15277" y="2736"/>
                    </a:cubicBezTo>
                    <a:cubicBezTo>
                      <a:pt x="15277" y="1979"/>
                      <a:pt x="14810" y="1335"/>
                      <a:pt x="13890" y="802"/>
                    </a:cubicBezTo>
                    <a:cubicBezTo>
                      <a:pt x="12969" y="269"/>
                      <a:pt x="11854" y="0"/>
                      <a:pt x="10547" y="0"/>
                    </a:cubicBezTo>
                    <a:close/>
                    <a:moveTo>
                      <a:pt x="4056" y="5988"/>
                    </a:moveTo>
                    <a:cubicBezTo>
                      <a:pt x="2931" y="5988"/>
                      <a:pt x="1979" y="6215"/>
                      <a:pt x="1192" y="6670"/>
                    </a:cubicBezTo>
                    <a:cubicBezTo>
                      <a:pt x="406" y="7126"/>
                      <a:pt x="0" y="7684"/>
                      <a:pt x="0" y="8334"/>
                    </a:cubicBezTo>
                    <a:lnTo>
                      <a:pt x="0" y="13408"/>
                    </a:lnTo>
                    <a:cubicBezTo>
                      <a:pt x="0" y="13733"/>
                      <a:pt x="203" y="14005"/>
                      <a:pt x="596" y="14233"/>
                    </a:cubicBezTo>
                    <a:cubicBezTo>
                      <a:pt x="990" y="14460"/>
                      <a:pt x="1472" y="14577"/>
                      <a:pt x="2034" y="14577"/>
                    </a:cubicBezTo>
                    <a:cubicBezTo>
                      <a:pt x="2597" y="14577"/>
                      <a:pt x="3065" y="14460"/>
                      <a:pt x="3460" y="14233"/>
                    </a:cubicBezTo>
                    <a:cubicBezTo>
                      <a:pt x="3853" y="14005"/>
                      <a:pt x="4056" y="13733"/>
                      <a:pt x="4056" y="13408"/>
                    </a:cubicBezTo>
                    <a:lnTo>
                      <a:pt x="4056" y="9114"/>
                    </a:lnTo>
                    <a:lnTo>
                      <a:pt x="5403" y="9114"/>
                    </a:lnTo>
                    <a:lnTo>
                      <a:pt x="5403" y="20236"/>
                    </a:lnTo>
                    <a:cubicBezTo>
                      <a:pt x="5403" y="20610"/>
                      <a:pt x="5639" y="20935"/>
                      <a:pt x="6103" y="21203"/>
                    </a:cubicBezTo>
                    <a:cubicBezTo>
                      <a:pt x="6567" y="21471"/>
                      <a:pt x="7116" y="21600"/>
                      <a:pt x="7761" y="21600"/>
                    </a:cubicBezTo>
                    <a:cubicBezTo>
                      <a:pt x="8409" y="21600"/>
                      <a:pt x="8969" y="21471"/>
                      <a:pt x="9433" y="21203"/>
                    </a:cubicBezTo>
                    <a:cubicBezTo>
                      <a:pt x="9897" y="20935"/>
                      <a:pt x="10133" y="20610"/>
                      <a:pt x="10133" y="20236"/>
                    </a:cubicBezTo>
                    <a:lnTo>
                      <a:pt x="10133" y="14577"/>
                    </a:lnTo>
                    <a:lnTo>
                      <a:pt x="11480" y="14577"/>
                    </a:lnTo>
                    <a:lnTo>
                      <a:pt x="11480" y="20236"/>
                    </a:lnTo>
                    <a:cubicBezTo>
                      <a:pt x="11480" y="20610"/>
                      <a:pt x="11703" y="20935"/>
                      <a:pt x="12167" y="21203"/>
                    </a:cubicBezTo>
                    <a:cubicBezTo>
                      <a:pt x="12631" y="21471"/>
                      <a:pt x="13191" y="21600"/>
                      <a:pt x="13839" y="21600"/>
                    </a:cubicBezTo>
                    <a:cubicBezTo>
                      <a:pt x="14486" y="21600"/>
                      <a:pt x="15046" y="21471"/>
                      <a:pt x="15510" y="21203"/>
                    </a:cubicBezTo>
                    <a:cubicBezTo>
                      <a:pt x="15974" y="20934"/>
                      <a:pt x="16197" y="20610"/>
                      <a:pt x="16197" y="20236"/>
                    </a:cubicBezTo>
                    <a:lnTo>
                      <a:pt x="16197" y="9114"/>
                    </a:lnTo>
                    <a:lnTo>
                      <a:pt x="17544" y="9114"/>
                    </a:lnTo>
                    <a:lnTo>
                      <a:pt x="17544" y="13408"/>
                    </a:lnTo>
                    <a:cubicBezTo>
                      <a:pt x="17544" y="13733"/>
                      <a:pt x="17746" y="14005"/>
                      <a:pt x="18140" y="14233"/>
                    </a:cubicBezTo>
                    <a:cubicBezTo>
                      <a:pt x="18533" y="14460"/>
                      <a:pt x="19016" y="14577"/>
                      <a:pt x="19579" y="14577"/>
                    </a:cubicBezTo>
                    <a:cubicBezTo>
                      <a:pt x="20141" y="14577"/>
                      <a:pt x="20611" y="14460"/>
                      <a:pt x="21004" y="14233"/>
                    </a:cubicBezTo>
                    <a:cubicBezTo>
                      <a:pt x="21397" y="14005"/>
                      <a:pt x="21600" y="13733"/>
                      <a:pt x="21600" y="13408"/>
                    </a:cubicBezTo>
                    <a:lnTo>
                      <a:pt x="21600" y="8334"/>
                    </a:lnTo>
                    <a:cubicBezTo>
                      <a:pt x="21600" y="7684"/>
                      <a:pt x="21208" y="7126"/>
                      <a:pt x="20421" y="6670"/>
                    </a:cubicBezTo>
                    <a:cubicBezTo>
                      <a:pt x="19634" y="6216"/>
                      <a:pt x="18668" y="5988"/>
                      <a:pt x="17544" y="5988"/>
                    </a:cubicBezTo>
                    <a:lnTo>
                      <a:pt x="4056" y="5988"/>
                    </a:lnTo>
                    <a:close/>
                  </a:path>
                </a:pathLst>
              </a:custGeom>
              <a:solidFill>
                <a:srgbClr val="F68E69"/>
              </a:solidFill>
              <a:ln w="12700">
                <a:miter lim="400000"/>
              </a:ln>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grpSp>
        <p:grpSp>
          <p:nvGrpSpPr>
            <p:cNvPr id="8" name="íṣḷïḓe">
              <a:extLst>
                <a:ext uri="{FF2B5EF4-FFF2-40B4-BE49-F238E27FC236}">
                  <a16:creationId xmlns="" xmlns:lc="http://schemas.openxmlformats.org/drawingml/2006/lockedCanvas" xmlns:a16="http://schemas.microsoft.com/office/drawing/2014/main" xmlns:p14="http://schemas.microsoft.com/office/powerpoint/2010/main" id="{FF19B4C5-730B-4099-9408-339BDB5F8BA1}"/>
                </a:ext>
              </a:extLst>
            </p:cNvPr>
            <p:cNvGrpSpPr/>
            <p:nvPr/>
          </p:nvGrpSpPr>
          <p:grpSpPr>
            <a:xfrm>
              <a:off x="4282553" y="4726297"/>
              <a:ext cx="730204" cy="730204"/>
              <a:chOff x="4282553" y="1769830"/>
              <a:chExt cx="730204" cy="730204"/>
            </a:xfrm>
          </p:grpSpPr>
          <p:sp>
            <p:nvSpPr>
              <p:cNvPr id="21" name="ísḷîdè">
                <a:extLst>
                  <a:ext uri="{FF2B5EF4-FFF2-40B4-BE49-F238E27FC236}">
                    <a16:creationId xmlns="" xmlns:lc="http://schemas.openxmlformats.org/drawingml/2006/lockedCanvas" xmlns:a16="http://schemas.microsoft.com/office/drawing/2014/main" xmlns:p14="http://schemas.microsoft.com/office/powerpoint/2010/main" id="{894110E3-050E-4AC8-937E-8BBA82735629}"/>
                  </a:ext>
                </a:extLst>
              </p:cNvPr>
              <p:cNvSpPr/>
              <p:nvPr/>
            </p:nvSpPr>
            <p:spPr>
              <a:xfrm>
                <a:off x="4282553" y="1769830"/>
                <a:ext cx="730204" cy="730204"/>
              </a:xfrm>
              <a:prstGeom prst="ellipse">
                <a:avLst/>
              </a:prstGeom>
              <a:solidFill>
                <a:schemeClr val="bg1"/>
              </a:solidFill>
              <a:ln w="38100">
                <a:solidFill>
                  <a:srgbClr val="F68E69"/>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indent="-225425" algn="ctr" fontAlgn="base">
                  <a:lnSpc>
                    <a:spcPct val="110000"/>
                  </a:lnSpc>
                  <a:spcBef>
                    <a:spcPct val="0"/>
                  </a:spcBef>
                  <a:spcAft>
                    <a:spcPct val="0"/>
                  </a:spcAft>
                </a:pPr>
                <a:endParaRPr lang="en-US" b="1" kern="0" dirty="0">
                  <a:solidFill>
                    <a:schemeClr val="tx1"/>
                  </a:solidFill>
                  <a:latin typeface="Adobe Heiti Std" panose="020B0604020202020204"/>
                  <a:cs typeface="+mn-ea"/>
                  <a:sym typeface="Adobe Heiti Std" panose="020B0604020202020204"/>
                </a:endParaRPr>
              </a:p>
            </p:txBody>
          </p:sp>
          <p:sp>
            <p:nvSpPr>
              <p:cNvPr id="22" name="îṡlîďê">
                <a:extLst>
                  <a:ext uri="{FF2B5EF4-FFF2-40B4-BE49-F238E27FC236}">
                    <a16:creationId xmlns="" xmlns:lc="http://schemas.openxmlformats.org/drawingml/2006/lockedCanvas" xmlns:a16="http://schemas.microsoft.com/office/drawing/2014/main" xmlns:p14="http://schemas.microsoft.com/office/powerpoint/2010/main" id="{446BA1CE-E581-4E5C-97D8-529166BF37F0}"/>
                  </a:ext>
                </a:extLst>
              </p:cNvPr>
              <p:cNvSpPr/>
              <p:nvPr/>
            </p:nvSpPr>
            <p:spPr>
              <a:xfrm>
                <a:off x="4515920" y="1907182"/>
                <a:ext cx="263470" cy="455500"/>
              </a:xfrm>
              <a:custGeom>
                <a:avLst/>
                <a:gdLst/>
                <a:ahLst/>
                <a:cxnLst>
                  <a:cxn ang="0">
                    <a:pos x="wd2" y="hd2"/>
                  </a:cxn>
                  <a:cxn ang="5400000">
                    <a:pos x="wd2" y="hd2"/>
                  </a:cxn>
                  <a:cxn ang="10800000">
                    <a:pos x="wd2" y="hd2"/>
                  </a:cxn>
                  <a:cxn ang="16200000">
                    <a:pos x="wd2" y="hd2"/>
                  </a:cxn>
                </a:cxnLst>
                <a:rect l="0" t="0" r="r" b="b"/>
                <a:pathLst>
                  <a:path w="21600" h="21600" extrusionOk="0">
                    <a:moveTo>
                      <a:pt x="10547" y="0"/>
                    </a:moveTo>
                    <a:cubicBezTo>
                      <a:pt x="9239" y="0"/>
                      <a:pt x="8126" y="269"/>
                      <a:pt x="7204" y="802"/>
                    </a:cubicBezTo>
                    <a:cubicBezTo>
                      <a:pt x="6284" y="1334"/>
                      <a:pt x="5831" y="1979"/>
                      <a:pt x="5831" y="2736"/>
                    </a:cubicBezTo>
                    <a:cubicBezTo>
                      <a:pt x="5831" y="3491"/>
                      <a:pt x="6284" y="4137"/>
                      <a:pt x="7204" y="4669"/>
                    </a:cubicBezTo>
                    <a:cubicBezTo>
                      <a:pt x="8126" y="5202"/>
                      <a:pt x="9241" y="5464"/>
                      <a:pt x="10547" y="5464"/>
                    </a:cubicBezTo>
                    <a:cubicBezTo>
                      <a:pt x="11854" y="5464"/>
                      <a:pt x="12969" y="5202"/>
                      <a:pt x="13890" y="4669"/>
                    </a:cubicBezTo>
                    <a:cubicBezTo>
                      <a:pt x="14810" y="4137"/>
                      <a:pt x="15277" y="3491"/>
                      <a:pt x="15277" y="2736"/>
                    </a:cubicBezTo>
                    <a:cubicBezTo>
                      <a:pt x="15277" y="1979"/>
                      <a:pt x="14810" y="1335"/>
                      <a:pt x="13890" y="802"/>
                    </a:cubicBezTo>
                    <a:cubicBezTo>
                      <a:pt x="12969" y="269"/>
                      <a:pt x="11854" y="0"/>
                      <a:pt x="10547" y="0"/>
                    </a:cubicBezTo>
                    <a:close/>
                    <a:moveTo>
                      <a:pt x="4056" y="5988"/>
                    </a:moveTo>
                    <a:cubicBezTo>
                      <a:pt x="2931" y="5988"/>
                      <a:pt x="1979" y="6215"/>
                      <a:pt x="1192" y="6670"/>
                    </a:cubicBezTo>
                    <a:cubicBezTo>
                      <a:pt x="406" y="7126"/>
                      <a:pt x="0" y="7684"/>
                      <a:pt x="0" y="8334"/>
                    </a:cubicBezTo>
                    <a:lnTo>
                      <a:pt x="0" y="13408"/>
                    </a:lnTo>
                    <a:cubicBezTo>
                      <a:pt x="0" y="13733"/>
                      <a:pt x="203" y="14005"/>
                      <a:pt x="596" y="14233"/>
                    </a:cubicBezTo>
                    <a:cubicBezTo>
                      <a:pt x="990" y="14460"/>
                      <a:pt x="1472" y="14577"/>
                      <a:pt x="2034" y="14577"/>
                    </a:cubicBezTo>
                    <a:cubicBezTo>
                      <a:pt x="2597" y="14577"/>
                      <a:pt x="3065" y="14460"/>
                      <a:pt x="3460" y="14233"/>
                    </a:cubicBezTo>
                    <a:cubicBezTo>
                      <a:pt x="3853" y="14005"/>
                      <a:pt x="4056" y="13733"/>
                      <a:pt x="4056" y="13408"/>
                    </a:cubicBezTo>
                    <a:lnTo>
                      <a:pt x="4056" y="9114"/>
                    </a:lnTo>
                    <a:lnTo>
                      <a:pt x="5403" y="9114"/>
                    </a:lnTo>
                    <a:lnTo>
                      <a:pt x="5403" y="20236"/>
                    </a:lnTo>
                    <a:cubicBezTo>
                      <a:pt x="5403" y="20610"/>
                      <a:pt x="5639" y="20935"/>
                      <a:pt x="6103" y="21203"/>
                    </a:cubicBezTo>
                    <a:cubicBezTo>
                      <a:pt x="6567" y="21471"/>
                      <a:pt x="7116" y="21600"/>
                      <a:pt x="7761" y="21600"/>
                    </a:cubicBezTo>
                    <a:cubicBezTo>
                      <a:pt x="8409" y="21600"/>
                      <a:pt x="8969" y="21471"/>
                      <a:pt x="9433" y="21203"/>
                    </a:cubicBezTo>
                    <a:cubicBezTo>
                      <a:pt x="9897" y="20935"/>
                      <a:pt x="10133" y="20610"/>
                      <a:pt x="10133" y="20236"/>
                    </a:cubicBezTo>
                    <a:lnTo>
                      <a:pt x="10133" y="14577"/>
                    </a:lnTo>
                    <a:lnTo>
                      <a:pt x="11480" y="14577"/>
                    </a:lnTo>
                    <a:lnTo>
                      <a:pt x="11480" y="20236"/>
                    </a:lnTo>
                    <a:cubicBezTo>
                      <a:pt x="11480" y="20610"/>
                      <a:pt x="11703" y="20935"/>
                      <a:pt x="12167" y="21203"/>
                    </a:cubicBezTo>
                    <a:cubicBezTo>
                      <a:pt x="12631" y="21471"/>
                      <a:pt x="13191" y="21600"/>
                      <a:pt x="13839" y="21600"/>
                    </a:cubicBezTo>
                    <a:cubicBezTo>
                      <a:pt x="14486" y="21600"/>
                      <a:pt x="15046" y="21471"/>
                      <a:pt x="15510" y="21203"/>
                    </a:cubicBezTo>
                    <a:cubicBezTo>
                      <a:pt x="15974" y="20934"/>
                      <a:pt x="16197" y="20610"/>
                      <a:pt x="16197" y="20236"/>
                    </a:cubicBezTo>
                    <a:lnTo>
                      <a:pt x="16197" y="9114"/>
                    </a:lnTo>
                    <a:lnTo>
                      <a:pt x="17544" y="9114"/>
                    </a:lnTo>
                    <a:lnTo>
                      <a:pt x="17544" y="13408"/>
                    </a:lnTo>
                    <a:cubicBezTo>
                      <a:pt x="17544" y="13733"/>
                      <a:pt x="17746" y="14005"/>
                      <a:pt x="18140" y="14233"/>
                    </a:cubicBezTo>
                    <a:cubicBezTo>
                      <a:pt x="18533" y="14460"/>
                      <a:pt x="19016" y="14577"/>
                      <a:pt x="19579" y="14577"/>
                    </a:cubicBezTo>
                    <a:cubicBezTo>
                      <a:pt x="20141" y="14577"/>
                      <a:pt x="20611" y="14460"/>
                      <a:pt x="21004" y="14233"/>
                    </a:cubicBezTo>
                    <a:cubicBezTo>
                      <a:pt x="21397" y="14005"/>
                      <a:pt x="21600" y="13733"/>
                      <a:pt x="21600" y="13408"/>
                    </a:cubicBezTo>
                    <a:lnTo>
                      <a:pt x="21600" y="8334"/>
                    </a:lnTo>
                    <a:cubicBezTo>
                      <a:pt x="21600" y="7684"/>
                      <a:pt x="21208" y="7126"/>
                      <a:pt x="20421" y="6670"/>
                    </a:cubicBezTo>
                    <a:cubicBezTo>
                      <a:pt x="19634" y="6216"/>
                      <a:pt x="18668" y="5988"/>
                      <a:pt x="17544" y="5988"/>
                    </a:cubicBezTo>
                    <a:lnTo>
                      <a:pt x="4056" y="5988"/>
                    </a:lnTo>
                    <a:close/>
                  </a:path>
                </a:pathLst>
              </a:custGeom>
              <a:solidFill>
                <a:srgbClr val="F68E69"/>
              </a:solidFill>
              <a:ln w="12700">
                <a:miter lim="400000"/>
              </a:ln>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grpSp>
        <p:sp>
          <p:nvSpPr>
            <p:cNvPr id="9" name="ïṣḻîḍe">
              <a:extLst>
                <a:ext uri="{FF2B5EF4-FFF2-40B4-BE49-F238E27FC236}">
                  <a16:creationId xmlns="" xmlns:lc="http://schemas.openxmlformats.org/drawingml/2006/lockedCanvas" xmlns:a16="http://schemas.microsoft.com/office/drawing/2014/main" xmlns:p14="http://schemas.microsoft.com/office/powerpoint/2010/main" id="{A30AF758-2811-408B-9228-154188E98AB5}"/>
                </a:ext>
              </a:extLst>
            </p:cNvPr>
            <p:cNvSpPr/>
            <p:nvPr/>
          </p:nvSpPr>
          <p:spPr>
            <a:xfrm>
              <a:off x="7186009" y="1511757"/>
              <a:ext cx="730204" cy="730204"/>
            </a:xfrm>
            <a:prstGeom prst="ellipse">
              <a:avLst/>
            </a:prstGeom>
            <a:solidFill>
              <a:schemeClr val="bg1"/>
            </a:solidFill>
            <a:ln w="38100">
              <a:solidFill>
                <a:srgbClr val="DD6E6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indent="-225425" algn="ctr" fontAlgn="base">
                <a:lnSpc>
                  <a:spcPct val="110000"/>
                </a:lnSpc>
                <a:spcBef>
                  <a:spcPct val="0"/>
                </a:spcBef>
                <a:spcAft>
                  <a:spcPct val="0"/>
                </a:spcAft>
              </a:pPr>
              <a:endParaRPr lang="en-US" b="1" kern="0" dirty="0">
                <a:solidFill>
                  <a:schemeClr val="tx1"/>
                </a:solidFill>
                <a:latin typeface="Adobe Heiti Std" panose="020B0604020202020204"/>
                <a:cs typeface="+mn-ea"/>
                <a:sym typeface="Adobe Heiti Std" panose="020B0604020202020204"/>
              </a:endParaRPr>
            </a:p>
          </p:txBody>
        </p:sp>
        <p:sp>
          <p:nvSpPr>
            <p:cNvPr id="10" name="ïşliḋê">
              <a:extLst>
                <a:ext uri="{FF2B5EF4-FFF2-40B4-BE49-F238E27FC236}">
                  <a16:creationId xmlns="" xmlns:lc="http://schemas.openxmlformats.org/drawingml/2006/lockedCanvas" xmlns:a16="http://schemas.microsoft.com/office/drawing/2014/main" xmlns:p14="http://schemas.microsoft.com/office/powerpoint/2010/main" id="{DA2C7EB4-46B4-4085-B964-8172B78F881A}"/>
                </a:ext>
              </a:extLst>
            </p:cNvPr>
            <p:cNvSpPr/>
            <p:nvPr/>
          </p:nvSpPr>
          <p:spPr>
            <a:xfrm>
              <a:off x="7419376" y="1649109"/>
              <a:ext cx="263470" cy="455500"/>
            </a:xfrm>
            <a:custGeom>
              <a:avLst/>
              <a:gdLst/>
              <a:ahLst/>
              <a:cxnLst>
                <a:cxn ang="0">
                  <a:pos x="wd2" y="hd2"/>
                </a:cxn>
                <a:cxn ang="5400000">
                  <a:pos x="wd2" y="hd2"/>
                </a:cxn>
                <a:cxn ang="10800000">
                  <a:pos x="wd2" y="hd2"/>
                </a:cxn>
                <a:cxn ang="16200000">
                  <a:pos x="wd2" y="hd2"/>
                </a:cxn>
              </a:cxnLst>
              <a:rect l="0" t="0" r="r" b="b"/>
              <a:pathLst>
                <a:path w="21600" h="21600" extrusionOk="0">
                  <a:moveTo>
                    <a:pt x="10547" y="0"/>
                  </a:moveTo>
                  <a:cubicBezTo>
                    <a:pt x="9239" y="0"/>
                    <a:pt x="8126" y="269"/>
                    <a:pt x="7204" y="802"/>
                  </a:cubicBezTo>
                  <a:cubicBezTo>
                    <a:pt x="6284" y="1334"/>
                    <a:pt x="5831" y="1979"/>
                    <a:pt x="5831" y="2736"/>
                  </a:cubicBezTo>
                  <a:cubicBezTo>
                    <a:pt x="5831" y="3491"/>
                    <a:pt x="6284" y="4137"/>
                    <a:pt x="7204" y="4669"/>
                  </a:cubicBezTo>
                  <a:cubicBezTo>
                    <a:pt x="8126" y="5202"/>
                    <a:pt x="9241" y="5464"/>
                    <a:pt x="10547" y="5464"/>
                  </a:cubicBezTo>
                  <a:cubicBezTo>
                    <a:pt x="11854" y="5464"/>
                    <a:pt x="12969" y="5202"/>
                    <a:pt x="13890" y="4669"/>
                  </a:cubicBezTo>
                  <a:cubicBezTo>
                    <a:pt x="14810" y="4137"/>
                    <a:pt x="15277" y="3491"/>
                    <a:pt x="15277" y="2736"/>
                  </a:cubicBezTo>
                  <a:cubicBezTo>
                    <a:pt x="15277" y="1979"/>
                    <a:pt x="14810" y="1335"/>
                    <a:pt x="13890" y="802"/>
                  </a:cubicBezTo>
                  <a:cubicBezTo>
                    <a:pt x="12969" y="269"/>
                    <a:pt x="11854" y="0"/>
                    <a:pt x="10547" y="0"/>
                  </a:cubicBezTo>
                  <a:close/>
                  <a:moveTo>
                    <a:pt x="4056" y="5988"/>
                  </a:moveTo>
                  <a:cubicBezTo>
                    <a:pt x="2931" y="5988"/>
                    <a:pt x="1979" y="6215"/>
                    <a:pt x="1192" y="6670"/>
                  </a:cubicBezTo>
                  <a:cubicBezTo>
                    <a:pt x="406" y="7126"/>
                    <a:pt x="0" y="7684"/>
                    <a:pt x="0" y="8334"/>
                  </a:cubicBezTo>
                  <a:lnTo>
                    <a:pt x="0" y="13408"/>
                  </a:lnTo>
                  <a:cubicBezTo>
                    <a:pt x="0" y="13733"/>
                    <a:pt x="203" y="14005"/>
                    <a:pt x="596" y="14233"/>
                  </a:cubicBezTo>
                  <a:cubicBezTo>
                    <a:pt x="990" y="14460"/>
                    <a:pt x="1472" y="14577"/>
                    <a:pt x="2034" y="14577"/>
                  </a:cubicBezTo>
                  <a:cubicBezTo>
                    <a:pt x="2597" y="14577"/>
                    <a:pt x="3065" y="14460"/>
                    <a:pt x="3460" y="14233"/>
                  </a:cubicBezTo>
                  <a:cubicBezTo>
                    <a:pt x="3853" y="14005"/>
                    <a:pt x="4056" y="13733"/>
                    <a:pt x="4056" y="13408"/>
                  </a:cubicBezTo>
                  <a:lnTo>
                    <a:pt x="4056" y="9114"/>
                  </a:lnTo>
                  <a:lnTo>
                    <a:pt x="5403" y="9114"/>
                  </a:lnTo>
                  <a:lnTo>
                    <a:pt x="5403" y="20236"/>
                  </a:lnTo>
                  <a:cubicBezTo>
                    <a:pt x="5403" y="20610"/>
                    <a:pt x="5639" y="20935"/>
                    <a:pt x="6103" y="21203"/>
                  </a:cubicBezTo>
                  <a:cubicBezTo>
                    <a:pt x="6567" y="21471"/>
                    <a:pt x="7116" y="21600"/>
                    <a:pt x="7761" y="21600"/>
                  </a:cubicBezTo>
                  <a:cubicBezTo>
                    <a:pt x="8409" y="21600"/>
                    <a:pt x="8969" y="21471"/>
                    <a:pt x="9433" y="21203"/>
                  </a:cubicBezTo>
                  <a:cubicBezTo>
                    <a:pt x="9897" y="20935"/>
                    <a:pt x="10133" y="20610"/>
                    <a:pt x="10133" y="20236"/>
                  </a:cubicBezTo>
                  <a:lnTo>
                    <a:pt x="10133" y="14577"/>
                  </a:lnTo>
                  <a:lnTo>
                    <a:pt x="11480" y="14577"/>
                  </a:lnTo>
                  <a:lnTo>
                    <a:pt x="11480" y="20236"/>
                  </a:lnTo>
                  <a:cubicBezTo>
                    <a:pt x="11480" y="20610"/>
                    <a:pt x="11703" y="20935"/>
                    <a:pt x="12167" y="21203"/>
                  </a:cubicBezTo>
                  <a:cubicBezTo>
                    <a:pt x="12631" y="21471"/>
                    <a:pt x="13191" y="21600"/>
                    <a:pt x="13839" y="21600"/>
                  </a:cubicBezTo>
                  <a:cubicBezTo>
                    <a:pt x="14486" y="21600"/>
                    <a:pt x="15046" y="21471"/>
                    <a:pt x="15510" y="21203"/>
                  </a:cubicBezTo>
                  <a:cubicBezTo>
                    <a:pt x="15974" y="20934"/>
                    <a:pt x="16197" y="20610"/>
                    <a:pt x="16197" y="20236"/>
                  </a:cubicBezTo>
                  <a:lnTo>
                    <a:pt x="16197" y="9114"/>
                  </a:lnTo>
                  <a:lnTo>
                    <a:pt x="17544" y="9114"/>
                  </a:lnTo>
                  <a:lnTo>
                    <a:pt x="17544" y="13408"/>
                  </a:lnTo>
                  <a:cubicBezTo>
                    <a:pt x="17544" y="13733"/>
                    <a:pt x="17746" y="14005"/>
                    <a:pt x="18140" y="14233"/>
                  </a:cubicBezTo>
                  <a:cubicBezTo>
                    <a:pt x="18533" y="14460"/>
                    <a:pt x="19016" y="14577"/>
                    <a:pt x="19579" y="14577"/>
                  </a:cubicBezTo>
                  <a:cubicBezTo>
                    <a:pt x="20141" y="14577"/>
                    <a:pt x="20611" y="14460"/>
                    <a:pt x="21004" y="14233"/>
                  </a:cubicBezTo>
                  <a:cubicBezTo>
                    <a:pt x="21397" y="14005"/>
                    <a:pt x="21600" y="13733"/>
                    <a:pt x="21600" y="13408"/>
                  </a:cubicBezTo>
                  <a:lnTo>
                    <a:pt x="21600" y="8334"/>
                  </a:lnTo>
                  <a:cubicBezTo>
                    <a:pt x="21600" y="7684"/>
                    <a:pt x="21208" y="7126"/>
                    <a:pt x="20421" y="6670"/>
                  </a:cubicBezTo>
                  <a:cubicBezTo>
                    <a:pt x="19634" y="6216"/>
                    <a:pt x="18668" y="5988"/>
                    <a:pt x="17544" y="5988"/>
                  </a:cubicBezTo>
                  <a:lnTo>
                    <a:pt x="4056" y="5988"/>
                  </a:lnTo>
                  <a:close/>
                </a:path>
              </a:pathLst>
            </a:custGeom>
            <a:solidFill>
              <a:srgbClr val="DD6E65"/>
            </a:solidFill>
            <a:ln w="12700">
              <a:miter lim="400000"/>
            </a:ln>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1" name="iṣľiďê">
              <a:extLst>
                <a:ext uri="{FF2B5EF4-FFF2-40B4-BE49-F238E27FC236}">
                  <a16:creationId xmlns="" xmlns:lc="http://schemas.openxmlformats.org/drawingml/2006/lockedCanvas" xmlns:a16="http://schemas.microsoft.com/office/drawing/2014/main" xmlns:p14="http://schemas.microsoft.com/office/powerpoint/2010/main" id="{6D4E9E99-925F-4DFC-AA47-108F04C7F049}"/>
                </a:ext>
              </a:extLst>
            </p:cNvPr>
            <p:cNvSpPr/>
            <p:nvPr/>
          </p:nvSpPr>
          <p:spPr>
            <a:xfrm>
              <a:off x="7186009" y="4726297"/>
              <a:ext cx="730204" cy="730204"/>
            </a:xfrm>
            <a:prstGeom prst="ellipse">
              <a:avLst/>
            </a:prstGeom>
            <a:solidFill>
              <a:schemeClr val="bg1"/>
            </a:solidFill>
            <a:ln w="38100">
              <a:solidFill>
                <a:srgbClr val="DD6E6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indent="-225425" algn="ctr" fontAlgn="base">
                <a:lnSpc>
                  <a:spcPct val="110000"/>
                </a:lnSpc>
                <a:spcBef>
                  <a:spcPct val="0"/>
                </a:spcBef>
                <a:spcAft>
                  <a:spcPct val="0"/>
                </a:spcAft>
              </a:pPr>
              <a:endParaRPr lang="en-US" b="1" kern="0" dirty="0">
                <a:solidFill>
                  <a:schemeClr val="tx1"/>
                </a:solidFill>
                <a:latin typeface="Adobe Heiti Std" panose="020B0604020202020204"/>
                <a:cs typeface="+mn-ea"/>
                <a:sym typeface="Adobe Heiti Std" panose="020B0604020202020204"/>
              </a:endParaRPr>
            </a:p>
          </p:txBody>
        </p:sp>
        <p:sp>
          <p:nvSpPr>
            <p:cNvPr id="12" name="îṣlíḓe">
              <a:extLst>
                <a:ext uri="{FF2B5EF4-FFF2-40B4-BE49-F238E27FC236}">
                  <a16:creationId xmlns="" xmlns:lc="http://schemas.openxmlformats.org/drawingml/2006/lockedCanvas" xmlns:a16="http://schemas.microsoft.com/office/drawing/2014/main" xmlns:p14="http://schemas.microsoft.com/office/powerpoint/2010/main" id="{C54D2C56-391B-44C7-8FBF-4EB6EC29E32B}"/>
                </a:ext>
              </a:extLst>
            </p:cNvPr>
            <p:cNvSpPr/>
            <p:nvPr/>
          </p:nvSpPr>
          <p:spPr>
            <a:xfrm>
              <a:off x="7419376" y="4863649"/>
              <a:ext cx="263470" cy="455500"/>
            </a:xfrm>
            <a:custGeom>
              <a:avLst/>
              <a:gdLst/>
              <a:ahLst/>
              <a:cxnLst>
                <a:cxn ang="0">
                  <a:pos x="wd2" y="hd2"/>
                </a:cxn>
                <a:cxn ang="5400000">
                  <a:pos x="wd2" y="hd2"/>
                </a:cxn>
                <a:cxn ang="10800000">
                  <a:pos x="wd2" y="hd2"/>
                </a:cxn>
                <a:cxn ang="16200000">
                  <a:pos x="wd2" y="hd2"/>
                </a:cxn>
              </a:cxnLst>
              <a:rect l="0" t="0" r="r" b="b"/>
              <a:pathLst>
                <a:path w="21600" h="21600" extrusionOk="0">
                  <a:moveTo>
                    <a:pt x="10547" y="0"/>
                  </a:moveTo>
                  <a:cubicBezTo>
                    <a:pt x="9239" y="0"/>
                    <a:pt x="8126" y="269"/>
                    <a:pt x="7204" y="802"/>
                  </a:cubicBezTo>
                  <a:cubicBezTo>
                    <a:pt x="6284" y="1334"/>
                    <a:pt x="5831" y="1979"/>
                    <a:pt x="5831" y="2736"/>
                  </a:cubicBezTo>
                  <a:cubicBezTo>
                    <a:pt x="5831" y="3491"/>
                    <a:pt x="6284" y="4137"/>
                    <a:pt x="7204" y="4669"/>
                  </a:cubicBezTo>
                  <a:cubicBezTo>
                    <a:pt x="8126" y="5202"/>
                    <a:pt x="9241" y="5464"/>
                    <a:pt x="10547" y="5464"/>
                  </a:cubicBezTo>
                  <a:cubicBezTo>
                    <a:pt x="11854" y="5464"/>
                    <a:pt x="12969" y="5202"/>
                    <a:pt x="13890" y="4669"/>
                  </a:cubicBezTo>
                  <a:cubicBezTo>
                    <a:pt x="14810" y="4137"/>
                    <a:pt x="15277" y="3491"/>
                    <a:pt x="15277" y="2736"/>
                  </a:cubicBezTo>
                  <a:cubicBezTo>
                    <a:pt x="15277" y="1979"/>
                    <a:pt x="14810" y="1335"/>
                    <a:pt x="13890" y="802"/>
                  </a:cubicBezTo>
                  <a:cubicBezTo>
                    <a:pt x="12969" y="269"/>
                    <a:pt x="11854" y="0"/>
                    <a:pt x="10547" y="0"/>
                  </a:cubicBezTo>
                  <a:close/>
                  <a:moveTo>
                    <a:pt x="4056" y="5988"/>
                  </a:moveTo>
                  <a:cubicBezTo>
                    <a:pt x="2931" y="5988"/>
                    <a:pt x="1979" y="6215"/>
                    <a:pt x="1192" y="6670"/>
                  </a:cubicBezTo>
                  <a:cubicBezTo>
                    <a:pt x="406" y="7126"/>
                    <a:pt x="0" y="7684"/>
                    <a:pt x="0" y="8334"/>
                  </a:cubicBezTo>
                  <a:lnTo>
                    <a:pt x="0" y="13408"/>
                  </a:lnTo>
                  <a:cubicBezTo>
                    <a:pt x="0" y="13733"/>
                    <a:pt x="203" y="14005"/>
                    <a:pt x="596" y="14233"/>
                  </a:cubicBezTo>
                  <a:cubicBezTo>
                    <a:pt x="990" y="14460"/>
                    <a:pt x="1472" y="14577"/>
                    <a:pt x="2034" y="14577"/>
                  </a:cubicBezTo>
                  <a:cubicBezTo>
                    <a:pt x="2597" y="14577"/>
                    <a:pt x="3065" y="14460"/>
                    <a:pt x="3460" y="14233"/>
                  </a:cubicBezTo>
                  <a:cubicBezTo>
                    <a:pt x="3853" y="14005"/>
                    <a:pt x="4056" y="13733"/>
                    <a:pt x="4056" y="13408"/>
                  </a:cubicBezTo>
                  <a:lnTo>
                    <a:pt x="4056" y="9114"/>
                  </a:lnTo>
                  <a:lnTo>
                    <a:pt x="5403" y="9114"/>
                  </a:lnTo>
                  <a:lnTo>
                    <a:pt x="5403" y="20236"/>
                  </a:lnTo>
                  <a:cubicBezTo>
                    <a:pt x="5403" y="20610"/>
                    <a:pt x="5639" y="20935"/>
                    <a:pt x="6103" y="21203"/>
                  </a:cubicBezTo>
                  <a:cubicBezTo>
                    <a:pt x="6567" y="21471"/>
                    <a:pt x="7116" y="21600"/>
                    <a:pt x="7761" y="21600"/>
                  </a:cubicBezTo>
                  <a:cubicBezTo>
                    <a:pt x="8409" y="21600"/>
                    <a:pt x="8969" y="21471"/>
                    <a:pt x="9433" y="21203"/>
                  </a:cubicBezTo>
                  <a:cubicBezTo>
                    <a:pt x="9897" y="20935"/>
                    <a:pt x="10133" y="20610"/>
                    <a:pt x="10133" y="20236"/>
                  </a:cubicBezTo>
                  <a:lnTo>
                    <a:pt x="10133" y="14577"/>
                  </a:lnTo>
                  <a:lnTo>
                    <a:pt x="11480" y="14577"/>
                  </a:lnTo>
                  <a:lnTo>
                    <a:pt x="11480" y="20236"/>
                  </a:lnTo>
                  <a:cubicBezTo>
                    <a:pt x="11480" y="20610"/>
                    <a:pt x="11703" y="20935"/>
                    <a:pt x="12167" y="21203"/>
                  </a:cubicBezTo>
                  <a:cubicBezTo>
                    <a:pt x="12631" y="21471"/>
                    <a:pt x="13191" y="21600"/>
                    <a:pt x="13839" y="21600"/>
                  </a:cubicBezTo>
                  <a:cubicBezTo>
                    <a:pt x="14486" y="21600"/>
                    <a:pt x="15046" y="21471"/>
                    <a:pt x="15510" y="21203"/>
                  </a:cubicBezTo>
                  <a:cubicBezTo>
                    <a:pt x="15974" y="20934"/>
                    <a:pt x="16197" y="20610"/>
                    <a:pt x="16197" y="20236"/>
                  </a:cubicBezTo>
                  <a:lnTo>
                    <a:pt x="16197" y="9114"/>
                  </a:lnTo>
                  <a:lnTo>
                    <a:pt x="17544" y="9114"/>
                  </a:lnTo>
                  <a:lnTo>
                    <a:pt x="17544" y="13408"/>
                  </a:lnTo>
                  <a:cubicBezTo>
                    <a:pt x="17544" y="13733"/>
                    <a:pt x="17746" y="14005"/>
                    <a:pt x="18140" y="14233"/>
                  </a:cubicBezTo>
                  <a:cubicBezTo>
                    <a:pt x="18533" y="14460"/>
                    <a:pt x="19016" y="14577"/>
                    <a:pt x="19579" y="14577"/>
                  </a:cubicBezTo>
                  <a:cubicBezTo>
                    <a:pt x="20141" y="14577"/>
                    <a:pt x="20611" y="14460"/>
                    <a:pt x="21004" y="14233"/>
                  </a:cubicBezTo>
                  <a:cubicBezTo>
                    <a:pt x="21397" y="14005"/>
                    <a:pt x="21600" y="13733"/>
                    <a:pt x="21600" y="13408"/>
                  </a:cubicBezTo>
                  <a:lnTo>
                    <a:pt x="21600" y="8334"/>
                  </a:lnTo>
                  <a:cubicBezTo>
                    <a:pt x="21600" y="7684"/>
                    <a:pt x="21208" y="7126"/>
                    <a:pt x="20421" y="6670"/>
                  </a:cubicBezTo>
                  <a:cubicBezTo>
                    <a:pt x="19634" y="6216"/>
                    <a:pt x="18668" y="5988"/>
                    <a:pt x="17544" y="5988"/>
                  </a:cubicBezTo>
                  <a:lnTo>
                    <a:pt x="4056" y="5988"/>
                  </a:lnTo>
                  <a:close/>
                </a:path>
              </a:pathLst>
            </a:custGeom>
            <a:solidFill>
              <a:srgbClr val="DD6E65"/>
            </a:solidFill>
            <a:ln w="12700">
              <a:miter lim="400000"/>
            </a:ln>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grpSp>
      <p:grpSp>
        <p:nvGrpSpPr>
          <p:cNvPr id="25" name="组合 24"/>
          <p:cNvGrpSpPr/>
          <p:nvPr/>
        </p:nvGrpSpPr>
        <p:grpSpPr>
          <a:xfrm>
            <a:off x="-1" y="0"/>
            <a:ext cx="3928535" cy="1136782"/>
            <a:chOff x="-1" y="0"/>
            <a:chExt cx="3928535" cy="1136782"/>
          </a:xfrm>
        </p:grpSpPr>
        <p:pic>
          <p:nvPicPr>
            <p:cNvPr id="26" name="图片 25"/>
            <p:cNvPicPr>
              <a:picLocks noChangeAspect="1"/>
            </p:cNvPicPr>
            <p:nvPr/>
          </p:nvPicPr>
          <p:blipFill rotWithShape="1">
            <a:blip r:embed="rId4"/>
            <a:srcRect l="1377"/>
            <a:stretch/>
          </p:blipFill>
          <p:spPr>
            <a:xfrm>
              <a:off x="-1" y="0"/>
              <a:ext cx="1066801" cy="1136782"/>
            </a:xfrm>
            <a:prstGeom prst="rect">
              <a:avLst/>
            </a:prstGeom>
          </p:spPr>
        </p:pic>
        <p:sp>
          <p:nvSpPr>
            <p:cNvPr id="27" name="文本框 26"/>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28" name="矩形 27"/>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29" name="TextBox 13"/>
          <p:cNvSpPr txBox="1"/>
          <p:nvPr/>
        </p:nvSpPr>
        <p:spPr>
          <a:xfrm>
            <a:off x="8124538" y="1359794"/>
            <a:ext cx="3517972" cy="1194173"/>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30" name="TextBox 13"/>
          <p:cNvSpPr txBox="1"/>
          <p:nvPr/>
        </p:nvSpPr>
        <p:spPr>
          <a:xfrm>
            <a:off x="8124538" y="4651888"/>
            <a:ext cx="3517972" cy="1194173"/>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31" name="TextBox 13"/>
          <p:cNvSpPr txBox="1"/>
          <p:nvPr/>
        </p:nvSpPr>
        <p:spPr>
          <a:xfrm>
            <a:off x="547138" y="1497634"/>
            <a:ext cx="3517972" cy="1194173"/>
          </a:xfrm>
          <a:prstGeom prst="rect">
            <a:avLst/>
          </a:prstGeom>
          <a:noFill/>
        </p:spPr>
        <p:txBody>
          <a:bodyPr wrap="square" lIns="0" tIns="0" rIns="0" bIns="0" rtlCol="0" anchor="t" anchorCtr="0">
            <a:spAutoFit/>
          </a:bodyPr>
          <a:lstStyle/>
          <a:p>
            <a:pPr marL="285750" indent="-285750" algn="r"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32" name="TextBox 13"/>
          <p:cNvSpPr txBox="1"/>
          <p:nvPr/>
        </p:nvSpPr>
        <p:spPr>
          <a:xfrm>
            <a:off x="575971" y="4726297"/>
            <a:ext cx="3517972" cy="1194173"/>
          </a:xfrm>
          <a:prstGeom prst="rect">
            <a:avLst/>
          </a:prstGeom>
          <a:noFill/>
        </p:spPr>
        <p:txBody>
          <a:bodyPr wrap="square" lIns="0" tIns="0" rIns="0" bIns="0" rtlCol="0" anchor="t" anchorCtr="0">
            <a:spAutoFit/>
          </a:bodyPr>
          <a:lstStyle/>
          <a:p>
            <a:pPr marL="285750" indent="-285750" algn="r"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3383879180"/>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25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25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25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4674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772139"/>
            <a:ext cx="10850563" cy="4374661"/>
            <a:chOff x="669925" y="1772139"/>
            <a:chExt cx="10850563" cy="4374661"/>
          </a:xfrm>
          <a:effectLst>
            <a:outerShdw blurRad="50800" dist="38100" dir="8100000" sx="101000" sy="101000" algn="tr" rotWithShape="0">
              <a:prstClr val="black">
                <a:alpha val="40000"/>
              </a:prstClr>
            </a:outerShdw>
          </a:effectLst>
        </p:grpSpPr>
        <p:cxnSp>
          <p:nvCxnSpPr>
            <p:cNvPr id="4" name="直接连接符 3"/>
            <p:cNvCxnSpPr>
              <a:stCxn id="21" idx="2"/>
            </p:cNvCxnSpPr>
            <p:nvPr/>
          </p:nvCxnSpPr>
          <p:spPr>
            <a:xfrm flipH="1">
              <a:off x="669925" y="2220911"/>
              <a:ext cx="409852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22" idx="6"/>
            </p:cNvCxnSpPr>
            <p:nvPr/>
          </p:nvCxnSpPr>
          <p:spPr>
            <a:xfrm>
              <a:off x="7412732" y="2220911"/>
              <a:ext cx="410775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20" idx="6"/>
            </p:cNvCxnSpPr>
            <p:nvPr/>
          </p:nvCxnSpPr>
          <p:spPr>
            <a:xfrm>
              <a:off x="7776237" y="4102894"/>
              <a:ext cx="3744251"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9" idx="2"/>
            </p:cNvCxnSpPr>
            <p:nvPr/>
          </p:nvCxnSpPr>
          <p:spPr>
            <a:xfrm flipH="1">
              <a:off x="669925" y="4102894"/>
              <a:ext cx="374583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8" name="ïṣ1iḓê"/>
            <p:cNvGrpSpPr/>
            <p:nvPr/>
          </p:nvGrpSpPr>
          <p:grpSpPr>
            <a:xfrm>
              <a:off x="4415763" y="1801812"/>
              <a:ext cx="3360474" cy="4344988"/>
              <a:chOff x="4415763" y="1801812"/>
              <a:chExt cx="3360474" cy="4344988"/>
            </a:xfrm>
          </p:grpSpPr>
          <p:sp>
            <p:nvSpPr>
              <p:cNvPr id="17" name="îṧ1îḓé"/>
              <p:cNvSpPr/>
              <p:nvPr/>
            </p:nvSpPr>
            <p:spPr bwMode="auto">
              <a:xfrm>
                <a:off x="5527195" y="3113011"/>
                <a:ext cx="1123582" cy="1122438"/>
              </a:xfrm>
              <a:prstGeom prst="ellipse">
                <a:avLst/>
              </a:prstGeom>
              <a:solidFill>
                <a:srgbClr val="DD6E65"/>
              </a:solidFill>
              <a:ln w="19050">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18" name="iŝliḓé"/>
              <p:cNvSpPr/>
              <p:nvPr/>
            </p:nvSpPr>
            <p:spPr bwMode="auto">
              <a:xfrm>
                <a:off x="6030249" y="4235449"/>
                <a:ext cx="117475" cy="1073150"/>
              </a:xfrm>
              <a:prstGeom prst="rect">
                <a:avLst/>
              </a:prstGeom>
              <a:solidFill>
                <a:srgbClr val="F68E69"/>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19" name="îṧlîdé"/>
              <p:cNvSpPr/>
              <p:nvPr/>
            </p:nvSpPr>
            <p:spPr bwMode="auto">
              <a:xfrm>
                <a:off x="4415763" y="3776663"/>
                <a:ext cx="652462" cy="652462"/>
              </a:xfrm>
              <a:prstGeom prst="ellipse">
                <a:avLst/>
              </a:prstGeom>
              <a:noFill/>
              <a:ln w="38100">
                <a:solidFill>
                  <a:srgbClr val="F68E69"/>
                </a:solid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20" name="iṡḷïḓê"/>
              <p:cNvSpPr/>
              <p:nvPr/>
            </p:nvSpPr>
            <p:spPr bwMode="auto">
              <a:xfrm>
                <a:off x="7122709" y="3776663"/>
                <a:ext cx="653528" cy="652462"/>
              </a:xfrm>
              <a:prstGeom prst="ellipse">
                <a:avLst/>
              </a:prstGeom>
              <a:noFill/>
              <a:ln w="38100">
                <a:solidFill>
                  <a:srgbClr val="F68E69"/>
                </a:solid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21" name="îṣlíḍè"/>
              <p:cNvSpPr/>
              <p:nvPr/>
            </p:nvSpPr>
            <p:spPr bwMode="auto">
              <a:xfrm>
                <a:off x="4768448" y="1894147"/>
                <a:ext cx="653528" cy="653528"/>
              </a:xfrm>
              <a:prstGeom prst="ellipse">
                <a:avLst/>
              </a:prstGeom>
              <a:noFill/>
              <a:ln w="38100">
                <a:solidFill>
                  <a:srgbClr val="F68E69"/>
                </a:solid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22" name="îṧļíḑe"/>
              <p:cNvSpPr/>
              <p:nvPr/>
            </p:nvSpPr>
            <p:spPr bwMode="auto">
              <a:xfrm>
                <a:off x="6721042" y="1875066"/>
                <a:ext cx="691690" cy="691690"/>
              </a:xfrm>
              <a:prstGeom prst="ellipse">
                <a:avLst/>
              </a:prstGeom>
              <a:noFill/>
              <a:ln w="38100">
                <a:solidFill>
                  <a:srgbClr val="F68E69"/>
                </a:solid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23" name="ï$ḻîde"/>
              <p:cNvSpPr/>
              <p:nvPr/>
            </p:nvSpPr>
            <p:spPr bwMode="auto">
              <a:xfrm>
                <a:off x="4499899" y="1801812"/>
                <a:ext cx="3178175" cy="4344988"/>
              </a:xfrm>
              <a:custGeom>
                <a:avLst/>
                <a:gdLst>
                  <a:gd name="connsiteX0" fmla="*/ 838200 w 3178175"/>
                  <a:gd name="connsiteY0" fmla="*/ 3676650 h 4344988"/>
                  <a:gd name="connsiteX1" fmla="*/ 2338388 w 3178175"/>
                  <a:gd name="connsiteY1" fmla="*/ 3676650 h 4344988"/>
                  <a:gd name="connsiteX2" fmla="*/ 2338388 w 3178175"/>
                  <a:gd name="connsiteY2" fmla="*/ 3904326 h 4344988"/>
                  <a:gd name="connsiteX3" fmla="*/ 1867741 w 3178175"/>
                  <a:gd name="connsiteY3" fmla="*/ 3904326 h 4344988"/>
                  <a:gd name="connsiteX4" fmla="*/ 1911864 w 3178175"/>
                  <a:gd name="connsiteY4" fmla="*/ 4080591 h 4344988"/>
                  <a:gd name="connsiteX5" fmla="*/ 1588294 w 3178175"/>
                  <a:gd name="connsiteY5" fmla="*/ 4344988 h 4344988"/>
                  <a:gd name="connsiteX6" fmla="*/ 1264724 w 3178175"/>
                  <a:gd name="connsiteY6" fmla="*/ 4080591 h 4344988"/>
                  <a:gd name="connsiteX7" fmla="*/ 1308847 w 3178175"/>
                  <a:gd name="connsiteY7" fmla="*/ 3904326 h 4344988"/>
                  <a:gd name="connsiteX8" fmla="*/ 838200 w 3178175"/>
                  <a:gd name="connsiteY8" fmla="*/ 3904326 h 4344988"/>
                  <a:gd name="connsiteX9" fmla="*/ 838200 w 3178175"/>
                  <a:gd name="connsiteY9" fmla="*/ 3676650 h 4344988"/>
                  <a:gd name="connsiteX10" fmla="*/ 2588850 w 3178175"/>
                  <a:gd name="connsiteY10" fmla="*/ 2668587 h 4344988"/>
                  <a:gd name="connsiteX11" fmla="*/ 2684463 w 3178175"/>
                  <a:gd name="connsiteY11" fmla="*/ 2742087 h 4344988"/>
                  <a:gd name="connsiteX12" fmla="*/ 2382913 w 3178175"/>
                  <a:gd name="connsiteY12" fmla="*/ 2962587 h 4344988"/>
                  <a:gd name="connsiteX13" fmla="*/ 2338784 w 3178175"/>
                  <a:gd name="connsiteY13" fmla="*/ 2984637 h 4344988"/>
                  <a:gd name="connsiteX14" fmla="*/ 2338784 w 3178175"/>
                  <a:gd name="connsiteY14" fmla="*/ 3602037 h 4344988"/>
                  <a:gd name="connsiteX15" fmla="*/ 831033 w 3178175"/>
                  <a:gd name="connsiteY15" fmla="*/ 3602037 h 4344988"/>
                  <a:gd name="connsiteX16" fmla="*/ 831033 w 3178175"/>
                  <a:gd name="connsiteY16" fmla="*/ 2984637 h 4344988"/>
                  <a:gd name="connsiteX17" fmla="*/ 794259 w 3178175"/>
                  <a:gd name="connsiteY17" fmla="*/ 2962587 h 4344988"/>
                  <a:gd name="connsiteX18" fmla="*/ 500063 w 3178175"/>
                  <a:gd name="connsiteY18" fmla="*/ 2742087 h 4344988"/>
                  <a:gd name="connsiteX19" fmla="*/ 588322 w 3178175"/>
                  <a:gd name="connsiteY19" fmla="*/ 2675937 h 4344988"/>
                  <a:gd name="connsiteX20" fmla="*/ 845743 w 3178175"/>
                  <a:gd name="connsiteY20" fmla="*/ 2867037 h 4344988"/>
                  <a:gd name="connsiteX21" fmla="*/ 948711 w 3178175"/>
                  <a:gd name="connsiteY21" fmla="*/ 2918487 h 4344988"/>
                  <a:gd name="connsiteX22" fmla="*/ 948711 w 3178175"/>
                  <a:gd name="connsiteY22" fmla="*/ 3491787 h 4344988"/>
                  <a:gd name="connsiteX23" fmla="*/ 2228460 w 3178175"/>
                  <a:gd name="connsiteY23" fmla="*/ 3491787 h 4344988"/>
                  <a:gd name="connsiteX24" fmla="*/ 2228460 w 3178175"/>
                  <a:gd name="connsiteY24" fmla="*/ 2918487 h 4344988"/>
                  <a:gd name="connsiteX25" fmla="*/ 2331429 w 3178175"/>
                  <a:gd name="connsiteY25" fmla="*/ 2867037 h 4344988"/>
                  <a:gd name="connsiteX26" fmla="*/ 2588850 w 3178175"/>
                  <a:gd name="connsiteY26" fmla="*/ 2668587 h 4344988"/>
                  <a:gd name="connsiteX27" fmla="*/ 219982 w 3178175"/>
                  <a:gd name="connsiteY27" fmla="*/ 771525 h 4344988"/>
                  <a:gd name="connsiteX28" fmla="*/ 307975 w 3178175"/>
                  <a:gd name="connsiteY28" fmla="*/ 845098 h 4344988"/>
                  <a:gd name="connsiteX29" fmla="*/ 109991 w 3178175"/>
                  <a:gd name="connsiteY29" fmla="*/ 1588179 h 4344988"/>
                  <a:gd name="connsiteX30" fmla="*/ 124657 w 3178175"/>
                  <a:gd name="connsiteY30" fmla="*/ 1801539 h 4344988"/>
                  <a:gd name="connsiteX31" fmla="*/ 14666 w 3178175"/>
                  <a:gd name="connsiteY31" fmla="*/ 1838325 h 4344988"/>
                  <a:gd name="connsiteX32" fmla="*/ 0 w 3178175"/>
                  <a:gd name="connsiteY32" fmla="*/ 1588179 h 4344988"/>
                  <a:gd name="connsiteX33" fmla="*/ 219982 w 3178175"/>
                  <a:gd name="connsiteY33" fmla="*/ 771525 h 4344988"/>
                  <a:gd name="connsiteX34" fmla="*/ 2949280 w 3178175"/>
                  <a:gd name="connsiteY34" fmla="*/ 765175 h 4344988"/>
                  <a:gd name="connsiteX35" fmla="*/ 3178175 w 3178175"/>
                  <a:gd name="connsiteY35" fmla="*/ 1587960 h 4344988"/>
                  <a:gd name="connsiteX36" fmla="*/ 3163408 w 3178175"/>
                  <a:gd name="connsiteY36" fmla="*/ 1830388 h 4344988"/>
                  <a:gd name="connsiteX37" fmla="*/ 3052652 w 3178175"/>
                  <a:gd name="connsiteY37" fmla="*/ 1793657 h 4344988"/>
                  <a:gd name="connsiteX38" fmla="*/ 3067419 w 3178175"/>
                  <a:gd name="connsiteY38" fmla="*/ 1587960 h 4344988"/>
                  <a:gd name="connsiteX39" fmla="*/ 2860675 w 3178175"/>
                  <a:gd name="connsiteY39" fmla="*/ 838638 h 4344988"/>
                  <a:gd name="connsiteX40" fmla="*/ 2949280 w 3178175"/>
                  <a:gd name="connsiteY40" fmla="*/ 765175 h 4344988"/>
                  <a:gd name="connsiteX41" fmla="*/ 1588795 w 3178175"/>
                  <a:gd name="connsiteY41" fmla="*/ 0 h 4344988"/>
                  <a:gd name="connsiteX42" fmla="*/ 2162176 w 3178175"/>
                  <a:gd name="connsiteY42" fmla="*/ 103188 h 4344988"/>
                  <a:gd name="connsiteX43" fmla="*/ 2103368 w 3178175"/>
                  <a:gd name="connsiteY43" fmla="*/ 206375 h 4344988"/>
                  <a:gd name="connsiteX44" fmla="*/ 1588795 w 3178175"/>
                  <a:gd name="connsiteY44" fmla="*/ 110558 h 4344988"/>
                  <a:gd name="connsiteX45" fmla="*/ 1066872 w 3178175"/>
                  <a:gd name="connsiteY45" fmla="*/ 206375 h 4344988"/>
                  <a:gd name="connsiteX46" fmla="*/ 1008063 w 3178175"/>
                  <a:gd name="connsiteY46" fmla="*/ 110558 h 4344988"/>
                  <a:gd name="connsiteX47" fmla="*/ 1588795 w 3178175"/>
                  <a:gd name="connsiteY47" fmla="*/ 0 h 4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78175" h="4344988">
                    <a:moveTo>
                      <a:pt x="838200" y="3676650"/>
                    </a:moveTo>
                    <a:cubicBezTo>
                      <a:pt x="2338388" y="3676650"/>
                      <a:pt x="2338388" y="3676650"/>
                      <a:pt x="2338388" y="3676650"/>
                    </a:cubicBezTo>
                    <a:cubicBezTo>
                      <a:pt x="2338388" y="3904326"/>
                      <a:pt x="2338388" y="3904326"/>
                      <a:pt x="2338388" y="3904326"/>
                    </a:cubicBezTo>
                    <a:cubicBezTo>
                      <a:pt x="1867741" y="3904326"/>
                      <a:pt x="1867741" y="3904326"/>
                      <a:pt x="1867741" y="3904326"/>
                    </a:cubicBezTo>
                    <a:cubicBezTo>
                      <a:pt x="1911864" y="4080591"/>
                      <a:pt x="1911864" y="4080591"/>
                      <a:pt x="1911864" y="4080591"/>
                    </a:cubicBezTo>
                    <a:cubicBezTo>
                      <a:pt x="1904510" y="4227478"/>
                      <a:pt x="1757433" y="4344988"/>
                      <a:pt x="1588294" y="4344988"/>
                    </a:cubicBezTo>
                    <a:cubicBezTo>
                      <a:pt x="1419155" y="4344988"/>
                      <a:pt x="1272078" y="4227478"/>
                      <a:pt x="1264724" y="4080591"/>
                    </a:cubicBezTo>
                    <a:cubicBezTo>
                      <a:pt x="1308847" y="3904326"/>
                      <a:pt x="1308847" y="3904326"/>
                      <a:pt x="1308847" y="3904326"/>
                    </a:cubicBezTo>
                    <a:cubicBezTo>
                      <a:pt x="838200" y="3904326"/>
                      <a:pt x="838200" y="3904326"/>
                      <a:pt x="838200" y="3904326"/>
                    </a:cubicBezTo>
                    <a:cubicBezTo>
                      <a:pt x="838200" y="3676650"/>
                      <a:pt x="838200" y="3676650"/>
                      <a:pt x="838200" y="3676650"/>
                    </a:cubicBezTo>
                    <a:close/>
                    <a:moveTo>
                      <a:pt x="2588850" y="2668587"/>
                    </a:moveTo>
                    <a:cubicBezTo>
                      <a:pt x="2618269" y="2697987"/>
                      <a:pt x="2647689" y="2720037"/>
                      <a:pt x="2684463" y="2742087"/>
                    </a:cubicBezTo>
                    <a:cubicBezTo>
                      <a:pt x="2596205" y="2822937"/>
                      <a:pt x="2493236" y="2896437"/>
                      <a:pt x="2382913" y="2962587"/>
                    </a:cubicBezTo>
                    <a:cubicBezTo>
                      <a:pt x="2382913" y="2962587"/>
                      <a:pt x="2382913" y="2962587"/>
                      <a:pt x="2338784" y="2984637"/>
                    </a:cubicBezTo>
                    <a:cubicBezTo>
                      <a:pt x="2338784" y="2984637"/>
                      <a:pt x="2338784" y="2984637"/>
                      <a:pt x="2338784" y="3602037"/>
                    </a:cubicBezTo>
                    <a:cubicBezTo>
                      <a:pt x="2338784" y="3602037"/>
                      <a:pt x="2338784" y="3602037"/>
                      <a:pt x="831033" y="3602037"/>
                    </a:cubicBezTo>
                    <a:cubicBezTo>
                      <a:pt x="831033" y="3602037"/>
                      <a:pt x="831033" y="3602037"/>
                      <a:pt x="831033" y="2984637"/>
                    </a:cubicBezTo>
                    <a:cubicBezTo>
                      <a:pt x="831033" y="2984637"/>
                      <a:pt x="831033" y="2984637"/>
                      <a:pt x="794259" y="2962587"/>
                    </a:cubicBezTo>
                    <a:cubicBezTo>
                      <a:pt x="683935" y="2896437"/>
                      <a:pt x="588322" y="2822937"/>
                      <a:pt x="500063" y="2742087"/>
                    </a:cubicBezTo>
                    <a:cubicBezTo>
                      <a:pt x="536838" y="2727387"/>
                      <a:pt x="566257" y="2705337"/>
                      <a:pt x="588322" y="2675937"/>
                    </a:cubicBezTo>
                    <a:cubicBezTo>
                      <a:pt x="669226" y="2749437"/>
                      <a:pt x="757484" y="2808237"/>
                      <a:pt x="845743" y="2867037"/>
                    </a:cubicBezTo>
                    <a:cubicBezTo>
                      <a:pt x="845743" y="2867037"/>
                      <a:pt x="845743" y="2867037"/>
                      <a:pt x="948711" y="2918487"/>
                    </a:cubicBezTo>
                    <a:cubicBezTo>
                      <a:pt x="948711" y="2918487"/>
                      <a:pt x="948711" y="2918487"/>
                      <a:pt x="948711" y="3491787"/>
                    </a:cubicBezTo>
                    <a:cubicBezTo>
                      <a:pt x="948711" y="3491787"/>
                      <a:pt x="948711" y="3491787"/>
                      <a:pt x="2228460" y="3491787"/>
                    </a:cubicBezTo>
                    <a:cubicBezTo>
                      <a:pt x="2228460" y="3491787"/>
                      <a:pt x="2228460" y="3491787"/>
                      <a:pt x="2228460" y="2918487"/>
                    </a:cubicBezTo>
                    <a:cubicBezTo>
                      <a:pt x="2228460" y="2918487"/>
                      <a:pt x="2228460" y="2918487"/>
                      <a:pt x="2331429" y="2867037"/>
                    </a:cubicBezTo>
                    <a:cubicBezTo>
                      <a:pt x="2427042" y="2808237"/>
                      <a:pt x="2515301" y="2742087"/>
                      <a:pt x="2588850" y="2668587"/>
                    </a:cubicBezTo>
                    <a:close/>
                    <a:moveTo>
                      <a:pt x="219982" y="771525"/>
                    </a:moveTo>
                    <a:cubicBezTo>
                      <a:pt x="249313" y="800954"/>
                      <a:pt x="278644" y="823026"/>
                      <a:pt x="307975" y="845098"/>
                    </a:cubicBezTo>
                    <a:cubicBezTo>
                      <a:pt x="183319" y="1065815"/>
                      <a:pt x="109991" y="1323318"/>
                      <a:pt x="109991" y="1588179"/>
                    </a:cubicBezTo>
                    <a:cubicBezTo>
                      <a:pt x="109991" y="1661751"/>
                      <a:pt x="109991" y="1735324"/>
                      <a:pt x="124657" y="1801539"/>
                    </a:cubicBezTo>
                    <a:cubicBezTo>
                      <a:pt x="87993" y="1808896"/>
                      <a:pt x="51329" y="1823611"/>
                      <a:pt x="14666" y="1838325"/>
                    </a:cubicBezTo>
                    <a:cubicBezTo>
                      <a:pt x="0" y="1757396"/>
                      <a:pt x="0" y="1676466"/>
                      <a:pt x="0" y="1588179"/>
                    </a:cubicBezTo>
                    <a:cubicBezTo>
                      <a:pt x="0" y="1293889"/>
                      <a:pt x="80660" y="1014314"/>
                      <a:pt x="219982" y="771525"/>
                    </a:cubicBezTo>
                    <a:close/>
                    <a:moveTo>
                      <a:pt x="2949280" y="765175"/>
                    </a:moveTo>
                    <a:cubicBezTo>
                      <a:pt x="3096954" y="1007603"/>
                      <a:pt x="3178175" y="1286762"/>
                      <a:pt x="3178175" y="1587960"/>
                    </a:cubicBezTo>
                    <a:cubicBezTo>
                      <a:pt x="3178175" y="1676116"/>
                      <a:pt x="3178175" y="1756925"/>
                      <a:pt x="3163408" y="1830388"/>
                    </a:cubicBezTo>
                    <a:cubicBezTo>
                      <a:pt x="3126489" y="1815696"/>
                      <a:pt x="3089571" y="1808349"/>
                      <a:pt x="3052652" y="1793657"/>
                    </a:cubicBezTo>
                    <a:cubicBezTo>
                      <a:pt x="3067419" y="1727540"/>
                      <a:pt x="3067419" y="1661423"/>
                      <a:pt x="3067419" y="1587960"/>
                    </a:cubicBezTo>
                    <a:cubicBezTo>
                      <a:pt x="3067419" y="1316147"/>
                      <a:pt x="2993582" y="1059027"/>
                      <a:pt x="2860675" y="838638"/>
                    </a:cubicBezTo>
                    <a:cubicBezTo>
                      <a:pt x="2890210" y="816599"/>
                      <a:pt x="2919745" y="794560"/>
                      <a:pt x="2949280" y="765175"/>
                    </a:cubicBezTo>
                    <a:close/>
                    <a:moveTo>
                      <a:pt x="1588795" y="0"/>
                    </a:moveTo>
                    <a:cubicBezTo>
                      <a:pt x="1787273" y="0"/>
                      <a:pt x="1978400" y="36853"/>
                      <a:pt x="2162176" y="103188"/>
                    </a:cubicBezTo>
                    <a:cubicBezTo>
                      <a:pt x="2132772" y="140040"/>
                      <a:pt x="2118070" y="169522"/>
                      <a:pt x="2103368" y="206375"/>
                    </a:cubicBezTo>
                    <a:cubicBezTo>
                      <a:pt x="1941645" y="147411"/>
                      <a:pt x="1765220" y="110558"/>
                      <a:pt x="1588795" y="110558"/>
                    </a:cubicBezTo>
                    <a:cubicBezTo>
                      <a:pt x="1405019" y="110558"/>
                      <a:pt x="1228594" y="147411"/>
                      <a:pt x="1066872" y="206375"/>
                    </a:cubicBezTo>
                    <a:cubicBezTo>
                      <a:pt x="1052169" y="176893"/>
                      <a:pt x="1030116" y="140040"/>
                      <a:pt x="1008063" y="110558"/>
                    </a:cubicBezTo>
                    <a:cubicBezTo>
                      <a:pt x="1184488" y="36853"/>
                      <a:pt x="1382966" y="0"/>
                      <a:pt x="1588795" y="0"/>
                    </a:cubicBezTo>
                    <a:close/>
                  </a:path>
                </a:pathLst>
              </a:custGeom>
              <a:solidFill>
                <a:srgbClr val="DD6E65"/>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24" name="íṩľiḍè"/>
              <p:cNvSpPr/>
              <p:nvPr/>
            </p:nvSpPr>
            <p:spPr bwMode="auto">
              <a:xfrm>
                <a:off x="5755004" y="3355677"/>
                <a:ext cx="667964" cy="637105"/>
              </a:xfrm>
              <a:custGeom>
                <a:avLst/>
                <a:gdLst>
                  <a:gd name="connsiteX0" fmla="*/ 0 w 574179"/>
                  <a:gd name="connsiteY0" fmla="*/ 451358 h 547653"/>
                  <a:gd name="connsiteX1" fmla="*/ 574179 w 574179"/>
                  <a:gd name="connsiteY1" fmla="*/ 451358 h 547653"/>
                  <a:gd name="connsiteX2" fmla="*/ 574179 w 574179"/>
                  <a:gd name="connsiteY2" fmla="*/ 475432 h 547653"/>
                  <a:gd name="connsiteX3" fmla="*/ 531137 w 574179"/>
                  <a:gd name="connsiteY3" fmla="*/ 547653 h 547653"/>
                  <a:gd name="connsiteX4" fmla="*/ 42181 w 574179"/>
                  <a:gd name="connsiteY4" fmla="*/ 547653 h 547653"/>
                  <a:gd name="connsiteX5" fmla="*/ 0 w 574179"/>
                  <a:gd name="connsiteY5" fmla="*/ 475432 h 547653"/>
                  <a:gd name="connsiteX6" fmla="*/ 392503 w 574179"/>
                  <a:gd name="connsiteY6" fmla="*/ 318175 h 547653"/>
                  <a:gd name="connsiteX7" fmla="*/ 416711 w 574179"/>
                  <a:gd name="connsiteY7" fmla="*/ 337076 h 547653"/>
                  <a:gd name="connsiteX8" fmla="*/ 419305 w 574179"/>
                  <a:gd name="connsiteY8" fmla="*/ 345668 h 547653"/>
                  <a:gd name="connsiteX9" fmla="*/ 395097 w 574179"/>
                  <a:gd name="connsiteY9" fmla="*/ 343091 h 547653"/>
                  <a:gd name="connsiteX10" fmla="*/ 298695 w 574179"/>
                  <a:gd name="connsiteY10" fmla="*/ 263188 h 547653"/>
                  <a:gd name="connsiteX11" fmla="*/ 320244 w 574179"/>
                  <a:gd name="connsiteY11" fmla="*/ 272640 h 547653"/>
                  <a:gd name="connsiteX12" fmla="*/ 330588 w 574179"/>
                  <a:gd name="connsiteY12" fmla="*/ 270062 h 547653"/>
                  <a:gd name="connsiteX13" fmla="*/ 377997 w 574179"/>
                  <a:gd name="connsiteY13" fmla="*/ 307013 h 547653"/>
                  <a:gd name="connsiteX14" fmla="*/ 377997 w 574179"/>
                  <a:gd name="connsiteY14" fmla="*/ 341385 h 547653"/>
                  <a:gd name="connsiteX15" fmla="*/ 308177 w 574179"/>
                  <a:gd name="connsiteY15" fmla="*/ 338807 h 547653"/>
                  <a:gd name="connsiteX16" fmla="*/ 320247 w 574179"/>
                  <a:gd name="connsiteY16" fmla="*/ 224505 h 547653"/>
                  <a:gd name="connsiteX17" fmla="*/ 336603 w 574179"/>
                  <a:gd name="connsiteY17" fmla="*/ 241694 h 547653"/>
                  <a:gd name="connsiteX18" fmla="*/ 335742 w 574179"/>
                  <a:gd name="connsiteY18" fmla="*/ 246851 h 547653"/>
                  <a:gd name="connsiteX19" fmla="*/ 433876 w 574179"/>
                  <a:gd name="connsiteY19" fmla="*/ 324202 h 547653"/>
                  <a:gd name="connsiteX20" fmla="*/ 435597 w 574179"/>
                  <a:gd name="connsiteY20" fmla="*/ 325921 h 547653"/>
                  <a:gd name="connsiteX21" fmla="*/ 446788 w 574179"/>
                  <a:gd name="connsiteY21" fmla="*/ 364597 h 547653"/>
                  <a:gd name="connsiteX22" fmla="*/ 499298 w 574179"/>
                  <a:gd name="connsiteY22" fmla="*/ 380926 h 547653"/>
                  <a:gd name="connsiteX23" fmla="*/ 499298 w 574179"/>
                  <a:gd name="connsiteY23" fmla="*/ 438510 h 547653"/>
                  <a:gd name="connsiteX24" fmla="*/ 74052 w 574179"/>
                  <a:gd name="connsiteY24" fmla="*/ 438510 h 547653"/>
                  <a:gd name="connsiteX25" fmla="*/ 74052 w 574179"/>
                  <a:gd name="connsiteY25" fmla="*/ 380926 h 547653"/>
                  <a:gd name="connsiteX26" fmla="*/ 286675 w 574179"/>
                  <a:gd name="connsiteY26" fmla="*/ 352564 h 547653"/>
                  <a:gd name="connsiteX27" fmla="*/ 439040 w 574179"/>
                  <a:gd name="connsiteY27" fmla="*/ 362878 h 547653"/>
                  <a:gd name="connsiteX28" fmla="*/ 428711 w 574179"/>
                  <a:gd name="connsiteY28" fmla="*/ 329359 h 547653"/>
                  <a:gd name="connsiteX29" fmla="*/ 332299 w 574179"/>
                  <a:gd name="connsiteY29" fmla="*/ 252867 h 547653"/>
                  <a:gd name="connsiteX30" fmla="*/ 320247 w 574179"/>
                  <a:gd name="connsiteY30" fmla="*/ 258024 h 547653"/>
                  <a:gd name="connsiteX31" fmla="*/ 303031 w 574179"/>
                  <a:gd name="connsiteY31" fmla="*/ 241694 h 547653"/>
                  <a:gd name="connsiteX32" fmla="*/ 320247 w 574179"/>
                  <a:gd name="connsiteY32" fmla="*/ 224505 h 547653"/>
                  <a:gd name="connsiteX33" fmla="*/ 299567 w 574179"/>
                  <a:gd name="connsiteY33" fmla="*/ 186650 h 547653"/>
                  <a:gd name="connsiteX34" fmla="*/ 427837 w 574179"/>
                  <a:gd name="connsiteY34" fmla="*/ 215021 h 547653"/>
                  <a:gd name="connsiteX35" fmla="*/ 433002 w 574179"/>
                  <a:gd name="connsiteY35" fmla="*/ 217600 h 547653"/>
                  <a:gd name="connsiteX36" fmla="*/ 438168 w 574179"/>
                  <a:gd name="connsiteY36" fmla="*/ 220179 h 547653"/>
                  <a:gd name="connsiteX37" fmla="*/ 442472 w 574179"/>
                  <a:gd name="connsiteY37" fmla="*/ 225337 h 547653"/>
                  <a:gd name="connsiteX38" fmla="*/ 445915 w 574179"/>
                  <a:gd name="connsiteY38" fmla="*/ 230496 h 547653"/>
                  <a:gd name="connsiteX39" fmla="*/ 447637 w 574179"/>
                  <a:gd name="connsiteY39" fmla="*/ 237374 h 547653"/>
                  <a:gd name="connsiteX40" fmla="*/ 449359 w 574179"/>
                  <a:gd name="connsiteY40" fmla="*/ 241672 h 547653"/>
                  <a:gd name="connsiteX41" fmla="*/ 462272 w 574179"/>
                  <a:gd name="connsiteY41" fmla="*/ 352576 h 547653"/>
                  <a:gd name="connsiteX42" fmla="*/ 457968 w 574179"/>
                  <a:gd name="connsiteY42" fmla="*/ 351716 h 547653"/>
                  <a:gd name="connsiteX43" fmla="*/ 448498 w 574179"/>
                  <a:gd name="connsiteY43" fmla="*/ 321626 h 547653"/>
                  <a:gd name="connsiteX44" fmla="*/ 446776 w 574179"/>
                  <a:gd name="connsiteY44" fmla="*/ 315608 h 547653"/>
                  <a:gd name="connsiteX45" fmla="*/ 351219 w 574179"/>
                  <a:gd name="connsiteY45" fmla="*/ 240812 h 547653"/>
                  <a:gd name="connsiteX46" fmla="*/ 320228 w 574179"/>
                  <a:gd name="connsiteY46" fmla="*/ 210722 h 547653"/>
                  <a:gd name="connsiteX47" fmla="*/ 293541 w 574179"/>
                  <a:gd name="connsiteY47" fmla="*/ 226197 h 547653"/>
                  <a:gd name="connsiteX48" fmla="*/ 290958 w 574179"/>
                  <a:gd name="connsiteY48" fmla="*/ 203844 h 547653"/>
                  <a:gd name="connsiteX49" fmla="*/ 274612 w 574179"/>
                  <a:gd name="connsiteY49" fmla="*/ 186650 h 547653"/>
                  <a:gd name="connsiteX50" fmla="*/ 282360 w 574179"/>
                  <a:gd name="connsiteY50" fmla="*/ 203844 h 547653"/>
                  <a:gd name="connsiteX51" fmla="*/ 283221 w 574179"/>
                  <a:gd name="connsiteY51" fmla="*/ 203844 h 547653"/>
                  <a:gd name="connsiteX52" fmla="*/ 265143 w 574179"/>
                  <a:gd name="connsiteY52" fmla="*/ 338820 h 547653"/>
                  <a:gd name="connsiteX53" fmla="*/ 195412 w 574179"/>
                  <a:gd name="connsiteY53" fmla="*/ 341400 h 547653"/>
                  <a:gd name="connsiteX54" fmla="*/ 195412 w 574179"/>
                  <a:gd name="connsiteY54" fmla="*/ 266604 h 547653"/>
                  <a:gd name="connsiteX55" fmla="*/ 186803 w 574179"/>
                  <a:gd name="connsiteY55" fmla="*/ 269183 h 547653"/>
                  <a:gd name="connsiteX56" fmla="*/ 178194 w 574179"/>
                  <a:gd name="connsiteY56" fmla="*/ 343119 h 547653"/>
                  <a:gd name="connsiteX57" fmla="*/ 111907 w 574179"/>
                  <a:gd name="connsiteY57" fmla="*/ 352576 h 547653"/>
                  <a:gd name="connsiteX58" fmla="*/ 124820 w 574179"/>
                  <a:gd name="connsiteY58" fmla="*/ 241672 h 547653"/>
                  <a:gd name="connsiteX59" fmla="*/ 125681 w 574179"/>
                  <a:gd name="connsiteY59" fmla="*/ 237373 h 547653"/>
                  <a:gd name="connsiteX60" fmla="*/ 128264 w 574179"/>
                  <a:gd name="connsiteY60" fmla="*/ 230496 h 547653"/>
                  <a:gd name="connsiteX61" fmla="*/ 131707 w 574179"/>
                  <a:gd name="connsiteY61" fmla="*/ 226197 h 547653"/>
                  <a:gd name="connsiteX62" fmla="*/ 136011 w 574179"/>
                  <a:gd name="connsiteY62" fmla="*/ 220179 h 547653"/>
                  <a:gd name="connsiteX63" fmla="*/ 141177 w 574179"/>
                  <a:gd name="connsiteY63" fmla="*/ 217600 h 547653"/>
                  <a:gd name="connsiteX64" fmla="*/ 145481 w 574179"/>
                  <a:gd name="connsiteY64" fmla="*/ 215021 h 547653"/>
                  <a:gd name="connsiteX65" fmla="*/ 274612 w 574179"/>
                  <a:gd name="connsiteY65" fmla="*/ 186650 h 547653"/>
                  <a:gd name="connsiteX66" fmla="*/ 287089 w 574179"/>
                  <a:gd name="connsiteY66" fmla="*/ 0 h 547653"/>
                  <a:gd name="connsiteX67" fmla="*/ 369292 w 574179"/>
                  <a:gd name="connsiteY67" fmla="*/ 89871 h 547653"/>
                  <a:gd name="connsiteX68" fmla="*/ 287089 w 574179"/>
                  <a:gd name="connsiteY68" fmla="*/ 179742 h 547653"/>
                  <a:gd name="connsiteX69" fmla="*/ 204886 w 574179"/>
                  <a:gd name="connsiteY69" fmla="*/ 89871 h 547653"/>
                  <a:gd name="connsiteX70" fmla="*/ 287089 w 574179"/>
                  <a:gd name="connsiteY70" fmla="*/ 0 h 54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74179" h="547653">
                    <a:moveTo>
                      <a:pt x="0" y="451358"/>
                    </a:moveTo>
                    <a:lnTo>
                      <a:pt x="574179" y="451358"/>
                    </a:lnTo>
                    <a:lnTo>
                      <a:pt x="574179" y="475432"/>
                    </a:lnTo>
                    <a:lnTo>
                      <a:pt x="531137" y="547653"/>
                    </a:lnTo>
                    <a:lnTo>
                      <a:pt x="42181" y="547653"/>
                    </a:lnTo>
                    <a:lnTo>
                      <a:pt x="0" y="475432"/>
                    </a:lnTo>
                    <a:close/>
                    <a:moveTo>
                      <a:pt x="392503" y="318175"/>
                    </a:moveTo>
                    <a:lnTo>
                      <a:pt x="416711" y="337076"/>
                    </a:lnTo>
                    <a:lnTo>
                      <a:pt x="419305" y="345668"/>
                    </a:lnTo>
                    <a:cubicBezTo>
                      <a:pt x="411524" y="344809"/>
                      <a:pt x="403743" y="343950"/>
                      <a:pt x="395097" y="343091"/>
                    </a:cubicBezTo>
                    <a:close/>
                    <a:moveTo>
                      <a:pt x="298695" y="263188"/>
                    </a:moveTo>
                    <a:cubicBezTo>
                      <a:pt x="304729" y="269203"/>
                      <a:pt x="311625" y="272640"/>
                      <a:pt x="320244" y="272640"/>
                    </a:cubicBezTo>
                    <a:cubicBezTo>
                      <a:pt x="323692" y="272640"/>
                      <a:pt x="327140" y="271781"/>
                      <a:pt x="330588" y="270062"/>
                    </a:cubicBezTo>
                    <a:lnTo>
                      <a:pt x="377997" y="307013"/>
                    </a:lnTo>
                    <a:lnTo>
                      <a:pt x="377997" y="341385"/>
                    </a:lnTo>
                    <a:cubicBezTo>
                      <a:pt x="356448" y="339666"/>
                      <a:pt x="333174" y="338807"/>
                      <a:pt x="308177" y="338807"/>
                    </a:cubicBezTo>
                    <a:close/>
                    <a:moveTo>
                      <a:pt x="320247" y="224505"/>
                    </a:moveTo>
                    <a:cubicBezTo>
                      <a:pt x="329716" y="224505"/>
                      <a:pt x="336603" y="232240"/>
                      <a:pt x="336603" y="241694"/>
                    </a:cubicBezTo>
                    <a:cubicBezTo>
                      <a:pt x="336603" y="243413"/>
                      <a:pt x="336603" y="245132"/>
                      <a:pt x="335742" y="246851"/>
                    </a:cubicBezTo>
                    <a:lnTo>
                      <a:pt x="433876" y="324202"/>
                    </a:lnTo>
                    <a:cubicBezTo>
                      <a:pt x="434736" y="325062"/>
                      <a:pt x="434736" y="325062"/>
                      <a:pt x="435597" y="325921"/>
                    </a:cubicBezTo>
                    <a:lnTo>
                      <a:pt x="446788" y="364597"/>
                    </a:lnTo>
                    <a:cubicBezTo>
                      <a:pt x="488107" y="372332"/>
                      <a:pt x="499298" y="380926"/>
                      <a:pt x="499298" y="380926"/>
                    </a:cubicBezTo>
                    <a:lnTo>
                      <a:pt x="499298" y="438510"/>
                    </a:lnTo>
                    <a:lnTo>
                      <a:pt x="74052" y="438510"/>
                    </a:lnTo>
                    <a:lnTo>
                      <a:pt x="74052" y="380926"/>
                    </a:lnTo>
                    <a:cubicBezTo>
                      <a:pt x="74052" y="380926"/>
                      <a:pt x="109346" y="352564"/>
                      <a:pt x="286675" y="352564"/>
                    </a:cubicBezTo>
                    <a:cubicBezTo>
                      <a:pt x="358984" y="352564"/>
                      <a:pt x="406329" y="357721"/>
                      <a:pt x="439040" y="362878"/>
                    </a:cubicBezTo>
                    <a:lnTo>
                      <a:pt x="428711" y="329359"/>
                    </a:lnTo>
                    <a:lnTo>
                      <a:pt x="332299" y="252867"/>
                    </a:lnTo>
                    <a:cubicBezTo>
                      <a:pt x="328855" y="256305"/>
                      <a:pt x="324551" y="258024"/>
                      <a:pt x="320247" y="258024"/>
                    </a:cubicBezTo>
                    <a:cubicBezTo>
                      <a:pt x="310778" y="258024"/>
                      <a:pt x="303031" y="250289"/>
                      <a:pt x="303031" y="241694"/>
                    </a:cubicBezTo>
                    <a:cubicBezTo>
                      <a:pt x="303031" y="232240"/>
                      <a:pt x="310778" y="224505"/>
                      <a:pt x="320247" y="224505"/>
                    </a:cubicBezTo>
                    <a:close/>
                    <a:moveTo>
                      <a:pt x="299567" y="186650"/>
                    </a:moveTo>
                    <a:cubicBezTo>
                      <a:pt x="359828" y="190089"/>
                      <a:pt x="425254" y="213301"/>
                      <a:pt x="427837" y="215021"/>
                    </a:cubicBezTo>
                    <a:cubicBezTo>
                      <a:pt x="430420" y="215021"/>
                      <a:pt x="431281" y="216740"/>
                      <a:pt x="433002" y="217600"/>
                    </a:cubicBezTo>
                    <a:cubicBezTo>
                      <a:pt x="434724" y="218460"/>
                      <a:pt x="436446" y="219319"/>
                      <a:pt x="438168" y="220179"/>
                    </a:cubicBezTo>
                    <a:cubicBezTo>
                      <a:pt x="439889" y="221899"/>
                      <a:pt x="440750" y="223618"/>
                      <a:pt x="442472" y="225337"/>
                    </a:cubicBezTo>
                    <a:cubicBezTo>
                      <a:pt x="443333" y="227057"/>
                      <a:pt x="445055" y="228776"/>
                      <a:pt x="445915" y="230496"/>
                    </a:cubicBezTo>
                    <a:cubicBezTo>
                      <a:pt x="446776" y="232215"/>
                      <a:pt x="447637" y="234794"/>
                      <a:pt x="447637" y="237374"/>
                    </a:cubicBezTo>
                    <a:cubicBezTo>
                      <a:pt x="448498" y="238233"/>
                      <a:pt x="449359" y="239953"/>
                      <a:pt x="449359" y="241672"/>
                    </a:cubicBezTo>
                    <a:lnTo>
                      <a:pt x="462272" y="352576"/>
                    </a:lnTo>
                    <a:cubicBezTo>
                      <a:pt x="460550" y="352576"/>
                      <a:pt x="459689" y="352576"/>
                      <a:pt x="457968" y="351716"/>
                    </a:cubicBezTo>
                    <a:lnTo>
                      <a:pt x="448498" y="321626"/>
                    </a:lnTo>
                    <a:lnTo>
                      <a:pt x="446776" y="315608"/>
                    </a:lnTo>
                    <a:lnTo>
                      <a:pt x="351219" y="240812"/>
                    </a:lnTo>
                    <a:cubicBezTo>
                      <a:pt x="351219" y="224478"/>
                      <a:pt x="337445" y="210722"/>
                      <a:pt x="320228" y="210722"/>
                    </a:cubicBezTo>
                    <a:cubicBezTo>
                      <a:pt x="309036" y="210722"/>
                      <a:pt x="299567" y="216740"/>
                      <a:pt x="293541" y="226197"/>
                    </a:cubicBezTo>
                    <a:lnTo>
                      <a:pt x="290958" y="203844"/>
                    </a:lnTo>
                    <a:close/>
                    <a:moveTo>
                      <a:pt x="274612" y="186650"/>
                    </a:moveTo>
                    <a:lnTo>
                      <a:pt x="282360" y="203844"/>
                    </a:lnTo>
                    <a:lnTo>
                      <a:pt x="283221" y="203844"/>
                    </a:lnTo>
                    <a:lnTo>
                      <a:pt x="265143" y="338820"/>
                    </a:lnTo>
                    <a:cubicBezTo>
                      <a:pt x="239316" y="338820"/>
                      <a:pt x="216073" y="340540"/>
                      <a:pt x="195412" y="341400"/>
                    </a:cubicBezTo>
                    <a:lnTo>
                      <a:pt x="195412" y="266604"/>
                    </a:lnTo>
                    <a:cubicBezTo>
                      <a:pt x="192829" y="268323"/>
                      <a:pt x="189386" y="269183"/>
                      <a:pt x="186803" y="269183"/>
                    </a:cubicBezTo>
                    <a:lnTo>
                      <a:pt x="178194" y="343119"/>
                    </a:lnTo>
                    <a:cubicBezTo>
                      <a:pt x="149785" y="345698"/>
                      <a:pt x="128264" y="349137"/>
                      <a:pt x="111907" y="352576"/>
                    </a:cubicBezTo>
                    <a:lnTo>
                      <a:pt x="124820" y="241672"/>
                    </a:lnTo>
                    <a:cubicBezTo>
                      <a:pt x="124820" y="239953"/>
                      <a:pt x="125681" y="239093"/>
                      <a:pt x="125681" y="237373"/>
                    </a:cubicBezTo>
                    <a:cubicBezTo>
                      <a:pt x="126542" y="234794"/>
                      <a:pt x="126542" y="232215"/>
                      <a:pt x="128264" y="230496"/>
                    </a:cubicBezTo>
                    <a:cubicBezTo>
                      <a:pt x="129124" y="228776"/>
                      <a:pt x="129985" y="227057"/>
                      <a:pt x="131707" y="226197"/>
                    </a:cubicBezTo>
                    <a:cubicBezTo>
                      <a:pt x="132568" y="223618"/>
                      <a:pt x="134290" y="221899"/>
                      <a:pt x="136011" y="220179"/>
                    </a:cubicBezTo>
                    <a:cubicBezTo>
                      <a:pt x="137733" y="219319"/>
                      <a:pt x="139455" y="218460"/>
                      <a:pt x="141177" y="217600"/>
                    </a:cubicBezTo>
                    <a:cubicBezTo>
                      <a:pt x="142898" y="216740"/>
                      <a:pt x="143759" y="215021"/>
                      <a:pt x="145481" y="215021"/>
                    </a:cubicBezTo>
                    <a:cubicBezTo>
                      <a:pt x="148925" y="213301"/>
                      <a:pt x="214351" y="190089"/>
                      <a:pt x="274612" y="186650"/>
                    </a:cubicBezTo>
                    <a:close/>
                    <a:moveTo>
                      <a:pt x="287089" y="0"/>
                    </a:moveTo>
                    <a:cubicBezTo>
                      <a:pt x="332488" y="0"/>
                      <a:pt x="369292" y="40237"/>
                      <a:pt x="369292" y="89871"/>
                    </a:cubicBezTo>
                    <a:cubicBezTo>
                      <a:pt x="369292" y="139505"/>
                      <a:pt x="332488" y="179742"/>
                      <a:pt x="287089" y="179742"/>
                    </a:cubicBezTo>
                    <a:cubicBezTo>
                      <a:pt x="241690" y="179742"/>
                      <a:pt x="204886" y="139505"/>
                      <a:pt x="204886" y="89871"/>
                    </a:cubicBezTo>
                    <a:cubicBezTo>
                      <a:pt x="204886" y="40237"/>
                      <a:pt x="241690" y="0"/>
                      <a:pt x="287089" y="0"/>
                    </a:cubicBezTo>
                    <a:close/>
                  </a:path>
                </a:pathLst>
              </a:custGeom>
              <a:solidFill>
                <a:schemeClr val="bg1"/>
              </a:solidFill>
              <a:ln w="19050">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25" name="íŝļiḓè"/>
              <p:cNvSpPr/>
              <p:nvPr/>
            </p:nvSpPr>
            <p:spPr bwMode="auto">
              <a:xfrm>
                <a:off x="4860027" y="2031997"/>
                <a:ext cx="470372" cy="377828"/>
              </a:xfrm>
              <a:custGeom>
                <a:avLst/>
                <a:gdLst>
                  <a:gd name="connsiteX0" fmla="*/ 360943 w 600541"/>
                  <a:gd name="connsiteY0" fmla="*/ 344430 h 482385"/>
                  <a:gd name="connsiteX1" fmla="*/ 415206 w 600541"/>
                  <a:gd name="connsiteY1" fmla="*/ 369480 h 482385"/>
                  <a:gd name="connsiteX2" fmla="*/ 334409 w 600541"/>
                  <a:gd name="connsiteY2" fmla="*/ 431508 h 482385"/>
                  <a:gd name="connsiteX3" fmla="*/ 360943 w 600541"/>
                  <a:gd name="connsiteY3" fmla="*/ 344430 h 482385"/>
                  <a:gd name="connsiteX4" fmla="*/ 158230 w 600541"/>
                  <a:gd name="connsiteY4" fmla="*/ 344430 h 482385"/>
                  <a:gd name="connsiteX5" fmla="*/ 184529 w 600541"/>
                  <a:gd name="connsiteY5" fmla="*/ 431014 h 482385"/>
                  <a:gd name="connsiteX6" fmla="*/ 104437 w 600541"/>
                  <a:gd name="connsiteY6" fmla="*/ 369236 h 482385"/>
                  <a:gd name="connsiteX7" fmla="*/ 158230 w 600541"/>
                  <a:gd name="connsiteY7" fmla="*/ 344430 h 482385"/>
                  <a:gd name="connsiteX8" fmla="*/ 272241 w 600541"/>
                  <a:gd name="connsiteY8" fmla="*/ 331516 h 482385"/>
                  <a:gd name="connsiteX9" fmla="*/ 343018 w 600541"/>
                  <a:gd name="connsiteY9" fmla="*/ 339630 h 482385"/>
                  <a:gd name="connsiteX10" fmla="*/ 308586 w 600541"/>
                  <a:gd name="connsiteY10" fmla="*/ 440343 h 482385"/>
                  <a:gd name="connsiteX11" fmla="*/ 272241 w 600541"/>
                  <a:gd name="connsiteY11" fmla="*/ 445832 h 482385"/>
                  <a:gd name="connsiteX12" fmla="*/ 253118 w 600541"/>
                  <a:gd name="connsiteY12" fmla="*/ 331516 h 482385"/>
                  <a:gd name="connsiteX13" fmla="*/ 253118 w 600541"/>
                  <a:gd name="connsiteY13" fmla="*/ 446044 h 482385"/>
                  <a:gd name="connsiteX14" fmla="*/ 212245 w 600541"/>
                  <a:gd name="connsiteY14" fmla="*/ 440079 h 482385"/>
                  <a:gd name="connsiteX15" fmla="*/ 177825 w 600541"/>
                  <a:gd name="connsiteY15" fmla="*/ 339867 h 482385"/>
                  <a:gd name="connsiteX16" fmla="*/ 253118 w 600541"/>
                  <a:gd name="connsiteY16" fmla="*/ 331516 h 482385"/>
                  <a:gd name="connsiteX17" fmla="*/ 368784 w 600541"/>
                  <a:gd name="connsiteY17" fmla="*/ 260175 h 482385"/>
                  <a:gd name="connsiteX18" fmla="*/ 454583 w 600541"/>
                  <a:gd name="connsiteY18" fmla="*/ 260175 h 482385"/>
                  <a:gd name="connsiteX19" fmla="*/ 425904 w 600541"/>
                  <a:gd name="connsiteY19" fmla="*/ 353251 h 482385"/>
                  <a:gd name="connsiteX20" fmla="*/ 363765 w 600541"/>
                  <a:gd name="connsiteY20" fmla="*/ 325090 h 482385"/>
                  <a:gd name="connsiteX21" fmla="*/ 368784 w 600541"/>
                  <a:gd name="connsiteY21" fmla="*/ 260175 h 482385"/>
                  <a:gd name="connsiteX22" fmla="*/ 272241 w 600541"/>
                  <a:gd name="connsiteY22" fmla="*/ 260175 h 482385"/>
                  <a:gd name="connsiteX23" fmla="*/ 349440 w 600541"/>
                  <a:gd name="connsiteY23" fmla="*/ 260175 h 482385"/>
                  <a:gd name="connsiteX24" fmla="*/ 345616 w 600541"/>
                  <a:gd name="connsiteY24" fmla="*/ 320297 h 482385"/>
                  <a:gd name="connsiteX25" fmla="*/ 272241 w 600541"/>
                  <a:gd name="connsiteY25" fmla="*/ 312185 h 482385"/>
                  <a:gd name="connsiteX26" fmla="*/ 169710 w 600541"/>
                  <a:gd name="connsiteY26" fmla="*/ 260175 h 482385"/>
                  <a:gd name="connsiteX27" fmla="*/ 253118 w 600541"/>
                  <a:gd name="connsiteY27" fmla="*/ 260175 h 482385"/>
                  <a:gd name="connsiteX28" fmla="*/ 253118 w 600541"/>
                  <a:gd name="connsiteY28" fmla="*/ 312185 h 482385"/>
                  <a:gd name="connsiteX29" fmla="*/ 174729 w 600541"/>
                  <a:gd name="connsiteY29" fmla="*/ 320297 h 482385"/>
                  <a:gd name="connsiteX30" fmla="*/ 169710 w 600541"/>
                  <a:gd name="connsiteY30" fmla="*/ 260175 h 482385"/>
                  <a:gd name="connsiteX31" fmla="*/ 65273 w 600541"/>
                  <a:gd name="connsiteY31" fmla="*/ 260175 h 482385"/>
                  <a:gd name="connsiteX32" fmla="*/ 150605 w 600541"/>
                  <a:gd name="connsiteY32" fmla="*/ 260175 h 482385"/>
                  <a:gd name="connsiteX33" fmla="*/ 155385 w 600541"/>
                  <a:gd name="connsiteY33" fmla="*/ 325078 h 482385"/>
                  <a:gd name="connsiteX34" fmla="*/ 93717 w 600541"/>
                  <a:gd name="connsiteY34" fmla="*/ 352757 h 482385"/>
                  <a:gd name="connsiteX35" fmla="*/ 65273 w 600541"/>
                  <a:gd name="connsiteY35" fmla="*/ 260175 h 482385"/>
                  <a:gd name="connsiteX36" fmla="*/ 346333 w 600541"/>
                  <a:gd name="connsiteY36" fmla="*/ 186645 h 482385"/>
                  <a:gd name="connsiteX37" fmla="*/ 349440 w 600541"/>
                  <a:gd name="connsiteY37" fmla="*/ 244367 h 482385"/>
                  <a:gd name="connsiteX38" fmla="*/ 272241 w 600541"/>
                  <a:gd name="connsiteY38" fmla="*/ 244367 h 482385"/>
                  <a:gd name="connsiteX39" fmla="*/ 272241 w 600541"/>
                  <a:gd name="connsiteY39" fmla="*/ 193801 h 482385"/>
                  <a:gd name="connsiteX40" fmla="*/ 346333 w 600541"/>
                  <a:gd name="connsiteY40" fmla="*/ 186645 h 482385"/>
                  <a:gd name="connsiteX41" fmla="*/ 174251 w 600541"/>
                  <a:gd name="connsiteY41" fmla="*/ 186645 h 482385"/>
                  <a:gd name="connsiteX42" fmla="*/ 253118 w 600541"/>
                  <a:gd name="connsiteY42" fmla="*/ 193801 h 482385"/>
                  <a:gd name="connsiteX43" fmla="*/ 253118 w 600541"/>
                  <a:gd name="connsiteY43" fmla="*/ 244367 h 482385"/>
                  <a:gd name="connsiteX44" fmla="*/ 169710 w 600541"/>
                  <a:gd name="connsiteY44" fmla="*/ 244367 h 482385"/>
                  <a:gd name="connsiteX45" fmla="*/ 174251 w 600541"/>
                  <a:gd name="connsiteY45" fmla="*/ 186645 h 482385"/>
                  <a:gd name="connsiteX46" fmla="*/ 92525 w 600541"/>
                  <a:gd name="connsiteY46" fmla="*/ 153974 h 482385"/>
                  <a:gd name="connsiteX47" fmla="*/ 154679 w 600541"/>
                  <a:gd name="connsiteY47" fmla="*/ 181879 h 482385"/>
                  <a:gd name="connsiteX48" fmla="*/ 150376 w 600541"/>
                  <a:gd name="connsiteY48" fmla="*/ 244368 h 482385"/>
                  <a:gd name="connsiteX49" fmla="*/ 65273 w 600541"/>
                  <a:gd name="connsiteY49" fmla="*/ 244368 h 482385"/>
                  <a:gd name="connsiteX50" fmla="*/ 92525 w 600541"/>
                  <a:gd name="connsiteY50" fmla="*/ 153974 h 482385"/>
                  <a:gd name="connsiteX51" fmla="*/ 426413 w 600541"/>
                  <a:gd name="connsiteY51" fmla="*/ 153197 h 482385"/>
                  <a:gd name="connsiteX52" fmla="*/ 429044 w 600541"/>
                  <a:gd name="connsiteY52" fmla="*/ 156061 h 482385"/>
                  <a:gd name="connsiteX53" fmla="*/ 444350 w 600541"/>
                  <a:gd name="connsiteY53" fmla="*/ 188758 h 482385"/>
                  <a:gd name="connsiteX54" fmla="*/ 404410 w 600541"/>
                  <a:gd name="connsiteY54" fmla="*/ 212863 h 482385"/>
                  <a:gd name="connsiteX55" fmla="*/ 392930 w 600541"/>
                  <a:gd name="connsiteY55" fmla="*/ 231002 h 482385"/>
                  <a:gd name="connsiteX56" fmla="*/ 394844 w 600541"/>
                  <a:gd name="connsiteY56" fmla="*/ 244367 h 482385"/>
                  <a:gd name="connsiteX57" fmla="*/ 368775 w 600541"/>
                  <a:gd name="connsiteY57" fmla="*/ 244367 h 482385"/>
                  <a:gd name="connsiteX58" fmla="*/ 364470 w 600541"/>
                  <a:gd name="connsiteY58" fmla="*/ 181837 h 482385"/>
                  <a:gd name="connsiteX59" fmla="*/ 426413 w 600541"/>
                  <a:gd name="connsiteY59" fmla="*/ 153197 h 482385"/>
                  <a:gd name="connsiteX60" fmla="*/ 182835 w 600541"/>
                  <a:gd name="connsiteY60" fmla="*/ 72541 h 482385"/>
                  <a:gd name="connsiteX61" fmla="*/ 157498 w 600541"/>
                  <a:gd name="connsiteY61" fmla="*/ 161101 h 482385"/>
                  <a:gd name="connsiteX62" fmla="*/ 103237 w 600541"/>
                  <a:gd name="connsiteY62" fmla="*/ 135798 h 482385"/>
                  <a:gd name="connsiteX63" fmla="*/ 182835 w 600541"/>
                  <a:gd name="connsiteY63" fmla="*/ 72541 h 482385"/>
                  <a:gd name="connsiteX64" fmla="*/ 336032 w 600541"/>
                  <a:gd name="connsiteY64" fmla="*/ 72330 h 482385"/>
                  <a:gd name="connsiteX65" fmla="*/ 374284 w 600541"/>
                  <a:gd name="connsiteY65" fmla="*/ 93807 h 482385"/>
                  <a:gd name="connsiteX66" fmla="*/ 373806 w 600541"/>
                  <a:gd name="connsiteY66" fmla="*/ 94284 h 482385"/>
                  <a:gd name="connsiteX67" fmla="*/ 361852 w 600541"/>
                  <a:gd name="connsiteY67" fmla="*/ 111943 h 482385"/>
                  <a:gd name="connsiteX68" fmla="*/ 368785 w 600541"/>
                  <a:gd name="connsiteY68" fmla="*/ 131988 h 482385"/>
                  <a:gd name="connsiteX69" fmla="*/ 370220 w 600541"/>
                  <a:gd name="connsiteY69" fmla="*/ 133420 h 482385"/>
                  <a:gd name="connsiteX70" fmla="*/ 393649 w 600541"/>
                  <a:gd name="connsiteY70" fmla="*/ 142726 h 482385"/>
                  <a:gd name="connsiteX71" fmla="*/ 396279 w 600541"/>
                  <a:gd name="connsiteY71" fmla="*/ 142726 h 482385"/>
                  <a:gd name="connsiteX72" fmla="*/ 407515 w 600541"/>
                  <a:gd name="connsiteY72" fmla="*/ 141533 h 482385"/>
                  <a:gd name="connsiteX73" fmla="*/ 361613 w 600541"/>
                  <a:gd name="connsiteY73" fmla="*/ 161101 h 482385"/>
                  <a:gd name="connsiteX74" fmla="*/ 336032 w 600541"/>
                  <a:gd name="connsiteY74" fmla="*/ 72330 h 482385"/>
                  <a:gd name="connsiteX75" fmla="*/ 272241 w 600541"/>
                  <a:gd name="connsiteY75" fmla="*/ 57299 h 482385"/>
                  <a:gd name="connsiteX76" fmla="*/ 310732 w 600541"/>
                  <a:gd name="connsiteY76" fmla="*/ 63263 h 482385"/>
                  <a:gd name="connsiteX77" fmla="*/ 343724 w 600541"/>
                  <a:gd name="connsiteY77" fmla="*/ 165849 h 482385"/>
                  <a:gd name="connsiteX78" fmla="*/ 272241 w 600541"/>
                  <a:gd name="connsiteY78" fmla="*/ 174438 h 482385"/>
                  <a:gd name="connsiteX79" fmla="*/ 253118 w 600541"/>
                  <a:gd name="connsiteY79" fmla="*/ 57017 h 482385"/>
                  <a:gd name="connsiteX80" fmla="*/ 253118 w 600541"/>
                  <a:gd name="connsiteY80" fmla="*/ 174438 h 482385"/>
                  <a:gd name="connsiteX81" fmla="*/ 177119 w 600541"/>
                  <a:gd name="connsiteY81" fmla="*/ 165846 h 482385"/>
                  <a:gd name="connsiteX82" fmla="*/ 209861 w 600541"/>
                  <a:gd name="connsiteY82" fmla="*/ 63461 h 482385"/>
                  <a:gd name="connsiteX83" fmla="*/ 253118 w 600541"/>
                  <a:gd name="connsiteY83" fmla="*/ 57017 h 482385"/>
                  <a:gd name="connsiteX84" fmla="*/ 253128 w 600541"/>
                  <a:gd name="connsiteY84" fmla="*/ 0 h 482385"/>
                  <a:gd name="connsiteX85" fmla="*/ 424509 w 600541"/>
                  <a:gd name="connsiteY85" fmla="*/ 66832 h 482385"/>
                  <a:gd name="connsiteX86" fmla="*/ 436699 w 600541"/>
                  <a:gd name="connsiteY86" fmla="*/ 45350 h 482385"/>
                  <a:gd name="connsiteX87" fmla="*/ 445782 w 600541"/>
                  <a:gd name="connsiteY87" fmla="*/ 40099 h 482385"/>
                  <a:gd name="connsiteX88" fmla="*/ 453192 w 600541"/>
                  <a:gd name="connsiteY88" fmla="*/ 43202 h 482385"/>
                  <a:gd name="connsiteX89" fmla="*/ 459168 w 600541"/>
                  <a:gd name="connsiteY89" fmla="*/ 48931 h 482385"/>
                  <a:gd name="connsiteX90" fmla="*/ 463231 w 600541"/>
                  <a:gd name="connsiteY90" fmla="*/ 60865 h 482385"/>
                  <a:gd name="connsiteX91" fmla="*/ 461080 w 600541"/>
                  <a:gd name="connsiteY91" fmla="*/ 82585 h 482385"/>
                  <a:gd name="connsiteX92" fmla="*/ 517251 w 600541"/>
                  <a:gd name="connsiteY92" fmla="*/ 138677 h 482385"/>
                  <a:gd name="connsiteX93" fmla="*/ 553582 w 600541"/>
                  <a:gd name="connsiteY93" fmla="*/ 79005 h 482385"/>
                  <a:gd name="connsiteX94" fmla="*/ 564578 w 600541"/>
                  <a:gd name="connsiteY94" fmla="*/ 72561 h 482385"/>
                  <a:gd name="connsiteX95" fmla="*/ 573900 w 600541"/>
                  <a:gd name="connsiteY95" fmla="*/ 76618 h 482385"/>
                  <a:gd name="connsiteX96" fmla="*/ 578441 w 600541"/>
                  <a:gd name="connsiteY96" fmla="*/ 80915 h 482385"/>
                  <a:gd name="connsiteX97" fmla="*/ 582983 w 600541"/>
                  <a:gd name="connsiteY97" fmla="*/ 99532 h 482385"/>
                  <a:gd name="connsiteX98" fmla="*/ 558841 w 600541"/>
                  <a:gd name="connsiteY98" fmla="*/ 180208 h 482385"/>
                  <a:gd name="connsiteX99" fmla="*/ 592544 w 600541"/>
                  <a:gd name="connsiteY99" fmla="*/ 214102 h 482385"/>
                  <a:gd name="connsiteX100" fmla="*/ 589914 w 600541"/>
                  <a:gd name="connsiteY100" fmla="*/ 258020 h 482385"/>
                  <a:gd name="connsiteX101" fmla="*/ 589675 w 600541"/>
                  <a:gd name="connsiteY101" fmla="*/ 258497 h 482385"/>
                  <a:gd name="connsiteX102" fmla="*/ 568402 w 600541"/>
                  <a:gd name="connsiteY102" fmla="*/ 267567 h 482385"/>
                  <a:gd name="connsiteX103" fmla="*/ 547846 w 600541"/>
                  <a:gd name="connsiteY103" fmla="*/ 258736 h 482385"/>
                  <a:gd name="connsiteX104" fmla="*/ 515338 w 600541"/>
                  <a:gd name="connsiteY104" fmla="*/ 226275 h 482385"/>
                  <a:gd name="connsiteX105" fmla="*/ 430724 w 600541"/>
                  <a:gd name="connsiteY105" fmla="*/ 251575 h 482385"/>
                  <a:gd name="connsiteX106" fmla="*/ 425943 w 600541"/>
                  <a:gd name="connsiteY106" fmla="*/ 252291 h 482385"/>
                  <a:gd name="connsiteX107" fmla="*/ 412319 w 600541"/>
                  <a:gd name="connsiteY107" fmla="*/ 246802 h 482385"/>
                  <a:gd name="connsiteX108" fmla="*/ 407777 w 600541"/>
                  <a:gd name="connsiteY108" fmla="*/ 242267 h 482385"/>
                  <a:gd name="connsiteX109" fmla="*/ 403953 w 600541"/>
                  <a:gd name="connsiteY109" fmla="*/ 231526 h 482385"/>
                  <a:gd name="connsiteX110" fmla="*/ 410167 w 600541"/>
                  <a:gd name="connsiteY110" fmla="*/ 222217 h 482385"/>
                  <a:gd name="connsiteX111" fmla="*/ 473031 w 600541"/>
                  <a:gd name="connsiteY111" fmla="*/ 184027 h 482385"/>
                  <a:gd name="connsiteX112" fmla="*/ 418294 w 600541"/>
                  <a:gd name="connsiteY112" fmla="*/ 129368 h 482385"/>
                  <a:gd name="connsiteX113" fmla="*/ 392001 w 600541"/>
                  <a:gd name="connsiteY113" fmla="*/ 131994 h 482385"/>
                  <a:gd name="connsiteX114" fmla="*/ 390806 w 600541"/>
                  <a:gd name="connsiteY114" fmla="*/ 131994 h 482385"/>
                  <a:gd name="connsiteX115" fmla="*/ 380289 w 600541"/>
                  <a:gd name="connsiteY115" fmla="*/ 127697 h 482385"/>
                  <a:gd name="connsiteX116" fmla="*/ 374314 w 600541"/>
                  <a:gd name="connsiteY116" fmla="*/ 121730 h 482385"/>
                  <a:gd name="connsiteX117" fmla="*/ 371445 w 600541"/>
                  <a:gd name="connsiteY117" fmla="*/ 113137 h 482385"/>
                  <a:gd name="connsiteX118" fmla="*/ 376465 w 600541"/>
                  <a:gd name="connsiteY118" fmla="*/ 105499 h 482385"/>
                  <a:gd name="connsiteX119" fmla="*/ 402997 w 600541"/>
                  <a:gd name="connsiteY119" fmla="*/ 90462 h 482385"/>
                  <a:gd name="connsiteX120" fmla="*/ 253128 w 600541"/>
                  <a:gd name="connsiteY120" fmla="*/ 31745 h 482385"/>
                  <a:gd name="connsiteX121" fmla="*/ 31790 w 600541"/>
                  <a:gd name="connsiteY121" fmla="*/ 252769 h 482385"/>
                  <a:gd name="connsiteX122" fmla="*/ 157518 w 600541"/>
                  <a:gd name="connsiteY122" fmla="*/ 452072 h 482385"/>
                  <a:gd name="connsiteX123" fmla="*/ 164927 w 600541"/>
                  <a:gd name="connsiteY123" fmla="*/ 473315 h 482385"/>
                  <a:gd name="connsiteX124" fmla="*/ 150586 w 600541"/>
                  <a:gd name="connsiteY124" fmla="*/ 482385 h 482385"/>
                  <a:gd name="connsiteX125" fmla="*/ 143654 w 600541"/>
                  <a:gd name="connsiteY125" fmla="*/ 480714 h 482385"/>
                  <a:gd name="connsiteX126" fmla="*/ 0 w 600541"/>
                  <a:gd name="connsiteY126" fmla="*/ 252769 h 482385"/>
                  <a:gd name="connsiteX127" fmla="*/ 253128 w 600541"/>
                  <a:gd name="connsiteY127" fmla="*/ 0 h 48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0541" h="482385">
                    <a:moveTo>
                      <a:pt x="360943" y="344430"/>
                    </a:moveTo>
                    <a:cubicBezTo>
                      <a:pt x="383891" y="351110"/>
                      <a:pt x="402537" y="359937"/>
                      <a:pt x="415206" y="369480"/>
                    </a:cubicBezTo>
                    <a:cubicBezTo>
                      <a:pt x="394409" y="396677"/>
                      <a:pt x="366680" y="418148"/>
                      <a:pt x="334409" y="431508"/>
                    </a:cubicBezTo>
                    <a:cubicBezTo>
                      <a:pt x="345883" y="407412"/>
                      <a:pt x="354967" y="377830"/>
                      <a:pt x="360943" y="344430"/>
                    </a:cubicBezTo>
                    <a:close/>
                    <a:moveTo>
                      <a:pt x="158230" y="344430"/>
                    </a:moveTo>
                    <a:cubicBezTo>
                      <a:pt x="164207" y="377823"/>
                      <a:pt x="173292" y="407162"/>
                      <a:pt x="184529" y="431014"/>
                    </a:cubicBezTo>
                    <a:cubicBezTo>
                      <a:pt x="152731" y="417895"/>
                      <a:pt x="125237" y="396190"/>
                      <a:pt x="104437" y="369236"/>
                    </a:cubicBezTo>
                    <a:cubicBezTo>
                      <a:pt x="117108" y="359696"/>
                      <a:pt x="135517" y="351109"/>
                      <a:pt x="158230" y="344430"/>
                    </a:cubicBezTo>
                    <a:close/>
                    <a:moveTo>
                      <a:pt x="272241" y="331516"/>
                    </a:moveTo>
                    <a:cubicBezTo>
                      <a:pt x="297826" y="332232"/>
                      <a:pt x="321976" y="335096"/>
                      <a:pt x="343018" y="339630"/>
                    </a:cubicBezTo>
                    <a:cubicBezTo>
                      <a:pt x="335606" y="382111"/>
                      <a:pt x="323172" y="416477"/>
                      <a:pt x="308586" y="440343"/>
                    </a:cubicBezTo>
                    <a:cubicBezTo>
                      <a:pt x="296630" y="443207"/>
                      <a:pt x="281805" y="445116"/>
                      <a:pt x="272241" y="445832"/>
                    </a:cubicBezTo>
                    <a:close/>
                    <a:moveTo>
                      <a:pt x="253118" y="331516"/>
                    </a:moveTo>
                    <a:lnTo>
                      <a:pt x="253118" y="446044"/>
                    </a:lnTo>
                    <a:cubicBezTo>
                      <a:pt x="237342" y="445328"/>
                      <a:pt x="225152" y="443419"/>
                      <a:pt x="212245" y="440079"/>
                    </a:cubicBezTo>
                    <a:cubicBezTo>
                      <a:pt x="197664" y="416219"/>
                      <a:pt x="184996" y="381861"/>
                      <a:pt x="177825" y="339867"/>
                    </a:cubicBezTo>
                    <a:cubicBezTo>
                      <a:pt x="199815" y="334856"/>
                      <a:pt x="221328" y="331993"/>
                      <a:pt x="253118" y="331516"/>
                    </a:cubicBezTo>
                    <a:close/>
                    <a:moveTo>
                      <a:pt x="368784" y="260175"/>
                    </a:moveTo>
                    <a:lnTo>
                      <a:pt x="454583" y="260175"/>
                    </a:lnTo>
                    <a:cubicBezTo>
                      <a:pt x="453149" y="298360"/>
                      <a:pt x="442872" y="326044"/>
                      <a:pt x="425904" y="353251"/>
                    </a:cubicBezTo>
                    <a:cubicBezTo>
                      <a:pt x="410608" y="341796"/>
                      <a:pt x="389337" y="332249"/>
                      <a:pt x="363765" y="325090"/>
                    </a:cubicBezTo>
                    <a:cubicBezTo>
                      <a:pt x="366633" y="304565"/>
                      <a:pt x="368306" y="282609"/>
                      <a:pt x="368784" y="260175"/>
                    </a:cubicBezTo>
                    <a:close/>
                    <a:moveTo>
                      <a:pt x="272241" y="260175"/>
                    </a:moveTo>
                    <a:lnTo>
                      <a:pt x="349440" y="260175"/>
                    </a:lnTo>
                    <a:cubicBezTo>
                      <a:pt x="348962" y="282601"/>
                      <a:pt x="348006" y="301688"/>
                      <a:pt x="345616" y="320297"/>
                    </a:cubicBezTo>
                    <a:cubicBezTo>
                      <a:pt x="323149" y="315525"/>
                      <a:pt x="297815" y="312901"/>
                      <a:pt x="272241" y="312185"/>
                    </a:cubicBezTo>
                    <a:close/>
                    <a:moveTo>
                      <a:pt x="169710" y="260175"/>
                    </a:moveTo>
                    <a:lnTo>
                      <a:pt x="253118" y="260175"/>
                    </a:lnTo>
                    <a:lnTo>
                      <a:pt x="253118" y="312185"/>
                    </a:lnTo>
                    <a:cubicBezTo>
                      <a:pt x="221332" y="312662"/>
                      <a:pt x="198389" y="315287"/>
                      <a:pt x="174729" y="320297"/>
                    </a:cubicBezTo>
                    <a:cubicBezTo>
                      <a:pt x="172339" y="301688"/>
                      <a:pt x="170188" y="282601"/>
                      <a:pt x="169710" y="260175"/>
                    </a:cubicBezTo>
                    <a:close/>
                    <a:moveTo>
                      <a:pt x="65273" y="260175"/>
                    </a:moveTo>
                    <a:lnTo>
                      <a:pt x="150605" y="260175"/>
                    </a:lnTo>
                    <a:cubicBezTo>
                      <a:pt x="150844" y="282605"/>
                      <a:pt x="152517" y="304557"/>
                      <a:pt x="155385" y="325078"/>
                    </a:cubicBezTo>
                    <a:cubicBezTo>
                      <a:pt x="130048" y="331998"/>
                      <a:pt x="109014" y="341542"/>
                      <a:pt x="93717" y="352757"/>
                    </a:cubicBezTo>
                    <a:cubicBezTo>
                      <a:pt x="76985" y="325794"/>
                      <a:pt x="66707" y="298353"/>
                      <a:pt x="65273" y="260175"/>
                    </a:cubicBezTo>
                    <a:close/>
                    <a:moveTo>
                      <a:pt x="346333" y="186645"/>
                    </a:moveTo>
                    <a:cubicBezTo>
                      <a:pt x="348484" y="204296"/>
                      <a:pt x="349201" y="221946"/>
                      <a:pt x="349440" y="244367"/>
                    </a:cubicBezTo>
                    <a:lnTo>
                      <a:pt x="272241" y="244367"/>
                    </a:lnTo>
                    <a:lnTo>
                      <a:pt x="272241" y="193801"/>
                    </a:lnTo>
                    <a:cubicBezTo>
                      <a:pt x="297815" y="193085"/>
                      <a:pt x="323627" y="191415"/>
                      <a:pt x="346333" y="186645"/>
                    </a:cubicBezTo>
                    <a:close/>
                    <a:moveTo>
                      <a:pt x="174251" y="186645"/>
                    </a:moveTo>
                    <a:cubicBezTo>
                      <a:pt x="197911" y="191654"/>
                      <a:pt x="221332" y="193324"/>
                      <a:pt x="253118" y="193801"/>
                    </a:cubicBezTo>
                    <a:lnTo>
                      <a:pt x="253118" y="244367"/>
                    </a:lnTo>
                    <a:lnTo>
                      <a:pt x="169710" y="244367"/>
                    </a:lnTo>
                    <a:cubicBezTo>
                      <a:pt x="170188" y="221946"/>
                      <a:pt x="172100" y="204296"/>
                      <a:pt x="174251" y="186645"/>
                    </a:cubicBezTo>
                    <a:close/>
                    <a:moveTo>
                      <a:pt x="92525" y="153974"/>
                    </a:moveTo>
                    <a:cubicBezTo>
                      <a:pt x="107825" y="165661"/>
                      <a:pt x="129100" y="174724"/>
                      <a:pt x="154679" y="181879"/>
                    </a:cubicBezTo>
                    <a:cubicBezTo>
                      <a:pt x="152288" y="201198"/>
                      <a:pt x="150854" y="221948"/>
                      <a:pt x="150376" y="244368"/>
                    </a:cubicBezTo>
                    <a:lnTo>
                      <a:pt x="65273" y="244368"/>
                    </a:lnTo>
                    <a:cubicBezTo>
                      <a:pt x="66946" y="209308"/>
                      <a:pt x="76748" y="180448"/>
                      <a:pt x="92525" y="153974"/>
                    </a:cubicBezTo>
                    <a:close/>
                    <a:moveTo>
                      <a:pt x="426413" y="153197"/>
                    </a:moveTo>
                    <a:lnTo>
                      <a:pt x="429044" y="156061"/>
                    </a:lnTo>
                    <a:cubicBezTo>
                      <a:pt x="435262" y="166324"/>
                      <a:pt x="440284" y="177302"/>
                      <a:pt x="444350" y="188758"/>
                    </a:cubicBezTo>
                    <a:lnTo>
                      <a:pt x="404410" y="212863"/>
                    </a:lnTo>
                    <a:cubicBezTo>
                      <a:pt x="397953" y="216921"/>
                      <a:pt x="393648" y="223603"/>
                      <a:pt x="392930" y="231002"/>
                    </a:cubicBezTo>
                    <a:cubicBezTo>
                      <a:pt x="392213" y="235298"/>
                      <a:pt x="392930" y="237923"/>
                      <a:pt x="394844" y="244367"/>
                    </a:cubicBezTo>
                    <a:lnTo>
                      <a:pt x="368775" y="244367"/>
                    </a:lnTo>
                    <a:cubicBezTo>
                      <a:pt x="368297" y="221933"/>
                      <a:pt x="366862" y="201169"/>
                      <a:pt x="364470" y="181837"/>
                    </a:cubicBezTo>
                    <a:cubicBezTo>
                      <a:pt x="389821" y="174677"/>
                      <a:pt x="411107" y="164653"/>
                      <a:pt x="426413" y="153197"/>
                    </a:cubicBezTo>
                    <a:close/>
                    <a:moveTo>
                      <a:pt x="182835" y="72541"/>
                    </a:moveTo>
                    <a:cubicBezTo>
                      <a:pt x="171839" y="97128"/>
                      <a:pt x="162995" y="127205"/>
                      <a:pt x="157498" y="161101"/>
                    </a:cubicBezTo>
                    <a:cubicBezTo>
                      <a:pt x="134072" y="154179"/>
                      <a:pt x="115667" y="145346"/>
                      <a:pt x="103237" y="135798"/>
                    </a:cubicBezTo>
                    <a:cubicBezTo>
                      <a:pt x="123555" y="108108"/>
                      <a:pt x="151044" y="86386"/>
                      <a:pt x="182835" y="72541"/>
                    </a:cubicBezTo>
                    <a:close/>
                    <a:moveTo>
                      <a:pt x="336032" y="72330"/>
                    </a:moveTo>
                    <a:cubicBezTo>
                      <a:pt x="349659" y="78057"/>
                      <a:pt x="362569" y="85216"/>
                      <a:pt x="374284" y="93807"/>
                    </a:cubicBezTo>
                    <a:lnTo>
                      <a:pt x="373806" y="94284"/>
                    </a:lnTo>
                    <a:cubicBezTo>
                      <a:pt x="367112" y="98102"/>
                      <a:pt x="362808" y="104545"/>
                      <a:pt x="361852" y="111943"/>
                    </a:cubicBezTo>
                    <a:cubicBezTo>
                      <a:pt x="360657" y="119102"/>
                      <a:pt x="363286" y="126499"/>
                      <a:pt x="368785" y="131988"/>
                    </a:cubicBezTo>
                    <a:lnTo>
                      <a:pt x="370220" y="133420"/>
                    </a:lnTo>
                    <a:cubicBezTo>
                      <a:pt x="375957" y="139147"/>
                      <a:pt x="385042" y="142726"/>
                      <a:pt x="393649" y="142726"/>
                    </a:cubicBezTo>
                    <a:cubicBezTo>
                      <a:pt x="394605" y="142726"/>
                      <a:pt x="395561" y="142726"/>
                      <a:pt x="396279" y="142726"/>
                    </a:cubicBezTo>
                    <a:lnTo>
                      <a:pt x="407515" y="141533"/>
                    </a:lnTo>
                    <a:cubicBezTo>
                      <a:pt x="395561" y="148931"/>
                      <a:pt x="380261" y="155612"/>
                      <a:pt x="361613" y="161101"/>
                    </a:cubicBezTo>
                    <a:cubicBezTo>
                      <a:pt x="356114" y="127215"/>
                      <a:pt x="347268" y="96909"/>
                      <a:pt x="336032" y="72330"/>
                    </a:cubicBezTo>
                    <a:close/>
                    <a:moveTo>
                      <a:pt x="272241" y="57299"/>
                    </a:moveTo>
                    <a:cubicBezTo>
                      <a:pt x="285151" y="58015"/>
                      <a:pt x="298300" y="59923"/>
                      <a:pt x="310732" y="63263"/>
                    </a:cubicBezTo>
                    <a:cubicBezTo>
                      <a:pt x="325076" y="88075"/>
                      <a:pt x="336791" y="123145"/>
                      <a:pt x="343724" y="165849"/>
                    </a:cubicBezTo>
                    <a:cubicBezTo>
                      <a:pt x="322446" y="170621"/>
                      <a:pt x="297822" y="173722"/>
                      <a:pt x="272241" y="174438"/>
                    </a:cubicBezTo>
                    <a:close/>
                    <a:moveTo>
                      <a:pt x="253118" y="57017"/>
                    </a:moveTo>
                    <a:lnTo>
                      <a:pt x="253118" y="174438"/>
                    </a:lnTo>
                    <a:cubicBezTo>
                      <a:pt x="221332" y="173961"/>
                      <a:pt x="199345" y="170858"/>
                      <a:pt x="177119" y="165846"/>
                    </a:cubicBezTo>
                    <a:cubicBezTo>
                      <a:pt x="184050" y="123126"/>
                      <a:pt x="195521" y="88282"/>
                      <a:pt x="209861" y="63461"/>
                    </a:cubicBezTo>
                    <a:cubicBezTo>
                      <a:pt x="223483" y="59881"/>
                      <a:pt x="237345" y="57494"/>
                      <a:pt x="253118" y="57017"/>
                    </a:cubicBezTo>
                    <a:close/>
                    <a:moveTo>
                      <a:pt x="253128" y="0"/>
                    </a:moveTo>
                    <a:cubicBezTo>
                      <a:pt x="316708" y="0"/>
                      <a:pt x="377899" y="24107"/>
                      <a:pt x="424509" y="66832"/>
                    </a:cubicBezTo>
                    <a:lnTo>
                      <a:pt x="436699" y="45350"/>
                    </a:lnTo>
                    <a:cubicBezTo>
                      <a:pt x="438611" y="42009"/>
                      <a:pt x="441958" y="40099"/>
                      <a:pt x="445782" y="40099"/>
                    </a:cubicBezTo>
                    <a:cubicBezTo>
                      <a:pt x="448411" y="40099"/>
                      <a:pt x="451041" y="41054"/>
                      <a:pt x="453192" y="43202"/>
                    </a:cubicBezTo>
                    <a:lnTo>
                      <a:pt x="459168" y="48931"/>
                    </a:lnTo>
                    <a:cubicBezTo>
                      <a:pt x="462036" y="52034"/>
                      <a:pt x="463709" y="56807"/>
                      <a:pt x="463231" y="60865"/>
                    </a:cubicBezTo>
                    <a:lnTo>
                      <a:pt x="461080" y="82585"/>
                    </a:lnTo>
                    <a:lnTo>
                      <a:pt x="517251" y="138677"/>
                    </a:lnTo>
                    <a:lnTo>
                      <a:pt x="553582" y="79005"/>
                    </a:lnTo>
                    <a:cubicBezTo>
                      <a:pt x="555973" y="74948"/>
                      <a:pt x="560036" y="72561"/>
                      <a:pt x="564578" y="72561"/>
                    </a:cubicBezTo>
                    <a:cubicBezTo>
                      <a:pt x="567924" y="72561"/>
                      <a:pt x="571270" y="73993"/>
                      <a:pt x="573900" y="76618"/>
                    </a:cubicBezTo>
                    <a:lnTo>
                      <a:pt x="578441" y="80915"/>
                    </a:lnTo>
                    <a:cubicBezTo>
                      <a:pt x="582983" y="85450"/>
                      <a:pt x="584895" y="93326"/>
                      <a:pt x="582983" y="99532"/>
                    </a:cubicBezTo>
                    <a:lnTo>
                      <a:pt x="558841" y="180208"/>
                    </a:lnTo>
                    <a:lnTo>
                      <a:pt x="592544" y="214102"/>
                    </a:lnTo>
                    <a:cubicBezTo>
                      <a:pt x="605451" y="226752"/>
                      <a:pt x="601388" y="246324"/>
                      <a:pt x="589914" y="258020"/>
                    </a:cubicBezTo>
                    <a:lnTo>
                      <a:pt x="589675" y="258497"/>
                    </a:lnTo>
                    <a:cubicBezTo>
                      <a:pt x="583461" y="264464"/>
                      <a:pt x="575812" y="267567"/>
                      <a:pt x="568402" y="267567"/>
                    </a:cubicBezTo>
                    <a:cubicBezTo>
                      <a:pt x="560753" y="267567"/>
                      <a:pt x="553582" y="264464"/>
                      <a:pt x="547846" y="258736"/>
                    </a:cubicBezTo>
                    <a:lnTo>
                      <a:pt x="515338" y="226275"/>
                    </a:lnTo>
                    <a:lnTo>
                      <a:pt x="430724" y="251575"/>
                    </a:lnTo>
                    <a:cubicBezTo>
                      <a:pt x="429289" y="252053"/>
                      <a:pt x="427616" y="252291"/>
                      <a:pt x="425943" y="252291"/>
                    </a:cubicBezTo>
                    <a:cubicBezTo>
                      <a:pt x="420924" y="252291"/>
                      <a:pt x="415665" y="250143"/>
                      <a:pt x="412319" y="246802"/>
                    </a:cubicBezTo>
                    <a:lnTo>
                      <a:pt x="407777" y="242267"/>
                    </a:lnTo>
                    <a:cubicBezTo>
                      <a:pt x="404909" y="239402"/>
                      <a:pt x="403475" y="235583"/>
                      <a:pt x="403953" y="231526"/>
                    </a:cubicBezTo>
                    <a:cubicBezTo>
                      <a:pt x="404431" y="227707"/>
                      <a:pt x="406821" y="224365"/>
                      <a:pt x="410167" y="222217"/>
                    </a:cubicBezTo>
                    <a:lnTo>
                      <a:pt x="473031" y="184027"/>
                    </a:lnTo>
                    <a:lnTo>
                      <a:pt x="418294" y="129368"/>
                    </a:lnTo>
                    <a:lnTo>
                      <a:pt x="392001" y="131994"/>
                    </a:lnTo>
                    <a:cubicBezTo>
                      <a:pt x="391762" y="131994"/>
                      <a:pt x="391284" y="131994"/>
                      <a:pt x="390806" y="131994"/>
                    </a:cubicBezTo>
                    <a:cubicBezTo>
                      <a:pt x="386982" y="131994"/>
                      <a:pt x="382918" y="130323"/>
                      <a:pt x="380289" y="127697"/>
                    </a:cubicBezTo>
                    <a:lnTo>
                      <a:pt x="374314" y="121730"/>
                    </a:lnTo>
                    <a:cubicBezTo>
                      <a:pt x="371923" y="119582"/>
                      <a:pt x="370967" y="116240"/>
                      <a:pt x="371445" y="113137"/>
                    </a:cubicBezTo>
                    <a:cubicBezTo>
                      <a:pt x="371684" y="110034"/>
                      <a:pt x="373596" y="107170"/>
                      <a:pt x="376465" y="105499"/>
                    </a:cubicBezTo>
                    <a:lnTo>
                      <a:pt x="402997" y="90462"/>
                    </a:lnTo>
                    <a:cubicBezTo>
                      <a:pt x="362362" y="52988"/>
                      <a:pt x="308582" y="31745"/>
                      <a:pt x="253128" y="31745"/>
                    </a:cubicBezTo>
                    <a:cubicBezTo>
                      <a:pt x="131225" y="31745"/>
                      <a:pt x="31790" y="130800"/>
                      <a:pt x="31790" y="252769"/>
                    </a:cubicBezTo>
                    <a:cubicBezTo>
                      <a:pt x="31790" y="337264"/>
                      <a:pt x="81269" y="415553"/>
                      <a:pt x="157518" y="452072"/>
                    </a:cubicBezTo>
                    <a:cubicBezTo>
                      <a:pt x="165405" y="455891"/>
                      <a:pt x="168752" y="465438"/>
                      <a:pt x="164927" y="473315"/>
                    </a:cubicBezTo>
                    <a:cubicBezTo>
                      <a:pt x="162298" y="479043"/>
                      <a:pt x="156562" y="482385"/>
                      <a:pt x="150586" y="482385"/>
                    </a:cubicBezTo>
                    <a:cubicBezTo>
                      <a:pt x="148196" y="482385"/>
                      <a:pt x="145805" y="481669"/>
                      <a:pt x="143654" y="480714"/>
                    </a:cubicBezTo>
                    <a:cubicBezTo>
                      <a:pt x="56410" y="438944"/>
                      <a:pt x="0" y="349437"/>
                      <a:pt x="0" y="252769"/>
                    </a:cubicBezTo>
                    <a:cubicBezTo>
                      <a:pt x="0" y="113376"/>
                      <a:pt x="113537" y="0"/>
                      <a:pt x="253128" y="0"/>
                    </a:cubicBezTo>
                    <a:close/>
                  </a:path>
                </a:pathLst>
              </a:custGeom>
              <a:solidFill>
                <a:srgbClr val="F68E69"/>
              </a:solidFill>
              <a:ln w="19050">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26" name="íṣ1íḋe"/>
              <p:cNvSpPr/>
              <p:nvPr/>
            </p:nvSpPr>
            <p:spPr bwMode="auto">
              <a:xfrm>
                <a:off x="6831701" y="2031997"/>
                <a:ext cx="470372" cy="377828"/>
              </a:xfrm>
              <a:custGeom>
                <a:avLst/>
                <a:gdLst>
                  <a:gd name="connsiteX0" fmla="*/ 360943 w 600541"/>
                  <a:gd name="connsiteY0" fmla="*/ 344430 h 482385"/>
                  <a:gd name="connsiteX1" fmla="*/ 415206 w 600541"/>
                  <a:gd name="connsiteY1" fmla="*/ 369480 h 482385"/>
                  <a:gd name="connsiteX2" fmla="*/ 334409 w 600541"/>
                  <a:gd name="connsiteY2" fmla="*/ 431508 h 482385"/>
                  <a:gd name="connsiteX3" fmla="*/ 360943 w 600541"/>
                  <a:gd name="connsiteY3" fmla="*/ 344430 h 482385"/>
                  <a:gd name="connsiteX4" fmla="*/ 158230 w 600541"/>
                  <a:gd name="connsiteY4" fmla="*/ 344430 h 482385"/>
                  <a:gd name="connsiteX5" fmla="*/ 184529 w 600541"/>
                  <a:gd name="connsiteY5" fmla="*/ 431014 h 482385"/>
                  <a:gd name="connsiteX6" fmla="*/ 104437 w 600541"/>
                  <a:gd name="connsiteY6" fmla="*/ 369236 h 482385"/>
                  <a:gd name="connsiteX7" fmla="*/ 158230 w 600541"/>
                  <a:gd name="connsiteY7" fmla="*/ 344430 h 482385"/>
                  <a:gd name="connsiteX8" fmla="*/ 272241 w 600541"/>
                  <a:gd name="connsiteY8" fmla="*/ 331516 h 482385"/>
                  <a:gd name="connsiteX9" fmla="*/ 343018 w 600541"/>
                  <a:gd name="connsiteY9" fmla="*/ 339630 h 482385"/>
                  <a:gd name="connsiteX10" fmla="*/ 308586 w 600541"/>
                  <a:gd name="connsiteY10" fmla="*/ 440343 h 482385"/>
                  <a:gd name="connsiteX11" fmla="*/ 272241 w 600541"/>
                  <a:gd name="connsiteY11" fmla="*/ 445832 h 482385"/>
                  <a:gd name="connsiteX12" fmla="*/ 253118 w 600541"/>
                  <a:gd name="connsiteY12" fmla="*/ 331516 h 482385"/>
                  <a:gd name="connsiteX13" fmla="*/ 253118 w 600541"/>
                  <a:gd name="connsiteY13" fmla="*/ 446044 h 482385"/>
                  <a:gd name="connsiteX14" fmla="*/ 212245 w 600541"/>
                  <a:gd name="connsiteY14" fmla="*/ 440079 h 482385"/>
                  <a:gd name="connsiteX15" fmla="*/ 177825 w 600541"/>
                  <a:gd name="connsiteY15" fmla="*/ 339867 h 482385"/>
                  <a:gd name="connsiteX16" fmla="*/ 253118 w 600541"/>
                  <a:gd name="connsiteY16" fmla="*/ 331516 h 482385"/>
                  <a:gd name="connsiteX17" fmla="*/ 368784 w 600541"/>
                  <a:gd name="connsiteY17" fmla="*/ 260175 h 482385"/>
                  <a:gd name="connsiteX18" fmla="*/ 454583 w 600541"/>
                  <a:gd name="connsiteY18" fmla="*/ 260175 h 482385"/>
                  <a:gd name="connsiteX19" fmla="*/ 425904 w 600541"/>
                  <a:gd name="connsiteY19" fmla="*/ 353251 h 482385"/>
                  <a:gd name="connsiteX20" fmla="*/ 363765 w 600541"/>
                  <a:gd name="connsiteY20" fmla="*/ 325090 h 482385"/>
                  <a:gd name="connsiteX21" fmla="*/ 368784 w 600541"/>
                  <a:gd name="connsiteY21" fmla="*/ 260175 h 482385"/>
                  <a:gd name="connsiteX22" fmla="*/ 272241 w 600541"/>
                  <a:gd name="connsiteY22" fmla="*/ 260175 h 482385"/>
                  <a:gd name="connsiteX23" fmla="*/ 349440 w 600541"/>
                  <a:gd name="connsiteY23" fmla="*/ 260175 h 482385"/>
                  <a:gd name="connsiteX24" fmla="*/ 345616 w 600541"/>
                  <a:gd name="connsiteY24" fmla="*/ 320297 h 482385"/>
                  <a:gd name="connsiteX25" fmla="*/ 272241 w 600541"/>
                  <a:gd name="connsiteY25" fmla="*/ 312185 h 482385"/>
                  <a:gd name="connsiteX26" fmla="*/ 169710 w 600541"/>
                  <a:gd name="connsiteY26" fmla="*/ 260175 h 482385"/>
                  <a:gd name="connsiteX27" fmla="*/ 253118 w 600541"/>
                  <a:gd name="connsiteY27" fmla="*/ 260175 h 482385"/>
                  <a:gd name="connsiteX28" fmla="*/ 253118 w 600541"/>
                  <a:gd name="connsiteY28" fmla="*/ 312185 h 482385"/>
                  <a:gd name="connsiteX29" fmla="*/ 174729 w 600541"/>
                  <a:gd name="connsiteY29" fmla="*/ 320297 h 482385"/>
                  <a:gd name="connsiteX30" fmla="*/ 169710 w 600541"/>
                  <a:gd name="connsiteY30" fmla="*/ 260175 h 482385"/>
                  <a:gd name="connsiteX31" fmla="*/ 65273 w 600541"/>
                  <a:gd name="connsiteY31" fmla="*/ 260175 h 482385"/>
                  <a:gd name="connsiteX32" fmla="*/ 150605 w 600541"/>
                  <a:gd name="connsiteY32" fmla="*/ 260175 h 482385"/>
                  <a:gd name="connsiteX33" fmla="*/ 155385 w 600541"/>
                  <a:gd name="connsiteY33" fmla="*/ 325078 h 482385"/>
                  <a:gd name="connsiteX34" fmla="*/ 93717 w 600541"/>
                  <a:gd name="connsiteY34" fmla="*/ 352757 h 482385"/>
                  <a:gd name="connsiteX35" fmla="*/ 65273 w 600541"/>
                  <a:gd name="connsiteY35" fmla="*/ 260175 h 482385"/>
                  <a:gd name="connsiteX36" fmla="*/ 346333 w 600541"/>
                  <a:gd name="connsiteY36" fmla="*/ 186645 h 482385"/>
                  <a:gd name="connsiteX37" fmla="*/ 349440 w 600541"/>
                  <a:gd name="connsiteY37" fmla="*/ 244367 h 482385"/>
                  <a:gd name="connsiteX38" fmla="*/ 272241 w 600541"/>
                  <a:gd name="connsiteY38" fmla="*/ 244367 h 482385"/>
                  <a:gd name="connsiteX39" fmla="*/ 272241 w 600541"/>
                  <a:gd name="connsiteY39" fmla="*/ 193801 h 482385"/>
                  <a:gd name="connsiteX40" fmla="*/ 346333 w 600541"/>
                  <a:gd name="connsiteY40" fmla="*/ 186645 h 482385"/>
                  <a:gd name="connsiteX41" fmla="*/ 174251 w 600541"/>
                  <a:gd name="connsiteY41" fmla="*/ 186645 h 482385"/>
                  <a:gd name="connsiteX42" fmla="*/ 253118 w 600541"/>
                  <a:gd name="connsiteY42" fmla="*/ 193801 h 482385"/>
                  <a:gd name="connsiteX43" fmla="*/ 253118 w 600541"/>
                  <a:gd name="connsiteY43" fmla="*/ 244367 h 482385"/>
                  <a:gd name="connsiteX44" fmla="*/ 169710 w 600541"/>
                  <a:gd name="connsiteY44" fmla="*/ 244367 h 482385"/>
                  <a:gd name="connsiteX45" fmla="*/ 174251 w 600541"/>
                  <a:gd name="connsiteY45" fmla="*/ 186645 h 482385"/>
                  <a:gd name="connsiteX46" fmla="*/ 92525 w 600541"/>
                  <a:gd name="connsiteY46" fmla="*/ 153974 h 482385"/>
                  <a:gd name="connsiteX47" fmla="*/ 154679 w 600541"/>
                  <a:gd name="connsiteY47" fmla="*/ 181879 h 482385"/>
                  <a:gd name="connsiteX48" fmla="*/ 150376 w 600541"/>
                  <a:gd name="connsiteY48" fmla="*/ 244368 h 482385"/>
                  <a:gd name="connsiteX49" fmla="*/ 65273 w 600541"/>
                  <a:gd name="connsiteY49" fmla="*/ 244368 h 482385"/>
                  <a:gd name="connsiteX50" fmla="*/ 92525 w 600541"/>
                  <a:gd name="connsiteY50" fmla="*/ 153974 h 482385"/>
                  <a:gd name="connsiteX51" fmla="*/ 426413 w 600541"/>
                  <a:gd name="connsiteY51" fmla="*/ 153197 h 482385"/>
                  <a:gd name="connsiteX52" fmla="*/ 429044 w 600541"/>
                  <a:gd name="connsiteY52" fmla="*/ 156061 h 482385"/>
                  <a:gd name="connsiteX53" fmla="*/ 444350 w 600541"/>
                  <a:gd name="connsiteY53" fmla="*/ 188758 h 482385"/>
                  <a:gd name="connsiteX54" fmla="*/ 404410 w 600541"/>
                  <a:gd name="connsiteY54" fmla="*/ 212863 h 482385"/>
                  <a:gd name="connsiteX55" fmla="*/ 392930 w 600541"/>
                  <a:gd name="connsiteY55" fmla="*/ 231002 h 482385"/>
                  <a:gd name="connsiteX56" fmla="*/ 394844 w 600541"/>
                  <a:gd name="connsiteY56" fmla="*/ 244367 h 482385"/>
                  <a:gd name="connsiteX57" fmla="*/ 368775 w 600541"/>
                  <a:gd name="connsiteY57" fmla="*/ 244367 h 482385"/>
                  <a:gd name="connsiteX58" fmla="*/ 364470 w 600541"/>
                  <a:gd name="connsiteY58" fmla="*/ 181837 h 482385"/>
                  <a:gd name="connsiteX59" fmla="*/ 426413 w 600541"/>
                  <a:gd name="connsiteY59" fmla="*/ 153197 h 482385"/>
                  <a:gd name="connsiteX60" fmla="*/ 182835 w 600541"/>
                  <a:gd name="connsiteY60" fmla="*/ 72541 h 482385"/>
                  <a:gd name="connsiteX61" fmla="*/ 157498 w 600541"/>
                  <a:gd name="connsiteY61" fmla="*/ 161101 h 482385"/>
                  <a:gd name="connsiteX62" fmla="*/ 103237 w 600541"/>
                  <a:gd name="connsiteY62" fmla="*/ 135798 h 482385"/>
                  <a:gd name="connsiteX63" fmla="*/ 182835 w 600541"/>
                  <a:gd name="connsiteY63" fmla="*/ 72541 h 482385"/>
                  <a:gd name="connsiteX64" fmla="*/ 336032 w 600541"/>
                  <a:gd name="connsiteY64" fmla="*/ 72330 h 482385"/>
                  <a:gd name="connsiteX65" fmla="*/ 374284 w 600541"/>
                  <a:gd name="connsiteY65" fmla="*/ 93807 h 482385"/>
                  <a:gd name="connsiteX66" fmla="*/ 373806 w 600541"/>
                  <a:gd name="connsiteY66" fmla="*/ 94284 h 482385"/>
                  <a:gd name="connsiteX67" fmla="*/ 361852 w 600541"/>
                  <a:gd name="connsiteY67" fmla="*/ 111943 h 482385"/>
                  <a:gd name="connsiteX68" fmla="*/ 368785 w 600541"/>
                  <a:gd name="connsiteY68" fmla="*/ 131988 h 482385"/>
                  <a:gd name="connsiteX69" fmla="*/ 370220 w 600541"/>
                  <a:gd name="connsiteY69" fmla="*/ 133420 h 482385"/>
                  <a:gd name="connsiteX70" fmla="*/ 393649 w 600541"/>
                  <a:gd name="connsiteY70" fmla="*/ 142726 h 482385"/>
                  <a:gd name="connsiteX71" fmla="*/ 396279 w 600541"/>
                  <a:gd name="connsiteY71" fmla="*/ 142726 h 482385"/>
                  <a:gd name="connsiteX72" fmla="*/ 407515 w 600541"/>
                  <a:gd name="connsiteY72" fmla="*/ 141533 h 482385"/>
                  <a:gd name="connsiteX73" fmla="*/ 361613 w 600541"/>
                  <a:gd name="connsiteY73" fmla="*/ 161101 h 482385"/>
                  <a:gd name="connsiteX74" fmla="*/ 336032 w 600541"/>
                  <a:gd name="connsiteY74" fmla="*/ 72330 h 482385"/>
                  <a:gd name="connsiteX75" fmla="*/ 272241 w 600541"/>
                  <a:gd name="connsiteY75" fmla="*/ 57299 h 482385"/>
                  <a:gd name="connsiteX76" fmla="*/ 310732 w 600541"/>
                  <a:gd name="connsiteY76" fmla="*/ 63263 h 482385"/>
                  <a:gd name="connsiteX77" fmla="*/ 343724 w 600541"/>
                  <a:gd name="connsiteY77" fmla="*/ 165849 h 482385"/>
                  <a:gd name="connsiteX78" fmla="*/ 272241 w 600541"/>
                  <a:gd name="connsiteY78" fmla="*/ 174438 h 482385"/>
                  <a:gd name="connsiteX79" fmla="*/ 253118 w 600541"/>
                  <a:gd name="connsiteY79" fmla="*/ 57017 h 482385"/>
                  <a:gd name="connsiteX80" fmla="*/ 253118 w 600541"/>
                  <a:gd name="connsiteY80" fmla="*/ 174438 h 482385"/>
                  <a:gd name="connsiteX81" fmla="*/ 177119 w 600541"/>
                  <a:gd name="connsiteY81" fmla="*/ 165846 h 482385"/>
                  <a:gd name="connsiteX82" fmla="*/ 209861 w 600541"/>
                  <a:gd name="connsiteY82" fmla="*/ 63461 h 482385"/>
                  <a:gd name="connsiteX83" fmla="*/ 253118 w 600541"/>
                  <a:gd name="connsiteY83" fmla="*/ 57017 h 482385"/>
                  <a:gd name="connsiteX84" fmla="*/ 253128 w 600541"/>
                  <a:gd name="connsiteY84" fmla="*/ 0 h 482385"/>
                  <a:gd name="connsiteX85" fmla="*/ 424509 w 600541"/>
                  <a:gd name="connsiteY85" fmla="*/ 66832 h 482385"/>
                  <a:gd name="connsiteX86" fmla="*/ 436699 w 600541"/>
                  <a:gd name="connsiteY86" fmla="*/ 45350 h 482385"/>
                  <a:gd name="connsiteX87" fmla="*/ 445782 w 600541"/>
                  <a:gd name="connsiteY87" fmla="*/ 40099 h 482385"/>
                  <a:gd name="connsiteX88" fmla="*/ 453192 w 600541"/>
                  <a:gd name="connsiteY88" fmla="*/ 43202 h 482385"/>
                  <a:gd name="connsiteX89" fmla="*/ 459168 w 600541"/>
                  <a:gd name="connsiteY89" fmla="*/ 48931 h 482385"/>
                  <a:gd name="connsiteX90" fmla="*/ 463231 w 600541"/>
                  <a:gd name="connsiteY90" fmla="*/ 60865 h 482385"/>
                  <a:gd name="connsiteX91" fmla="*/ 461080 w 600541"/>
                  <a:gd name="connsiteY91" fmla="*/ 82585 h 482385"/>
                  <a:gd name="connsiteX92" fmla="*/ 517251 w 600541"/>
                  <a:gd name="connsiteY92" fmla="*/ 138677 h 482385"/>
                  <a:gd name="connsiteX93" fmla="*/ 553582 w 600541"/>
                  <a:gd name="connsiteY93" fmla="*/ 79005 h 482385"/>
                  <a:gd name="connsiteX94" fmla="*/ 564578 w 600541"/>
                  <a:gd name="connsiteY94" fmla="*/ 72561 h 482385"/>
                  <a:gd name="connsiteX95" fmla="*/ 573900 w 600541"/>
                  <a:gd name="connsiteY95" fmla="*/ 76618 h 482385"/>
                  <a:gd name="connsiteX96" fmla="*/ 578441 w 600541"/>
                  <a:gd name="connsiteY96" fmla="*/ 80915 h 482385"/>
                  <a:gd name="connsiteX97" fmla="*/ 582983 w 600541"/>
                  <a:gd name="connsiteY97" fmla="*/ 99532 h 482385"/>
                  <a:gd name="connsiteX98" fmla="*/ 558841 w 600541"/>
                  <a:gd name="connsiteY98" fmla="*/ 180208 h 482385"/>
                  <a:gd name="connsiteX99" fmla="*/ 592544 w 600541"/>
                  <a:gd name="connsiteY99" fmla="*/ 214102 h 482385"/>
                  <a:gd name="connsiteX100" fmla="*/ 589914 w 600541"/>
                  <a:gd name="connsiteY100" fmla="*/ 258020 h 482385"/>
                  <a:gd name="connsiteX101" fmla="*/ 589675 w 600541"/>
                  <a:gd name="connsiteY101" fmla="*/ 258497 h 482385"/>
                  <a:gd name="connsiteX102" fmla="*/ 568402 w 600541"/>
                  <a:gd name="connsiteY102" fmla="*/ 267567 h 482385"/>
                  <a:gd name="connsiteX103" fmla="*/ 547846 w 600541"/>
                  <a:gd name="connsiteY103" fmla="*/ 258736 h 482385"/>
                  <a:gd name="connsiteX104" fmla="*/ 515338 w 600541"/>
                  <a:gd name="connsiteY104" fmla="*/ 226275 h 482385"/>
                  <a:gd name="connsiteX105" fmla="*/ 430724 w 600541"/>
                  <a:gd name="connsiteY105" fmla="*/ 251575 h 482385"/>
                  <a:gd name="connsiteX106" fmla="*/ 425943 w 600541"/>
                  <a:gd name="connsiteY106" fmla="*/ 252291 h 482385"/>
                  <a:gd name="connsiteX107" fmla="*/ 412319 w 600541"/>
                  <a:gd name="connsiteY107" fmla="*/ 246802 h 482385"/>
                  <a:gd name="connsiteX108" fmla="*/ 407777 w 600541"/>
                  <a:gd name="connsiteY108" fmla="*/ 242267 h 482385"/>
                  <a:gd name="connsiteX109" fmla="*/ 403953 w 600541"/>
                  <a:gd name="connsiteY109" fmla="*/ 231526 h 482385"/>
                  <a:gd name="connsiteX110" fmla="*/ 410167 w 600541"/>
                  <a:gd name="connsiteY110" fmla="*/ 222217 h 482385"/>
                  <a:gd name="connsiteX111" fmla="*/ 473031 w 600541"/>
                  <a:gd name="connsiteY111" fmla="*/ 184027 h 482385"/>
                  <a:gd name="connsiteX112" fmla="*/ 418294 w 600541"/>
                  <a:gd name="connsiteY112" fmla="*/ 129368 h 482385"/>
                  <a:gd name="connsiteX113" fmla="*/ 392001 w 600541"/>
                  <a:gd name="connsiteY113" fmla="*/ 131994 h 482385"/>
                  <a:gd name="connsiteX114" fmla="*/ 390806 w 600541"/>
                  <a:gd name="connsiteY114" fmla="*/ 131994 h 482385"/>
                  <a:gd name="connsiteX115" fmla="*/ 380289 w 600541"/>
                  <a:gd name="connsiteY115" fmla="*/ 127697 h 482385"/>
                  <a:gd name="connsiteX116" fmla="*/ 374314 w 600541"/>
                  <a:gd name="connsiteY116" fmla="*/ 121730 h 482385"/>
                  <a:gd name="connsiteX117" fmla="*/ 371445 w 600541"/>
                  <a:gd name="connsiteY117" fmla="*/ 113137 h 482385"/>
                  <a:gd name="connsiteX118" fmla="*/ 376465 w 600541"/>
                  <a:gd name="connsiteY118" fmla="*/ 105499 h 482385"/>
                  <a:gd name="connsiteX119" fmla="*/ 402997 w 600541"/>
                  <a:gd name="connsiteY119" fmla="*/ 90462 h 482385"/>
                  <a:gd name="connsiteX120" fmla="*/ 253128 w 600541"/>
                  <a:gd name="connsiteY120" fmla="*/ 31745 h 482385"/>
                  <a:gd name="connsiteX121" fmla="*/ 31790 w 600541"/>
                  <a:gd name="connsiteY121" fmla="*/ 252769 h 482385"/>
                  <a:gd name="connsiteX122" fmla="*/ 157518 w 600541"/>
                  <a:gd name="connsiteY122" fmla="*/ 452072 h 482385"/>
                  <a:gd name="connsiteX123" fmla="*/ 164927 w 600541"/>
                  <a:gd name="connsiteY123" fmla="*/ 473315 h 482385"/>
                  <a:gd name="connsiteX124" fmla="*/ 150586 w 600541"/>
                  <a:gd name="connsiteY124" fmla="*/ 482385 h 482385"/>
                  <a:gd name="connsiteX125" fmla="*/ 143654 w 600541"/>
                  <a:gd name="connsiteY125" fmla="*/ 480714 h 482385"/>
                  <a:gd name="connsiteX126" fmla="*/ 0 w 600541"/>
                  <a:gd name="connsiteY126" fmla="*/ 252769 h 482385"/>
                  <a:gd name="connsiteX127" fmla="*/ 253128 w 600541"/>
                  <a:gd name="connsiteY127" fmla="*/ 0 h 48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0541" h="482385">
                    <a:moveTo>
                      <a:pt x="360943" y="344430"/>
                    </a:moveTo>
                    <a:cubicBezTo>
                      <a:pt x="383891" y="351110"/>
                      <a:pt x="402537" y="359937"/>
                      <a:pt x="415206" y="369480"/>
                    </a:cubicBezTo>
                    <a:cubicBezTo>
                      <a:pt x="394409" y="396677"/>
                      <a:pt x="366680" y="418148"/>
                      <a:pt x="334409" y="431508"/>
                    </a:cubicBezTo>
                    <a:cubicBezTo>
                      <a:pt x="345883" y="407412"/>
                      <a:pt x="354967" y="377830"/>
                      <a:pt x="360943" y="344430"/>
                    </a:cubicBezTo>
                    <a:close/>
                    <a:moveTo>
                      <a:pt x="158230" y="344430"/>
                    </a:moveTo>
                    <a:cubicBezTo>
                      <a:pt x="164207" y="377823"/>
                      <a:pt x="173292" y="407162"/>
                      <a:pt x="184529" y="431014"/>
                    </a:cubicBezTo>
                    <a:cubicBezTo>
                      <a:pt x="152731" y="417895"/>
                      <a:pt x="125237" y="396190"/>
                      <a:pt x="104437" y="369236"/>
                    </a:cubicBezTo>
                    <a:cubicBezTo>
                      <a:pt x="117108" y="359696"/>
                      <a:pt x="135517" y="351109"/>
                      <a:pt x="158230" y="344430"/>
                    </a:cubicBezTo>
                    <a:close/>
                    <a:moveTo>
                      <a:pt x="272241" y="331516"/>
                    </a:moveTo>
                    <a:cubicBezTo>
                      <a:pt x="297826" y="332232"/>
                      <a:pt x="321976" y="335096"/>
                      <a:pt x="343018" y="339630"/>
                    </a:cubicBezTo>
                    <a:cubicBezTo>
                      <a:pt x="335606" y="382111"/>
                      <a:pt x="323172" y="416477"/>
                      <a:pt x="308586" y="440343"/>
                    </a:cubicBezTo>
                    <a:cubicBezTo>
                      <a:pt x="296630" y="443207"/>
                      <a:pt x="281805" y="445116"/>
                      <a:pt x="272241" y="445832"/>
                    </a:cubicBezTo>
                    <a:close/>
                    <a:moveTo>
                      <a:pt x="253118" y="331516"/>
                    </a:moveTo>
                    <a:lnTo>
                      <a:pt x="253118" y="446044"/>
                    </a:lnTo>
                    <a:cubicBezTo>
                      <a:pt x="237342" y="445328"/>
                      <a:pt x="225152" y="443419"/>
                      <a:pt x="212245" y="440079"/>
                    </a:cubicBezTo>
                    <a:cubicBezTo>
                      <a:pt x="197664" y="416219"/>
                      <a:pt x="184996" y="381861"/>
                      <a:pt x="177825" y="339867"/>
                    </a:cubicBezTo>
                    <a:cubicBezTo>
                      <a:pt x="199815" y="334856"/>
                      <a:pt x="221328" y="331993"/>
                      <a:pt x="253118" y="331516"/>
                    </a:cubicBezTo>
                    <a:close/>
                    <a:moveTo>
                      <a:pt x="368784" y="260175"/>
                    </a:moveTo>
                    <a:lnTo>
                      <a:pt x="454583" y="260175"/>
                    </a:lnTo>
                    <a:cubicBezTo>
                      <a:pt x="453149" y="298360"/>
                      <a:pt x="442872" y="326044"/>
                      <a:pt x="425904" y="353251"/>
                    </a:cubicBezTo>
                    <a:cubicBezTo>
                      <a:pt x="410608" y="341796"/>
                      <a:pt x="389337" y="332249"/>
                      <a:pt x="363765" y="325090"/>
                    </a:cubicBezTo>
                    <a:cubicBezTo>
                      <a:pt x="366633" y="304565"/>
                      <a:pt x="368306" y="282609"/>
                      <a:pt x="368784" y="260175"/>
                    </a:cubicBezTo>
                    <a:close/>
                    <a:moveTo>
                      <a:pt x="272241" y="260175"/>
                    </a:moveTo>
                    <a:lnTo>
                      <a:pt x="349440" y="260175"/>
                    </a:lnTo>
                    <a:cubicBezTo>
                      <a:pt x="348962" y="282601"/>
                      <a:pt x="348006" y="301688"/>
                      <a:pt x="345616" y="320297"/>
                    </a:cubicBezTo>
                    <a:cubicBezTo>
                      <a:pt x="323149" y="315525"/>
                      <a:pt x="297815" y="312901"/>
                      <a:pt x="272241" y="312185"/>
                    </a:cubicBezTo>
                    <a:close/>
                    <a:moveTo>
                      <a:pt x="169710" y="260175"/>
                    </a:moveTo>
                    <a:lnTo>
                      <a:pt x="253118" y="260175"/>
                    </a:lnTo>
                    <a:lnTo>
                      <a:pt x="253118" y="312185"/>
                    </a:lnTo>
                    <a:cubicBezTo>
                      <a:pt x="221332" y="312662"/>
                      <a:pt x="198389" y="315287"/>
                      <a:pt x="174729" y="320297"/>
                    </a:cubicBezTo>
                    <a:cubicBezTo>
                      <a:pt x="172339" y="301688"/>
                      <a:pt x="170188" y="282601"/>
                      <a:pt x="169710" y="260175"/>
                    </a:cubicBezTo>
                    <a:close/>
                    <a:moveTo>
                      <a:pt x="65273" y="260175"/>
                    </a:moveTo>
                    <a:lnTo>
                      <a:pt x="150605" y="260175"/>
                    </a:lnTo>
                    <a:cubicBezTo>
                      <a:pt x="150844" y="282605"/>
                      <a:pt x="152517" y="304557"/>
                      <a:pt x="155385" y="325078"/>
                    </a:cubicBezTo>
                    <a:cubicBezTo>
                      <a:pt x="130048" y="331998"/>
                      <a:pt x="109014" y="341542"/>
                      <a:pt x="93717" y="352757"/>
                    </a:cubicBezTo>
                    <a:cubicBezTo>
                      <a:pt x="76985" y="325794"/>
                      <a:pt x="66707" y="298353"/>
                      <a:pt x="65273" y="260175"/>
                    </a:cubicBezTo>
                    <a:close/>
                    <a:moveTo>
                      <a:pt x="346333" y="186645"/>
                    </a:moveTo>
                    <a:cubicBezTo>
                      <a:pt x="348484" y="204296"/>
                      <a:pt x="349201" y="221946"/>
                      <a:pt x="349440" y="244367"/>
                    </a:cubicBezTo>
                    <a:lnTo>
                      <a:pt x="272241" y="244367"/>
                    </a:lnTo>
                    <a:lnTo>
                      <a:pt x="272241" y="193801"/>
                    </a:lnTo>
                    <a:cubicBezTo>
                      <a:pt x="297815" y="193085"/>
                      <a:pt x="323627" y="191415"/>
                      <a:pt x="346333" y="186645"/>
                    </a:cubicBezTo>
                    <a:close/>
                    <a:moveTo>
                      <a:pt x="174251" y="186645"/>
                    </a:moveTo>
                    <a:cubicBezTo>
                      <a:pt x="197911" y="191654"/>
                      <a:pt x="221332" y="193324"/>
                      <a:pt x="253118" y="193801"/>
                    </a:cubicBezTo>
                    <a:lnTo>
                      <a:pt x="253118" y="244367"/>
                    </a:lnTo>
                    <a:lnTo>
                      <a:pt x="169710" y="244367"/>
                    </a:lnTo>
                    <a:cubicBezTo>
                      <a:pt x="170188" y="221946"/>
                      <a:pt x="172100" y="204296"/>
                      <a:pt x="174251" y="186645"/>
                    </a:cubicBezTo>
                    <a:close/>
                    <a:moveTo>
                      <a:pt x="92525" y="153974"/>
                    </a:moveTo>
                    <a:cubicBezTo>
                      <a:pt x="107825" y="165661"/>
                      <a:pt x="129100" y="174724"/>
                      <a:pt x="154679" y="181879"/>
                    </a:cubicBezTo>
                    <a:cubicBezTo>
                      <a:pt x="152288" y="201198"/>
                      <a:pt x="150854" y="221948"/>
                      <a:pt x="150376" y="244368"/>
                    </a:cubicBezTo>
                    <a:lnTo>
                      <a:pt x="65273" y="244368"/>
                    </a:lnTo>
                    <a:cubicBezTo>
                      <a:pt x="66946" y="209308"/>
                      <a:pt x="76748" y="180448"/>
                      <a:pt x="92525" y="153974"/>
                    </a:cubicBezTo>
                    <a:close/>
                    <a:moveTo>
                      <a:pt x="426413" y="153197"/>
                    </a:moveTo>
                    <a:lnTo>
                      <a:pt x="429044" y="156061"/>
                    </a:lnTo>
                    <a:cubicBezTo>
                      <a:pt x="435262" y="166324"/>
                      <a:pt x="440284" y="177302"/>
                      <a:pt x="444350" y="188758"/>
                    </a:cubicBezTo>
                    <a:lnTo>
                      <a:pt x="404410" y="212863"/>
                    </a:lnTo>
                    <a:cubicBezTo>
                      <a:pt x="397953" y="216921"/>
                      <a:pt x="393648" y="223603"/>
                      <a:pt x="392930" y="231002"/>
                    </a:cubicBezTo>
                    <a:cubicBezTo>
                      <a:pt x="392213" y="235298"/>
                      <a:pt x="392930" y="237923"/>
                      <a:pt x="394844" y="244367"/>
                    </a:cubicBezTo>
                    <a:lnTo>
                      <a:pt x="368775" y="244367"/>
                    </a:lnTo>
                    <a:cubicBezTo>
                      <a:pt x="368297" y="221933"/>
                      <a:pt x="366862" y="201169"/>
                      <a:pt x="364470" y="181837"/>
                    </a:cubicBezTo>
                    <a:cubicBezTo>
                      <a:pt x="389821" y="174677"/>
                      <a:pt x="411107" y="164653"/>
                      <a:pt x="426413" y="153197"/>
                    </a:cubicBezTo>
                    <a:close/>
                    <a:moveTo>
                      <a:pt x="182835" y="72541"/>
                    </a:moveTo>
                    <a:cubicBezTo>
                      <a:pt x="171839" y="97128"/>
                      <a:pt x="162995" y="127205"/>
                      <a:pt x="157498" y="161101"/>
                    </a:cubicBezTo>
                    <a:cubicBezTo>
                      <a:pt x="134072" y="154179"/>
                      <a:pt x="115667" y="145346"/>
                      <a:pt x="103237" y="135798"/>
                    </a:cubicBezTo>
                    <a:cubicBezTo>
                      <a:pt x="123555" y="108108"/>
                      <a:pt x="151044" y="86386"/>
                      <a:pt x="182835" y="72541"/>
                    </a:cubicBezTo>
                    <a:close/>
                    <a:moveTo>
                      <a:pt x="336032" y="72330"/>
                    </a:moveTo>
                    <a:cubicBezTo>
                      <a:pt x="349659" y="78057"/>
                      <a:pt x="362569" y="85216"/>
                      <a:pt x="374284" y="93807"/>
                    </a:cubicBezTo>
                    <a:lnTo>
                      <a:pt x="373806" y="94284"/>
                    </a:lnTo>
                    <a:cubicBezTo>
                      <a:pt x="367112" y="98102"/>
                      <a:pt x="362808" y="104545"/>
                      <a:pt x="361852" y="111943"/>
                    </a:cubicBezTo>
                    <a:cubicBezTo>
                      <a:pt x="360657" y="119102"/>
                      <a:pt x="363286" y="126499"/>
                      <a:pt x="368785" y="131988"/>
                    </a:cubicBezTo>
                    <a:lnTo>
                      <a:pt x="370220" y="133420"/>
                    </a:lnTo>
                    <a:cubicBezTo>
                      <a:pt x="375957" y="139147"/>
                      <a:pt x="385042" y="142726"/>
                      <a:pt x="393649" y="142726"/>
                    </a:cubicBezTo>
                    <a:cubicBezTo>
                      <a:pt x="394605" y="142726"/>
                      <a:pt x="395561" y="142726"/>
                      <a:pt x="396279" y="142726"/>
                    </a:cubicBezTo>
                    <a:lnTo>
                      <a:pt x="407515" y="141533"/>
                    </a:lnTo>
                    <a:cubicBezTo>
                      <a:pt x="395561" y="148931"/>
                      <a:pt x="380261" y="155612"/>
                      <a:pt x="361613" y="161101"/>
                    </a:cubicBezTo>
                    <a:cubicBezTo>
                      <a:pt x="356114" y="127215"/>
                      <a:pt x="347268" y="96909"/>
                      <a:pt x="336032" y="72330"/>
                    </a:cubicBezTo>
                    <a:close/>
                    <a:moveTo>
                      <a:pt x="272241" y="57299"/>
                    </a:moveTo>
                    <a:cubicBezTo>
                      <a:pt x="285151" y="58015"/>
                      <a:pt x="298300" y="59923"/>
                      <a:pt x="310732" y="63263"/>
                    </a:cubicBezTo>
                    <a:cubicBezTo>
                      <a:pt x="325076" y="88075"/>
                      <a:pt x="336791" y="123145"/>
                      <a:pt x="343724" y="165849"/>
                    </a:cubicBezTo>
                    <a:cubicBezTo>
                      <a:pt x="322446" y="170621"/>
                      <a:pt x="297822" y="173722"/>
                      <a:pt x="272241" y="174438"/>
                    </a:cubicBezTo>
                    <a:close/>
                    <a:moveTo>
                      <a:pt x="253118" y="57017"/>
                    </a:moveTo>
                    <a:lnTo>
                      <a:pt x="253118" y="174438"/>
                    </a:lnTo>
                    <a:cubicBezTo>
                      <a:pt x="221332" y="173961"/>
                      <a:pt x="199345" y="170858"/>
                      <a:pt x="177119" y="165846"/>
                    </a:cubicBezTo>
                    <a:cubicBezTo>
                      <a:pt x="184050" y="123126"/>
                      <a:pt x="195521" y="88282"/>
                      <a:pt x="209861" y="63461"/>
                    </a:cubicBezTo>
                    <a:cubicBezTo>
                      <a:pt x="223483" y="59881"/>
                      <a:pt x="237345" y="57494"/>
                      <a:pt x="253118" y="57017"/>
                    </a:cubicBezTo>
                    <a:close/>
                    <a:moveTo>
                      <a:pt x="253128" y="0"/>
                    </a:moveTo>
                    <a:cubicBezTo>
                      <a:pt x="316708" y="0"/>
                      <a:pt x="377899" y="24107"/>
                      <a:pt x="424509" y="66832"/>
                    </a:cubicBezTo>
                    <a:lnTo>
                      <a:pt x="436699" y="45350"/>
                    </a:lnTo>
                    <a:cubicBezTo>
                      <a:pt x="438611" y="42009"/>
                      <a:pt x="441958" y="40099"/>
                      <a:pt x="445782" y="40099"/>
                    </a:cubicBezTo>
                    <a:cubicBezTo>
                      <a:pt x="448411" y="40099"/>
                      <a:pt x="451041" y="41054"/>
                      <a:pt x="453192" y="43202"/>
                    </a:cubicBezTo>
                    <a:lnTo>
                      <a:pt x="459168" y="48931"/>
                    </a:lnTo>
                    <a:cubicBezTo>
                      <a:pt x="462036" y="52034"/>
                      <a:pt x="463709" y="56807"/>
                      <a:pt x="463231" y="60865"/>
                    </a:cubicBezTo>
                    <a:lnTo>
                      <a:pt x="461080" y="82585"/>
                    </a:lnTo>
                    <a:lnTo>
                      <a:pt x="517251" y="138677"/>
                    </a:lnTo>
                    <a:lnTo>
                      <a:pt x="553582" y="79005"/>
                    </a:lnTo>
                    <a:cubicBezTo>
                      <a:pt x="555973" y="74948"/>
                      <a:pt x="560036" y="72561"/>
                      <a:pt x="564578" y="72561"/>
                    </a:cubicBezTo>
                    <a:cubicBezTo>
                      <a:pt x="567924" y="72561"/>
                      <a:pt x="571270" y="73993"/>
                      <a:pt x="573900" y="76618"/>
                    </a:cubicBezTo>
                    <a:lnTo>
                      <a:pt x="578441" y="80915"/>
                    </a:lnTo>
                    <a:cubicBezTo>
                      <a:pt x="582983" y="85450"/>
                      <a:pt x="584895" y="93326"/>
                      <a:pt x="582983" y="99532"/>
                    </a:cubicBezTo>
                    <a:lnTo>
                      <a:pt x="558841" y="180208"/>
                    </a:lnTo>
                    <a:lnTo>
                      <a:pt x="592544" y="214102"/>
                    </a:lnTo>
                    <a:cubicBezTo>
                      <a:pt x="605451" y="226752"/>
                      <a:pt x="601388" y="246324"/>
                      <a:pt x="589914" y="258020"/>
                    </a:cubicBezTo>
                    <a:lnTo>
                      <a:pt x="589675" y="258497"/>
                    </a:lnTo>
                    <a:cubicBezTo>
                      <a:pt x="583461" y="264464"/>
                      <a:pt x="575812" y="267567"/>
                      <a:pt x="568402" y="267567"/>
                    </a:cubicBezTo>
                    <a:cubicBezTo>
                      <a:pt x="560753" y="267567"/>
                      <a:pt x="553582" y="264464"/>
                      <a:pt x="547846" y="258736"/>
                    </a:cubicBezTo>
                    <a:lnTo>
                      <a:pt x="515338" y="226275"/>
                    </a:lnTo>
                    <a:lnTo>
                      <a:pt x="430724" y="251575"/>
                    </a:lnTo>
                    <a:cubicBezTo>
                      <a:pt x="429289" y="252053"/>
                      <a:pt x="427616" y="252291"/>
                      <a:pt x="425943" y="252291"/>
                    </a:cubicBezTo>
                    <a:cubicBezTo>
                      <a:pt x="420924" y="252291"/>
                      <a:pt x="415665" y="250143"/>
                      <a:pt x="412319" y="246802"/>
                    </a:cubicBezTo>
                    <a:lnTo>
                      <a:pt x="407777" y="242267"/>
                    </a:lnTo>
                    <a:cubicBezTo>
                      <a:pt x="404909" y="239402"/>
                      <a:pt x="403475" y="235583"/>
                      <a:pt x="403953" y="231526"/>
                    </a:cubicBezTo>
                    <a:cubicBezTo>
                      <a:pt x="404431" y="227707"/>
                      <a:pt x="406821" y="224365"/>
                      <a:pt x="410167" y="222217"/>
                    </a:cubicBezTo>
                    <a:lnTo>
                      <a:pt x="473031" y="184027"/>
                    </a:lnTo>
                    <a:lnTo>
                      <a:pt x="418294" y="129368"/>
                    </a:lnTo>
                    <a:lnTo>
                      <a:pt x="392001" y="131994"/>
                    </a:lnTo>
                    <a:cubicBezTo>
                      <a:pt x="391762" y="131994"/>
                      <a:pt x="391284" y="131994"/>
                      <a:pt x="390806" y="131994"/>
                    </a:cubicBezTo>
                    <a:cubicBezTo>
                      <a:pt x="386982" y="131994"/>
                      <a:pt x="382918" y="130323"/>
                      <a:pt x="380289" y="127697"/>
                    </a:cubicBezTo>
                    <a:lnTo>
                      <a:pt x="374314" y="121730"/>
                    </a:lnTo>
                    <a:cubicBezTo>
                      <a:pt x="371923" y="119582"/>
                      <a:pt x="370967" y="116240"/>
                      <a:pt x="371445" y="113137"/>
                    </a:cubicBezTo>
                    <a:cubicBezTo>
                      <a:pt x="371684" y="110034"/>
                      <a:pt x="373596" y="107170"/>
                      <a:pt x="376465" y="105499"/>
                    </a:cubicBezTo>
                    <a:lnTo>
                      <a:pt x="402997" y="90462"/>
                    </a:lnTo>
                    <a:cubicBezTo>
                      <a:pt x="362362" y="52988"/>
                      <a:pt x="308582" y="31745"/>
                      <a:pt x="253128" y="31745"/>
                    </a:cubicBezTo>
                    <a:cubicBezTo>
                      <a:pt x="131225" y="31745"/>
                      <a:pt x="31790" y="130800"/>
                      <a:pt x="31790" y="252769"/>
                    </a:cubicBezTo>
                    <a:cubicBezTo>
                      <a:pt x="31790" y="337264"/>
                      <a:pt x="81269" y="415553"/>
                      <a:pt x="157518" y="452072"/>
                    </a:cubicBezTo>
                    <a:cubicBezTo>
                      <a:pt x="165405" y="455891"/>
                      <a:pt x="168752" y="465438"/>
                      <a:pt x="164927" y="473315"/>
                    </a:cubicBezTo>
                    <a:cubicBezTo>
                      <a:pt x="162298" y="479043"/>
                      <a:pt x="156562" y="482385"/>
                      <a:pt x="150586" y="482385"/>
                    </a:cubicBezTo>
                    <a:cubicBezTo>
                      <a:pt x="148196" y="482385"/>
                      <a:pt x="145805" y="481669"/>
                      <a:pt x="143654" y="480714"/>
                    </a:cubicBezTo>
                    <a:cubicBezTo>
                      <a:pt x="56410" y="438944"/>
                      <a:pt x="0" y="349437"/>
                      <a:pt x="0" y="252769"/>
                    </a:cubicBezTo>
                    <a:cubicBezTo>
                      <a:pt x="0" y="113376"/>
                      <a:pt x="113537" y="0"/>
                      <a:pt x="253128" y="0"/>
                    </a:cubicBezTo>
                    <a:close/>
                  </a:path>
                </a:pathLst>
              </a:custGeom>
              <a:solidFill>
                <a:srgbClr val="F68E69"/>
              </a:solidFill>
              <a:ln w="19050">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27" name="íŝlïḍê"/>
              <p:cNvSpPr/>
              <p:nvPr/>
            </p:nvSpPr>
            <p:spPr bwMode="auto">
              <a:xfrm>
                <a:off x="7214287" y="3913980"/>
                <a:ext cx="470372" cy="377828"/>
              </a:xfrm>
              <a:custGeom>
                <a:avLst/>
                <a:gdLst>
                  <a:gd name="connsiteX0" fmla="*/ 360943 w 600541"/>
                  <a:gd name="connsiteY0" fmla="*/ 344430 h 482385"/>
                  <a:gd name="connsiteX1" fmla="*/ 415206 w 600541"/>
                  <a:gd name="connsiteY1" fmla="*/ 369480 h 482385"/>
                  <a:gd name="connsiteX2" fmla="*/ 334409 w 600541"/>
                  <a:gd name="connsiteY2" fmla="*/ 431508 h 482385"/>
                  <a:gd name="connsiteX3" fmla="*/ 360943 w 600541"/>
                  <a:gd name="connsiteY3" fmla="*/ 344430 h 482385"/>
                  <a:gd name="connsiteX4" fmla="*/ 158230 w 600541"/>
                  <a:gd name="connsiteY4" fmla="*/ 344430 h 482385"/>
                  <a:gd name="connsiteX5" fmla="*/ 184529 w 600541"/>
                  <a:gd name="connsiteY5" fmla="*/ 431014 h 482385"/>
                  <a:gd name="connsiteX6" fmla="*/ 104437 w 600541"/>
                  <a:gd name="connsiteY6" fmla="*/ 369236 h 482385"/>
                  <a:gd name="connsiteX7" fmla="*/ 158230 w 600541"/>
                  <a:gd name="connsiteY7" fmla="*/ 344430 h 482385"/>
                  <a:gd name="connsiteX8" fmla="*/ 272241 w 600541"/>
                  <a:gd name="connsiteY8" fmla="*/ 331516 h 482385"/>
                  <a:gd name="connsiteX9" fmla="*/ 343018 w 600541"/>
                  <a:gd name="connsiteY9" fmla="*/ 339630 h 482385"/>
                  <a:gd name="connsiteX10" fmla="*/ 308586 w 600541"/>
                  <a:gd name="connsiteY10" fmla="*/ 440343 h 482385"/>
                  <a:gd name="connsiteX11" fmla="*/ 272241 w 600541"/>
                  <a:gd name="connsiteY11" fmla="*/ 445832 h 482385"/>
                  <a:gd name="connsiteX12" fmla="*/ 253118 w 600541"/>
                  <a:gd name="connsiteY12" fmla="*/ 331516 h 482385"/>
                  <a:gd name="connsiteX13" fmla="*/ 253118 w 600541"/>
                  <a:gd name="connsiteY13" fmla="*/ 446044 h 482385"/>
                  <a:gd name="connsiteX14" fmla="*/ 212245 w 600541"/>
                  <a:gd name="connsiteY14" fmla="*/ 440079 h 482385"/>
                  <a:gd name="connsiteX15" fmla="*/ 177825 w 600541"/>
                  <a:gd name="connsiteY15" fmla="*/ 339867 h 482385"/>
                  <a:gd name="connsiteX16" fmla="*/ 253118 w 600541"/>
                  <a:gd name="connsiteY16" fmla="*/ 331516 h 482385"/>
                  <a:gd name="connsiteX17" fmla="*/ 368784 w 600541"/>
                  <a:gd name="connsiteY17" fmla="*/ 260175 h 482385"/>
                  <a:gd name="connsiteX18" fmla="*/ 454583 w 600541"/>
                  <a:gd name="connsiteY18" fmla="*/ 260175 h 482385"/>
                  <a:gd name="connsiteX19" fmla="*/ 425904 w 600541"/>
                  <a:gd name="connsiteY19" fmla="*/ 353251 h 482385"/>
                  <a:gd name="connsiteX20" fmla="*/ 363765 w 600541"/>
                  <a:gd name="connsiteY20" fmla="*/ 325090 h 482385"/>
                  <a:gd name="connsiteX21" fmla="*/ 368784 w 600541"/>
                  <a:gd name="connsiteY21" fmla="*/ 260175 h 482385"/>
                  <a:gd name="connsiteX22" fmla="*/ 272241 w 600541"/>
                  <a:gd name="connsiteY22" fmla="*/ 260175 h 482385"/>
                  <a:gd name="connsiteX23" fmla="*/ 349440 w 600541"/>
                  <a:gd name="connsiteY23" fmla="*/ 260175 h 482385"/>
                  <a:gd name="connsiteX24" fmla="*/ 345616 w 600541"/>
                  <a:gd name="connsiteY24" fmla="*/ 320297 h 482385"/>
                  <a:gd name="connsiteX25" fmla="*/ 272241 w 600541"/>
                  <a:gd name="connsiteY25" fmla="*/ 312185 h 482385"/>
                  <a:gd name="connsiteX26" fmla="*/ 169710 w 600541"/>
                  <a:gd name="connsiteY26" fmla="*/ 260175 h 482385"/>
                  <a:gd name="connsiteX27" fmla="*/ 253118 w 600541"/>
                  <a:gd name="connsiteY27" fmla="*/ 260175 h 482385"/>
                  <a:gd name="connsiteX28" fmla="*/ 253118 w 600541"/>
                  <a:gd name="connsiteY28" fmla="*/ 312185 h 482385"/>
                  <a:gd name="connsiteX29" fmla="*/ 174729 w 600541"/>
                  <a:gd name="connsiteY29" fmla="*/ 320297 h 482385"/>
                  <a:gd name="connsiteX30" fmla="*/ 169710 w 600541"/>
                  <a:gd name="connsiteY30" fmla="*/ 260175 h 482385"/>
                  <a:gd name="connsiteX31" fmla="*/ 65273 w 600541"/>
                  <a:gd name="connsiteY31" fmla="*/ 260175 h 482385"/>
                  <a:gd name="connsiteX32" fmla="*/ 150605 w 600541"/>
                  <a:gd name="connsiteY32" fmla="*/ 260175 h 482385"/>
                  <a:gd name="connsiteX33" fmla="*/ 155385 w 600541"/>
                  <a:gd name="connsiteY33" fmla="*/ 325078 h 482385"/>
                  <a:gd name="connsiteX34" fmla="*/ 93717 w 600541"/>
                  <a:gd name="connsiteY34" fmla="*/ 352757 h 482385"/>
                  <a:gd name="connsiteX35" fmla="*/ 65273 w 600541"/>
                  <a:gd name="connsiteY35" fmla="*/ 260175 h 482385"/>
                  <a:gd name="connsiteX36" fmla="*/ 346333 w 600541"/>
                  <a:gd name="connsiteY36" fmla="*/ 186645 h 482385"/>
                  <a:gd name="connsiteX37" fmla="*/ 349440 w 600541"/>
                  <a:gd name="connsiteY37" fmla="*/ 244367 h 482385"/>
                  <a:gd name="connsiteX38" fmla="*/ 272241 w 600541"/>
                  <a:gd name="connsiteY38" fmla="*/ 244367 h 482385"/>
                  <a:gd name="connsiteX39" fmla="*/ 272241 w 600541"/>
                  <a:gd name="connsiteY39" fmla="*/ 193801 h 482385"/>
                  <a:gd name="connsiteX40" fmla="*/ 346333 w 600541"/>
                  <a:gd name="connsiteY40" fmla="*/ 186645 h 482385"/>
                  <a:gd name="connsiteX41" fmla="*/ 174251 w 600541"/>
                  <a:gd name="connsiteY41" fmla="*/ 186645 h 482385"/>
                  <a:gd name="connsiteX42" fmla="*/ 253118 w 600541"/>
                  <a:gd name="connsiteY42" fmla="*/ 193801 h 482385"/>
                  <a:gd name="connsiteX43" fmla="*/ 253118 w 600541"/>
                  <a:gd name="connsiteY43" fmla="*/ 244367 h 482385"/>
                  <a:gd name="connsiteX44" fmla="*/ 169710 w 600541"/>
                  <a:gd name="connsiteY44" fmla="*/ 244367 h 482385"/>
                  <a:gd name="connsiteX45" fmla="*/ 174251 w 600541"/>
                  <a:gd name="connsiteY45" fmla="*/ 186645 h 482385"/>
                  <a:gd name="connsiteX46" fmla="*/ 92525 w 600541"/>
                  <a:gd name="connsiteY46" fmla="*/ 153974 h 482385"/>
                  <a:gd name="connsiteX47" fmla="*/ 154679 w 600541"/>
                  <a:gd name="connsiteY47" fmla="*/ 181879 h 482385"/>
                  <a:gd name="connsiteX48" fmla="*/ 150376 w 600541"/>
                  <a:gd name="connsiteY48" fmla="*/ 244368 h 482385"/>
                  <a:gd name="connsiteX49" fmla="*/ 65273 w 600541"/>
                  <a:gd name="connsiteY49" fmla="*/ 244368 h 482385"/>
                  <a:gd name="connsiteX50" fmla="*/ 92525 w 600541"/>
                  <a:gd name="connsiteY50" fmla="*/ 153974 h 482385"/>
                  <a:gd name="connsiteX51" fmla="*/ 426413 w 600541"/>
                  <a:gd name="connsiteY51" fmla="*/ 153197 h 482385"/>
                  <a:gd name="connsiteX52" fmla="*/ 429044 w 600541"/>
                  <a:gd name="connsiteY52" fmla="*/ 156061 h 482385"/>
                  <a:gd name="connsiteX53" fmla="*/ 444350 w 600541"/>
                  <a:gd name="connsiteY53" fmla="*/ 188758 h 482385"/>
                  <a:gd name="connsiteX54" fmla="*/ 404410 w 600541"/>
                  <a:gd name="connsiteY54" fmla="*/ 212863 h 482385"/>
                  <a:gd name="connsiteX55" fmla="*/ 392930 w 600541"/>
                  <a:gd name="connsiteY55" fmla="*/ 231002 h 482385"/>
                  <a:gd name="connsiteX56" fmla="*/ 394844 w 600541"/>
                  <a:gd name="connsiteY56" fmla="*/ 244367 h 482385"/>
                  <a:gd name="connsiteX57" fmla="*/ 368775 w 600541"/>
                  <a:gd name="connsiteY57" fmla="*/ 244367 h 482385"/>
                  <a:gd name="connsiteX58" fmla="*/ 364470 w 600541"/>
                  <a:gd name="connsiteY58" fmla="*/ 181837 h 482385"/>
                  <a:gd name="connsiteX59" fmla="*/ 426413 w 600541"/>
                  <a:gd name="connsiteY59" fmla="*/ 153197 h 482385"/>
                  <a:gd name="connsiteX60" fmla="*/ 182835 w 600541"/>
                  <a:gd name="connsiteY60" fmla="*/ 72541 h 482385"/>
                  <a:gd name="connsiteX61" fmla="*/ 157498 w 600541"/>
                  <a:gd name="connsiteY61" fmla="*/ 161101 h 482385"/>
                  <a:gd name="connsiteX62" fmla="*/ 103237 w 600541"/>
                  <a:gd name="connsiteY62" fmla="*/ 135798 h 482385"/>
                  <a:gd name="connsiteX63" fmla="*/ 182835 w 600541"/>
                  <a:gd name="connsiteY63" fmla="*/ 72541 h 482385"/>
                  <a:gd name="connsiteX64" fmla="*/ 336032 w 600541"/>
                  <a:gd name="connsiteY64" fmla="*/ 72330 h 482385"/>
                  <a:gd name="connsiteX65" fmla="*/ 374284 w 600541"/>
                  <a:gd name="connsiteY65" fmla="*/ 93807 h 482385"/>
                  <a:gd name="connsiteX66" fmla="*/ 373806 w 600541"/>
                  <a:gd name="connsiteY66" fmla="*/ 94284 h 482385"/>
                  <a:gd name="connsiteX67" fmla="*/ 361852 w 600541"/>
                  <a:gd name="connsiteY67" fmla="*/ 111943 h 482385"/>
                  <a:gd name="connsiteX68" fmla="*/ 368785 w 600541"/>
                  <a:gd name="connsiteY68" fmla="*/ 131988 h 482385"/>
                  <a:gd name="connsiteX69" fmla="*/ 370220 w 600541"/>
                  <a:gd name="connsiteY69" fmla="*/ 133420 h 482385"/>
                  <a:gd name="connsiteX70" fmla="*/ 393649 w 600541"/>
                  <a:gd name="connsiteY70" fmla="*/ 142726 h 482385"/>
                  <a:gd name="connsiteX71" fmla="*/ 396279 w 600541"/>
                  <a:gd name="connsiteY71" fmla="*/ 142726 h 482385"/>
                  <a:gd name="connsiteX72" fmla="*/ 407515 w 600541"/>
                  <a:gd name="connsiteY72" fmla="*/ 141533 h 482385"/>
                  <a:gd name="connsiteX73" fmla="*/ 361613 w 600541"/>
                  <a:gd name="connsiteY73" fmla="*/ 161101 h 482385"/>
                  <a:gd name="connsiteX74" fmla="*/ 336032 w 600541"/>
                  <a:gd name="connsiteY74" fmla="*/ 72330 h 482385"/>
                  <a:gd name="connsiteX75" fmla="*/ 272241 w 600541"/>
                  <a:gd name="connsiteY75" fmla="*/ 57299 h 482385"/>
                  <a:gd name="connsiteX76" fmla="*/ 310732 w 600541"/>
                  <a:gd name="connsiteY76" fmla="*/ 63263 h 482385"/>
                  <a:gd name="connsiteX77" fmla="*/ 343724 w 600541"/>
                  <a:gd name="connsiteY77" fmla="*/ 165849 h 482385"/>
                  <a:gd name="connsiteX78" fmla="*/ 272241 w 600541"/>
                  <a:gd name="connsiteY78" fmla="*/ 174438 h 482385"/>
                  <a:gd name="connsiteX79" fmla="*/ 253118 w 600541"/>
                  <a:gd name="connsiteY79" fmla="*/ 57017 h 482385"/>
                  <a:gd name="connsiteX80" fmla="*/ 253118 w 600541"/>
                  <a:gd name="connsiteY80" fmla="*/ 174438 h 482385"/>
                  <a:gd name="connsiteX81" fmla="*/ 177119 w 600541"/>
                  <a:gd name="connsiteY81" fmla="*/ 165846 h 482385"/>
                  <a:gd name="connsiteX82" fmla="*/ 209861 w 600541"/>
                  <a:gd name="connsiteY82" fmla="*/ 63461 h 482385"/>
                  <a:gd name="connsiteX83" fmla="*/ 253118 w 600541"/>
                  <a:gd name="connsiteY83" fmla="*/ 57017 h 482385"/>
                  <a:gd name="connsiteX84" fmla="*/ 253128 w 600541"/>
                  <a:gd name="connsiteY84" fmla="*/ 0 h 482385"/>
                  <a:gd name="connsiteX85" fmla="*/ 424509 w 600541"/>
                  <a:gd name="connsiteY85" fmla="*/ 66832 h 482385"/>
                  <a:gd name="connsiteX86" fmla="*/ 436699 w 600541"/>
                  <a:gd name="connsiteY86" fmla="*/ 45350 h 482385"/>
                  <a:gd name="connsiteX87" fmla="*/ 445782 w 600541"/>
                  <a:gd name="connsiteY87" fmla="*/ 40099 h 482385"/>
                  <a:gd name="connsiteX88" fmla="*/ 453192 w 600541"/>
                  <a:gd name="connsiteY88" fmla="*/ 43202 h 482385"/>
                  <a:gd name="connsiteX89" fmla="*/ 459168 w 600541"/>
                  <a:gd name="connsiteY89" fmla="*/ 48931 h 482385"/>
                  <a:gd name="connsiteX90" fmla="*/ 463231 w 600541"/>
                  <a:gd name="connsiteY90" fmla="*/ 60865 h 482385"/>
                  <a:gd name="connsiteX91" fmla="*/ 461080 w 600541"/>
                  <a:gd name="connsiteY91" fmla="*/ 82585 h 482385"/>
                  <a:gd name="connsiteX92" fmla="*/ 517251 w 600541"/>
                  <a:gd name="connsiteY92" fmla="*/ 138677 h 482385"/>
                  <a:gd name="connsiteX93" fmla="*/ 553582 w 600541"/>
                  <a:gd name="connsiteY93" fmla="*/ 79005 h 482385"/>
                  <a:gd name="connsiteX94" fmla="*/ 564578 w 600541"/>
                  <a:gd name="connsiteY94" fmla="*/ 72561 h 482385"/>
                  <a:gd name="connsiteX95" fmla="*/ 573900 w 600541"/>
                  <a:gd name="connsiteY95" fmla="*/ 76618 h 482385"/>
                  <a:gd name="connsiteX96" fmla="*/ 578441 w 600541"/>
                  <a:gd name="connsiteY96" fmla="*/ 80915 h 482385"/>
                  <a:gd name="connsiteX97" fmla="*/ 582983 w 600541"/>
                  <a:gd name="connsiteY97" fmla="*/ 99532 h 482385"/>
                  <a:gd name="connsiteX98" fmla="*/ 558841 w 600541"/>
                  <a:gd name="connsiteY98" fmla="*/ 180208 h 482385"/>
                  <a:gd name="connsiteX99" fmla="*/ 592544 w 600541"/>
                  <a:gd name="connsiteY99" fmla="*/ 214102 h 482385"/>
                  <a:gd name="connsiteX100" fmla="*/ 589914 w 600541"/>
                  <a:gd name="connsiteY100" fmla="*/ 258020 h 482385"/>
                  <a:gd name="connsiteX101" fmla="*/ 589675 w 600541"/>
                  <a:gd name="connsiteY101" fmla="*/ 258497 h 482385"/>
                  <a:gd name="connsiteX102" fmla="*/ 568402 w 600541"/>
                  <a:gd name="connsiteY102" fmla="*/ 267567 h 482385"/>
                  <a:gd name="connsiteX103" fmla="*/ 547846 w 600541"/>
                  <a:gd name="connsiteY103" fmla="*/ 258736 h 482385"/>
                  <a:gd name="connsiteX104" fmla="*/ 515338 w 600541"/>
                  <a:gd name="connsiteY104" fmla="*/ 226275 h 482385"/>
                  <a:gd name="connsiteX105" fmla="*/ 430724 w 600541"/>
                  <a:gd name="connsiteY105" fmla="*/ 251575 h 482385"/>
                  <a:gd name="connsiteX106" fmla="*/ 425943 w 600541"/>
                  <a:gd name="connsiteY106" fmla="*/ 252291 h 482385"/>
                  <a:gd name="connsiteX107" fmla="*/ 412319 w 600541"/>
                  <a:gd name="connsiteY107" fmla="*/ 246802 h 482385"/>
                  <a:gd name="connsiteX108" fmla="*/ 407777 w 600541"/>
                  <a:gd name="connsiteY108" fmla="*/ 242267 h 482385"/>
                  <a:gd name="connsiteX109" fmla="*/ 403953 w 600541"/>
                  <a:gd name="connsiteY109" fmla="*/ 231526 h 482385"/>
                  <a:gd name="connsiteX110" fmla="*/ 410167 w 600541"/>
                  <a:gd name="connsiteY110" fmla="*/ 222217 h 482385"/>
                  <a:gd name="connsiteX111" fmla="*/ 473031 w 600541"/>
                  <a:gd name="connsiteY111" fmla="*/ 184027 h 482385"/>
                  <a:gd name="connsiteX112" fmla="*/ 418294 w 600541"/>
                  <a:gd name="connsiteY112" fmla="*/ 129368 h 482385"/>
                  <a:gd name="connsiteX113" fmla="*/ 392001 w 600541"/>
                  <a:gd name="connsiteY113" fmla="*/ 131994 h 482385"/>
                  <a:gd name="connsiteX114" fmla="*/ 390806 w 600541"/>
                  <a:gd name="connsiteY114" fmla="*/ 131994 h 482385"/>
                  <a:gd name="connsiteX115" fmla="*/ 380289 w 600541"/>
                  <a:gd name="connsiteY115" fmla="*/ 127697 h 482385"/>
                  <a:gd name="connsiteX116" fmla="*/ 374314 w 600541"/>
                  <a:gd name="connsiteY116" fmla="*/ 121730 h 482385"/>
                  <a:gd name="connsiteX117" fmla="*/ 371445 w 600541"/>
                  <a:gd name="connsiteY117" fmla="*/ 113137 h 482385"/>
                  <a:gd name="connsiteX118" fmla="*/ 376465 w 600541"/>
                  <a:gd name="connsiteY118" fmla="*/ 105499 h 482385"/>
                  <a:gd name="connsiteX119" fmla="*/ 402997 w 600541"/>
                  <a:gd name="connsiteY119" fmla="*/ 90462 h 482385"/>
                  <a:gd name="connsiteX120" fmla="*/ 253128 w 600541"/>
                  <a:gd name="connsiteY120" fmla="*/ 31745 h 482385"/>
                  <a:gd name="connsiteX121" fmla="*/ 31790 w 600541"/>
                  <a:gd name="connsiteY121" fmla="*/ 252769 h 482385"/>
                  <a:gd name="connsiteX122" fmla="*/ 157518 w 600541"/>
                  <a:gd name="connsiteY122" fmla="*/ 452072 h 482385"/>
                  <a:gd name="connsiteX123" fmla="*/ 164927 w 600541"/>
                  <a:gd name="connsiteY123" fmla="*/ 473315 h 482385"/>
                  <a:gd name="connsiteX124" fmla="*/ 150586 w 600541"/>
                  <a:gd name="connsiteY124" fmla="*/ 482385 h 482385"/>
                  <a:gd name="connsiteX125" fmla="*/ 143654 w 600541"/>
                  <a:gd name="connsiteY125" fmla="*/ 480714 h 482385"/>
                  <a:gd name="connsiteX126" fmla="*/ 0 w 600541"/>
                  <a:gd name="connsiteY126" fmla="*/ 252769 h 482385"/>
                  <a:gd name="connsiteX127" fmla="*/ 253128 w 600541"/>
                  <a:gd name="connsiteY127" fmla="*/ 0 h 48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0541" h="482385">
                    <a:moveTo>
                      <a:pt x="360943" y="344430"/>
                    </a:moveTo>
                    <a:cubicBezTo>
                      <a:pt x="383891" y="351110"/>
                      <a:pt x="402537" y="359937"/>
                      <a:pt x="415206" y="369480"/>
                    </a:cubicBezTo>
                    <a:cubicBezTo>
                      <a:pt x="394409" y="396677"/>
                      <a:pt x="366680" y="418148"/>
                      <a:pt x="334409" y="431508"/>
                    </a:cubicBezTo>
                    <a:cubicBezTo>
                      <a:pt x="345883" y="407412"/>
                      <a:pt x="354967" y="377830"/>
                      <a:pt x="360943" y="344430"/>
                    </a:cubicBezTo>
                    <a:close/>
                    <a:moveTo>
                      <a:pt x="158230" y="344430"/>
                    </a:moveTo>
                    <a:cubicBezTo>
                      <a:pt x="164207" y="377823"/>
                      <a:pt x="173292" y="407162"/>
                      <a:pt x="184529" y="431014"/>
                    </a:cubicBezTo>
                    <a:cubicBezTo>
                      <a:pt x="152731" y="417895"/>
                      <a:pt x="125237" y="396190"/>
                      <a:pt x="104437" y="369236"/>
                    </a:cubicBezTo>
                    <a:cubicBezTo>
                      <a:pt x="117108" y="359696"/>
                      <a:pt x="135517" y="351109"/>
                      <a:pt x="158230" y="344430"/>
                    </a:cubicBezTo>
                    <a:close/>
                    <a:moveTo>
                      <a:pt x="272241" y="331516"/>
                    </a:moveTo>
                    <a:cubicBezTo>
                      <a:pt x="297826" y="332232"/>
                      <a:pt x="321976" y="335096"/>
                      <a:pt x="343018" y="339630"/>
                    </a:cubicBezTo>
                    <a:cubicBezTo>
                      <a:pt x="335606" y="382111"/>
                      <a:pt x="323172" y="416477"/>
                      <a:pt x="308586" y="440343"/>
                    </a:cubicBezTo>
                    <a:cubicBezTo>
                      <a:pt x="296630" y="443207"/>
                      <a:pt x="281805" y="445116"/>
                      <a:pt x="272241" y="445832"/>
                    </a:cubicBezTo>
                    <a:close/>
                    <a:moveTo>
                      <a:pt x="253118" y="331516"/>
                    </a:moveTo>
                    <a:lnTo>
                      <a:pt x="253118" y="446044"/>
                    </a:lnTo>
                    <a:cubicBezTo>
                      <a:pt x="237342" y="445328"/>
                      <a:pt x="225152" y="443419"/>
                      <a:pt x="212245" y="440079"/>
                    </a:cubicBezTo>
                    <a:cubicBezTo>
                      <a:pt x="197664" y="416219"/>
                      <a:pt x="184996" y="381861"/>
                      <a:pt x="177825" y="339867"/>
                    </a:cubicBezTo>
                    <a:cubicBezTo>
                      <a:pt x="199815" y="334856"/>
                      <a:pt x="221328" y="331993"/>
                      <a:pt x="253118" y="331516"/>
                    </a:cubicBezTo>
                    <a:close/>
                    <a:moveTo>
                      <a:pt x="368784" y="260175"/>
                    </a:moveTo>
                    <a:lnTo>
                      <a:pt x="454583" y="260175"/>
                    </a:lnTo>
                    <a:cubicBezTo>
                      <a:pt x="453149" y="298360"/>
                      <a:pt x="442872" y="326044"/>
                      <a:pt x="425904" y="353251"/>
                    </a:cubicBezTo>
                    <a:cubicBezTo>
                      <a:pt x="410608" y="341796"/>
                      <a:pt x="389337" y="332249"/>
                      <a:pt x="363765" y="325090"/>
                    </a:cubicBezTo>
                    <a:cubicBezTo>
                      <a:pt x="366633" y="304565"/>
                      <a:pt x="368306" y="282609"/>
                      <a:pt x="368784" y="260175"/>
                    </a:cubicBezTo>
                    <a:close/>
                    <a:moveTo>
                      <a:pt x="272241" y="260175"/>
                    </a:moveTo>
                    <a:lnTo>
                      <a:pt x="349440" y="260175"/>
                    </a:lnTo>
                    <a:cubicBezTo>
                      <a:pt x="348962" y="282601"/>
                      <a:pt x="348006" y="301688"/>
                      <a:pt x="345616" y="320297"/>
                    </a:cubicBezTo>
                    <a:cubicBezTo>
                      <a:pt x="323149" y="315525"/>
                      <a:pt x="297815" y="312901"/>
                      <a:pt x="272241" y="312185"/>
                    </a:cubicBezTo>
                    <a:close/>
                    <a:moveTo>
                      <a:pt x="169710" y="260175"/>
                    </a:moveTo>
                    <a:lnTo>
                      <a:pt x="253118" y="260175"/>
                    </a:lnTo>
                    <a:lnTo>
                      <a:pt x="253118" y="312185"/>
                    </a:lnTo>
                    <a:cubicBezTo>
                      <a:pt x="221332" y="312662"/>
                      <a:pt x="198389" y="315287"/>
                      <a:pt x="174729" y="320297"/>
                    </a:cubicBezTo>
                    <a:cubicBezTo>
                      <a:pt x="172339" y="301688"/>
                      <a:pt x="170188" y="282601"/>
                      <a:pt x="169710" y="260175"/>
                    </a:cubicBezTo>
                    <a:close/>
                    <a:moveTo>
                      <a:pt x="65273" y="260175"/>
                    </a:moveTo>
                    <a:lnTo>
                      <a:pt x="150605" y="260175"/>
                    </a:lnTo>
                    <a:cubicBezTo>
                      <a:pt x="150844" y="282605"/>
                      <a:pt x="152517" y="304557"/>
                      <a:pt x="155385" y="325078"/>
                    </a:cubicBezTo>
                    <a:cubicBezTo>
                      <a:pt x="130048" y="331998"/>
                      <a:pt x="109014" y="341542"/>
                      <a:pt x="93717" y="352757"/>
                    </a:cubicBezTo>
                    <a:cubicBezTo>
                      <a:pt x="76985" y="325794"/>
                      <a:pt x="66707" y="298353"/>
                      <a:pt x="65273" y="260175"/>
                    </a:cubicBezTo>
                    <a:close/>
                    <a:moveTo>
                      <a:pt x="346333" y="186645"/>
                    </a:moveTo>
                    <a:cubicBezTo>
                      <a:pt x="348484" y="204296"/>
                      <a:pt x="349201" y="221946"/>
                      <a:pt x="349440" y="244367"/>
                    </a:cubicBezTo>
                    <a:lnTo>
                      <a:pt x="272241" y="244367"/>
                    </a:lnTo>
                    <a:lnTo>
                      <a:pt x="272241" y="193801"/>
                    </a:lnTo>
                    <a:cubicBezTo>
                      <a:pt x="297815" y="193085"/>
                      <a:pt x="323627" y="191415"/>
                      <a:pt x="346333" y="186645"/>
                    </a:cubicBezTo>
                    <a:close/>
                    <a:moveTo>
                      <a:pt x="174251" y="186645"/>
                    </a:moveTo>
                    <a:cubicBezTo>
                      <a:pt x="197911" y="191654"/>
                      <a:pt x="221332" y="193324"/>
                      <a:pt x="253118" y="193801"/>
                    </a:cubicBezTo>
                    <a:lnTo>
                      <a:pt x="253118" y="244367"/>
                    </a:lnTo>
                    <a:lnTo>
                      <a:pt x="169710" y="244367"/>
                    </a:lnTo>
                    <a:cubicBezTo>
                      <a:pt x="170188" y="221946"/>
                      <a:pt x="172100" y="204296"/>
                      <a:pt x="174251" y="186645"/>
                    </a:cubicBezTo>
                    <a:close/>
                    <a:moveTo>
                      <a:pt x="92525" y="153974"/>
                    </a:moveTo>
                    <a:cubicBezTo>
                      <a:pt x="107825" y="165661"/>
                      <a:pt x="129100" y="174724"/>
                      <a:pt x="154679" y="181879"/>
                    </a:cubicBezTo>
                    <a:cubicBezTo>
                      <a:pt x="152288" y="201198"/>
                      <a:pt x="150854" y="221948"/>
                      <a:pt x="150376" y="244368"/>
                    </a:cubicBezTo>
                    <a:lnTo>
                      <a:pt x="65273" y="244368"/>
                    </a:lnTo>
                    <a:cubicBezTo>
                      <a:pt x="66946" y="209308"/>
                      <a:pt x="76748" y="180448"/>
                      <a:pt x="92525" y="153974"/>
                    </a:cubicBezTo>
                    <a:close/>
                    <a:moveTo>
                      <a:pt x="426413" y="153197"/>
                    </a:moveTo>
                    <a:lnTo>
                      <a:pt x="429044" y="156061"/>
                    </a:lnTo>
                    <a:cubicBezTo>
                      <a:pt x="435262" y="166324"/>
                      <a:pt x="440284" y="177302"/>
                      <a:pt x="444350" y="188758"/>
                    </a:cubicBezTo>
                    <a:lnTo>
                      <a:pt x="404410" y="212863"/>
                    </a:lnTo>
                    <a:cubicBezTo>
                      <a:pt x="397953" y="216921"/>
                      <a:pt x="393648" y="223603"/>
                      <a:pt x="392930" y="231002"/>
                    </a:cubicBezTo>
                    <a:cubicBezTo>
                      <a:pt x="392213" y="235298"/>
                      <a:pt x="392930" y="237923"/>
                      <a:pt x="394844" y="244367"/>
                    </a:cubicBezTo>
                    <a:lnTo>
                      <a:pt x="368775" y="244367"/>
                    </a:lnTo>
                    <a:cubicBezTo>
                      <a:pt x="368297" y="221933"/>
                      <a:pt x="366862" y="201169"/>
                      <a:pt x="364470" y="181837"/>
                    </a:cubicBezTo>
                    <a:cubicBezTo>
                      <a:pt x="389821" y="174677"/>
                      <a:pt x="411107" y="164653"/>
                      <a:pt x="426413" y="153197"/>
                    </a:cubicBezTo>
                    <a:close/>
                    <a:moveTo>
                      <a:pt x="182835" y="72541"/>
                    </a:moveTo>
                    <a:cubicBezTo>
                      <a:pt x="171839" y="97128"/>
                      <a:pt x="162995" y="127205"/>
                      <a:pt x="157498" y="161101"/>
                    </a:cubicBezTo>
                    <a:cubicBezTo>
                      <a:pt x="134072" y="154179"/>
                      <a:pt x="115667" y="145346"/>
                      <a:pt x="103237" y="135798"/>
                    </a:cubicBezTo>
                    <a:cubicBezTo>
                      <a:pt x="123555" y="108108"/>
                      <a:pt x="151044" y="86386"/>
                      <a:pt x="182835" y="72541"/>
                    </a:cubicBezTo>
                    <a:close/>
                    <a:moveTo>
                      <a:pt x="336032" y="72330"/>
                    </a:moveTo>
                    <a:cubicBezTo>
                      <a:pt x="349659" y="78057"/>
                      <a:pt x="362569" y="85216"/>
                      <a:pt x="374284" y="93807"/>
                    </a:cubicBezTo>
                    <a:lnTo>
                      <a:pt x="373806" y="94284"/>
                    </a:lnTo>
                    <a:cubicBezTo>
                      <a:pt x="367112" y="98102"/>
                      <a:pt x="362808" y="104545"/>
                      <a:pt x="361852" y="111943"/>
                    </a:cubicBezTo>
                    <a:cubicBezTo>
                      <a:pt x="360657" y="119102"/>
                      <a:pt x="363286" y="126499"/>
                      <a:pt x="368785" y="131988"/>
                    </a:cubicBezTo>
                    <a:lnTo>
                      <a:pt x="370220" y="133420"/>
                    </a:lnTo>
                    <a:cubicBezTo>
                      <a:pt x="375957" y="139147"/>
                      <a:pt x="385042" y="142726"/>
                      <a:pt x="393649" y="142726"/>
                    </a:cubicBezTo>
                    <a:cubicBezTo>
                      <a:pt x="394605" y="142726"/>
                      <a:pt x="395561" y="142726"/>
                      <a:pt x="396279" y="142726"/>
                    </a:cubicBezTo>
                    <a:lnTo>
                      <a:pt x="407515" y="141533"/>
                    </a:lnTo>
                    <a:cubicBezTo>
                      <a:pt x="395561" y="148931"/>
                      <a:pt x="380261" y="155612"/>
                      <a:pt x="361613" y="161101"/>
                    </a:cubicBezTo>
                    <a:cubicBezTo>
                      <a:pt x="356114" y="127215"/>
                      <a:pt x="347268" y="96909"/>
                      <a:pt x="336032" y="72330"/>
                    </a:cubicBezTo>
                    <a:close/>
                    <a:moveTo>
                      <a:pt x="272241" y="57299"/>
                    </a:moveTo>
                    <a:cubicBezTo>
                      <a:pt x="285151" y="58015"/>
                      <a:pt x="298300" y="59923"/>
                      <a:pt x="310732" y="63263"/>
                    </a:cubicBezTo>
                    <a:cubicBezTo>
                      <a:pt x="325076" y="88075"/>
                      <a:pt x="336791" y="123145"/>
                      <a:pt x="343724" y="165849"/>
                    </a:cubicBezTo>
                    <a:cubicBezTo>
                      <a:pt x="322446" y="170621"/>
                      <a:pt x="297822" y="173722"/>
                      <a:pt x="272241" y="174438"/>
                    </a:cubicBezTo>
                    <a:close/>
                    <a:moveTo>
                      <a:pt x="253118" y="57017"/>
                    </a:moveTo>
                    <a:lnTo>
                      <a:pt x="253118" y="174438"/>
                    </a:lnTo>
                    <a:cubicBezTo>
                      <a:pt x="221332" y="173961"/>
                      <a:pt x="199345" y="170858"/>
                      <a:pt x="177119" y="165846"/>
                    </a:cubicBezTo>
                    <a:cubicBezTo>
                      <a:pt x="184050" y="123126"/>
                      <a:pt x="195521" y="88282"/>
                      <a:pt x="209861" y="63461"/>
                    </a:cubicBezTo>
                    <a:cubicBezTo>
                      <a:pt x="223483" y="59881"/>
                      <a:pt x="237345" y="57494"/>
                      <a:pt x="253118" y="57017"/>
                    </a:cubicBezTo>
                    <a:close/>
                    <a:moveTo>
                      <a:pt x="253128" y="0"/>
                    </a:moveTo>
                    <a:cubicBezTo>
                      <a:pt x="316708" y="0"/>
                      <a:pt x="377899" y="24107"/>
                      <a:pt x="424509" y="66832"/>
                    </a:cubicBezTo>
                    <a:lnTo>
                      <a:pt x="436699" y="45350"/>
                    </a:lnTo>
                    <a:cubicBezTo>
                      <a:pt x="438611" y="42009"/>
                      <a:pt x="441958" y="40099"/>
                      <a:pt x="445782" y="40099"/>
                    </a:cubicBezTo>
                    <a:cubicBezTo>
                      <a:pt x="448411" y="40099"/>
                      <a:pt x="451041" y="41054"/>
                      <a:pt x="453192" y="43202"/>
                    </a:cubicBezTo>
                    <a:lnTo>
                      <a:pt x="459168" y="48931"/>
                    </a:lnTo>
                    <a:cubicBezTo>
                      <a:pt x="462036" y="52034"/>
                      <a:pt x="463709" y="56807"/>
                      <a:pt x="463231" y="60865"/>
                    </a:cubicBezTo>
                    <a:lnTo>
                      <a:pt x="461080" y="82585"/>
                    </a:lnTo>
                    <a:lnTo>
                      <a:pt x="517251" y="138677"/>
                    </a:lnTo>
                    <a:lnTo>
                      <a:pt x="553582" y="79005"/>
                    </a:lnTo>
                    <a:cubicBezTo>
                      <a:pt x="555973" y="74948"/>
                      <a:pt x="560036" y="72561"/>
                      <a:pt x="564578" y="72561"/>
                    </a:cubicBezTo>
                    <a:cubicBezTo>
                      <a:pt x="567924" y="72561"/>
                      <a:pt x="571270" y="73993"/>
                      <a:pt x="573900" y="76618"/>
                    </a:cubicBezTo>
                    <a:lnTo>
                      <a:pt x="578441" y="80915"/>
                    </a:lnTo>
                    <a:cubicBezTo>
                      <a:pt x="582983" y="85450"/>
                      <a:pt x="584895" y="93326"/>
                      <a:pt x="582983" y="99532"/>
                    </a:cubicBezTo>
                    <a:lnTo>
                      <a:pt x="558841" y="180208"/>
                    </a:lnTo>
                    <a:lnTo>
                      <a:pt x="592544" y="214102"/>
                    </a:lnTo>
                    <a:cubicBezTo>
                      <a:pt x="605451" y="226752"/>
                      <a:pt x="601388" y="246324"/>
                      <a:pt x="589914" y="258020"/>
                    </a:cubicBezTo>
                    <a:lnTo>
                      <a:pt x="589675" y="258497"/>
                    </a:lnTo>
                    <a:cubicBezTo>
                      <a:pt x="583461" y="264464"/>
                      <a:pt x="575812" y="267567"/>
                      <a:pt x="568402" y="267567"/>
                    </a:cubicBezTo>
                    <a:cubicBezTo>
                      <a:pt x="560753" y="267567"/>
                      <a:pt x="553582" y="264464"/>
                      <a:pt x="547846" y="258736"/>
                    </a:cubicBezTo>
                    <a:lnTo>
                      <a:pt x="515338" y="226275"/>
                    </a:lnTo>
                    <a:lnTo>
                      <a:pt x="430724" y="251575"/>
                    </a:lnTo>
                    <a:cubicBezTo>
                      <a:pt x="429289" y="252053"/>
                      <a:pt x="427616" y="252291"/>
                      <a:pt x="425943" y="252291"/>
                    </a:cubicBezTo>
                    <a:cubicBezTo>
                      <a:pt x="420924" y="252291"/>
                      <a:pt x="415665" y="250143"/>
                      <a:pt x="412319" y="246802"/>
                    </a:cubicBezTo>
                    <a:lnTo>
                      <a:pt x="407777" y="242267"/>
                    </a:lnTo>
                    <a:cubicBezTo>
                      <a:pt x="404909" y="239402"/>
                      <a:pt x="403475" y="235583"/>
                      <a:pt x="403953" y="231526"/>
                    </a:cubicBezTo>
                    <a:cubicBezTo>
                      <a:pt x="404431" y="227707"/>
                      <a:pt x="406821" y="224365"/>
                      <a:pt x="410167" y="222217"/>
                    </a:cubicBezTo>
                    <a:lnTo>
                      <a:pt x="473031" y="184027"/>
                    </a:lnTo>
                    <a:lnTo>
                      <a:pt x="418294" y="129368"/>
                    </a:lnTo>
                    <a:lnTo>
                      <a:pt x="392001" y="131994"/>
                    </a:lnTo>
                    <a:cubicBezTo>
                      <a:pt x="391762" y="131994"/>
                      <a:pt x="391284" y="131994"/>
                      <a:pt x="390806" y="131994"/>
                    </a:cubicBezTo>
                    <a:cubicBezTo>
                      <a:pt x="386982" y="131994"/>
                      <a:pt x="382918" y="130323"/>
                      <a:pt x="380289" y="127697"/>
                    </a:cubicBezTo>
                    <a:lnTo>
                      <a:pt x="374314" y="121730"/>
                    </a:lnTo>
                    <a:cubicBezTo>
                      <a:pt x="371923" y="119582"/>
                      <a:pt x="370967" y="116240"/>
                      <a:pt x="371445" y="113137"/>
                    </a:cubicBezTo>
                    <a:cubicBezTo>
                      <a:pt x="371684" y="110034"/>
                      <a:pt x="373596" y="107170"/>
                      <a:pt x="376465" y="105499"/>
                    </a:cubicBezTo>
                    <a:lnTo>
                      <a:pt x="402997" y="90462"/>
                    </a:lnTo>
                    <a:cubicBezTo>
                      <a:pt x="362362" y="52988"/>
                      <a:pt x="308582" y="31745"/>
                      <a:pt x="253128" y="31745"/>
                    </a:cubicBezTo>
                    <a:cubicBezTo>
                      <a:pt x="131225" y="31745"/>
                      <a:pt x="31790" y="130800"/>
                      <a:pt x="31790" y="252769"/>
                    </a:cubicBezTo>
                    <a:cubicBezTo>
                      <a:pt x="31790" y="337264"/>
                      <a:pt x="81269" y="415553"/>
                      <a:pt x="157518" y="452072"/>
                    </a:cubicBezTo>
                    <a:cubicBezTo>
                      <a:pt x="165405" y="455891"/>
                      <a:pt x="168752" y="465438"/>
                      <a:pt x="164927" y="473315"/>
                    </a:cubicBezTo>
                    <a:cubicBezTo>
                      <a:pt x="162298" y="479043"/>
                      <a:pt x="156562" y="482385"/>
                      <a:pt x="150586" y="482385"/>
                    </a:cubicBezTo>
                    <a:cubicBezTo>
                      <a:pt x="148196" y="482385"/>
                      <a:pt x="145805" y="481669"/>
                      <a:pt x="143654" y="480714"/>
                    </a:cubicBezTo>
                    <a:cubicBezTo>
                      <a:pt x="56410" y="438944"/>
                      <a:pt x="0" y="349437"/>
                      <a:pt x="0" y="252769"/>
                    </a:cubicBezTo>
                    <a:cubicBezTo>
                      <a:pt x="0" y="113376"/>
                      <a:pt x="113537" y="0"/>
                      <a:pt x="253128" y="0"/>
                    </a:cubicBezTo>
                    <a:close/>
                  </a:path>
                </a:pathLst>
              </a:custGeom>
              <a:solidFill>
                <a:srgbClr val="F68E69"/>
              </a:solidFill>
              <a:ln w="19050">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sp>
            <p:nvSpPr>
              <p:cNvPr id="28" name="ï$liḑê"/>
              <p:cNvSpPr/>
              <p:nvPr/>
            </p:nvSpPr>
            <p:spPr bwMode="auto">
              <a:xfrm>
                <a:off x="4506809" y="3913980"/>
                <a:ext cx="470372" cy="377828"/>
              </a:xfrm>
              <a:custGeom>
                <a:avLst/>
                <a:gdLst>
                  <a:gd name="connsiteX0" fmla="*/ 360943 w 600541"/>
                  <a:gd name="connsiteY0" fmla="*/ 344430 h 482385"/>
                  <a:gd name="connsiteX1" fmla="*/ 415206 w 600541"/>
                  <a:gd name="connsiteY1" fmla="*/ 369480 h 482385"/>
                  <a:gd name="connsiteX2" fmla="*/ 334409 w 600541"/>
                  <a:gd name="connsiteY2" fmla="*/ 431508 h 482385"/>
                  <a:gd name="connsiteX3" fmla="*/ 360943 w 600541"/>
                  <a:gd name="connsiteY3" fmla="*/ 344430 h 482385"/>
                  <a:gd name="connsiteX4" fmla="*/ 158230 w 600541"/>
                  <a:gd name="connsiteY4" fmla="*/ 344430 h 482385"/>
                  <a:gd name="connsiteX5" fmla="*/ 184529 w 600541"/>
                  <a:gd name="connsiteY5" fmla="*/ 431014 h 482385"/>
                  <a:gd name="connsiteX6" fmla="*/ 104437 w 600541"/>
                  <a:gd name="connsiteY6" fmla="*/ 369236 h 482385"/>
                  <a:gd name="connsiteX7" fmla="*/ 158230 w 600541"/>
                  <a:gd name="connsiteY7" fmla="*/ 344430 h 482385"/>
                  <a:gd name="connsiteX8" fmla="*/ 272241 w 600541"/>
                  <a:gd name="connsiteY8" fmla="*/ 331516 h 482385"/>
                  <a:gd name="connsiteX9" fmla="*/ 343018 w 600541"/>
                  <a:gd name="connsiteY9" fmla="*/ 339630 h 482385"/>
                  <a:gd name="connsiteX10" fmla="*/ 308586 w 600541"/>
                  <a:gd name="connsiteY10" fmla="*/ 440343 h 482385"/>
                  <a:gd name="connsiteX11" fmla="*/ 272241 w 600541"/>
                  <a:gd name="connsiteY11" fmla="*/ 445832 h 482385"/>
                  <a:gd name="connsiteX12" fmla="*/ 253118 w 600541"/>
                  <a:gd name="connsiteY12" fmla="*/ 331516 h 482385"/>
                  <a:gd name="connsiteX13" fmla="*/ 253118 w 600541"/>
                  <a:gd name="connsiteY13" fmla="*/ 446044 h 482385"/>
                  <a:gd name="connsiteX14" fmla="*/ 212245 w 600541"/>
                  <a:gd name="connsiteY14" fmla="*/ 440079 h 482385"/>
                  <a:gd name="connsiteX15" fmla="*/ 177825 w 600541"/>
                  <a:gd name="connsiteY15" fmla="*/ 339867 h 482385"/>
                  <a:gd name="connsiteX16" fmla="*/ 253118 w 600541"/>
                  <a:gd name="connsiteY16" fmla="*/ 331516 h 482385"/>
                  <a:gd name="connsiteX17" fmla="*/ 368784 w 600541"/>
                  <a:gd name="connsiteY17" fmla="*/ 260175 h 482385"/>
                  <a:gd name="connsiteX18" fmla="*/ 454583 w 600541"/>
                  <a:gd name="connsiteY18" fmla="*/ 260175 h 482385"/>
                  <a:gd name="connsiteX19" fmla="*/ 425904 w 600541"/>
                  <a:gd name="connsiteY19" fmla="*/ 353251 h 482385"/>
                  <a:gd name="connsiteX20" fmla="*/ 363765 w 600541"/>
                  <a:gd name="connsiteY20" fmla="*/ 325090 h 482385"/>
                  <a:gd name="connsiteX21" fmla="*/ 368784 w 600541"/>
                  <a:gd name="connsiteY21" fmla="*/ 260175 h 482385"/>
                  <a:gd name="connsiteX22" fmla="*/ 272241 w 600541"/>
                  <a:gd name="connsiteY22" fmla="*/ 260175 h 482385"/>
                  <a:gd name="connsiteX23" fmla="*/ 349440 w 600541"/>
                  <a:gd name="connsiteY23" fmla="*/ 260175 h 482385"/>
                  <a:gd name="connsiteX24" fmla="*/ 345616 w 600541"/>
                  <a:gd name="connsiteY24" fmla="*/ 320297 h 482385"/>
                  <a:gd name="connsiteX25" fmla="*/ 272241 w 600541"/>
                  <a:gd name="connsiteY25" fmla="*/ 312185 h 482385"/>
                  <a:gd name="connsiteX26" fmla="*/ 169710 w 600541"/>
                  <a:gd name="connsiteY26" fmla="*/ 260175 h 482385"/>
                  <a:gd name="connsiteX27" fmla="*/ 253118 w 600541"/>
                  <a:gd name="connsiteY27" fmla="*/ 260175 h 482385"/>
                  <a:gd name="connsiteX28" fmla="*/ 253118 w 600541"/>
                  <a:gd name="connsiteY28" fmla="*/ 312185 h 482385"/>
                  <a:gd name="connsiteX29" fmla="*/ 174729 w 600541"/>
                  <a:gd name="connsiteY29" fmla="*/ 320297 h 482385"/>
                  <a:gd name="connsiteX30" fmla="*/ 169710 w 600541"/>
                  <a:gd name="connsiteY30" fmla="*/ 260175 h 482385"/>
                  <a:gd name="connsiteX31" fmla="*/ 65273 w 600541"/>
                  <a:gd name="connsiteY31" fmla="*/ 260175 h 482385"/>
                  <a:gd name="connsiteX32" fmla="*/ 150605 w 600541"/>
                  <a:gd name="connsiteY32" fmla="*/ 260175 h 482385"/>
                  <a:gd name="connsiteX33" fmla="*/ 155385 w 600541"/>
                  <a:gd name="connsiteY33" fmla="*/ 325078 h 482385"/>
                  <a:gd name="connsiteX34" fmla="*/ 93717 w 600541"/>
                  <a:gd name="connsiteY34" fmla="*/ 352757 h 482385"/>
                  <a:gd name="connsiteX35" fmla="*/ 65273 w 600541"/>
                  <a:gd name="connsiteY35" fmla="*/ 260175 h 482385"/>
                  <a:gd name="connsiteX36" fmla="*/ 346333 w 600541"/>
                  <a:gd name="connsiteY36" fmla="*/ 186645 h 482385"/>
                  <a:gd name="connsiteX37" fmla="*/ 349440 w 600541"/>
                  <a:gd name="connsiteY37" fmla="*/ 244367 h 482385"/>
                  <a:gd name="connsiteX38" fmla="*/ 272241 w 600541"/>
                  <a:gd name="connsiteY38" fmla="*/ 244367 h 482385"/>
                  <a:gd name="connsiteX39" fmla="*/ 272241 w 600541"/>
                  <a:gd name="connsiteY39" fmla="*/ 193801 h 482385"/>
                  <a:gd name="connsiteX40" fmla="*/ 346333 w 600541"/>
                  <a:gd name="connsiteY40" fmla="*/ 186645 h 482385"/>
                  <a:gd name="connsiteX41" fmla="*/ 174251 w 600541"/>
                  <a:gd name="connsiteY41" fmla="*/ 186645 h 482385"/>
                  <a:gd name="connsiteX42" fmla="*/ 253118 w 600541"/>
                  <a:gd name="connsiteY42" fmla="*/ 193801 h 482385"/>
                  <a:gd name="connsiteX43" fmla="*/ 253118 w 600541"/>
                  <a:gd name="connsiteY43" fmla="*/ 244367 h 482385"/>
                  <a:gd name="connsiteX44" fmla="*/ 169710 w 600541"/>
                  <a:gd name="connsiteY44" fmla="*/ 244367 h 482385"/>
                  <a:gd name="connsiteX45" fmla="*/ 174251 w 600541"/>
                  <a:gd name="connsiteY45" fmla="*/ 186645 h 482385"/>
                  <a:gd name="connsiteX46" fmla="*/ 92525 w 600541"/>
                  <a:gd name="connsiteY46" fmla="*/ 153974 h 482385"/>
                  <a:gd name="connsiteX47" fmla="*/ 154679 w 600541"/>
                  <a:gd name="connsiteY47" fmla="*/ 181879 h 482385"/>
                  <a:gd name="connsiteX48" fmla="*/ 150376 w 600541"/>
                  <a:gd name="connsiteY48" fmla="*/ 244368 h 482385"/>
                  <a:gd name="connsiteX49" fmla="*/ 65273 w 600541"/>
                  <a:gd name="connsiteY49" fmla="*/ 244368 h 482385"/>
                  <a:gd name="connsiteX50" fmla="*/ 92525 w 600541"/>
                  <a:gd name="connsiteY50" fmla="*/ 153974 h 482385"/>
                  <a:gd name="connsiteX51" fmla="*/ 426413 w 600541"/>
                  <a:gd name="connsiteY51" fmla="*/ 153197 h 482385"/>
                  <a:gd name="connsiteX52" fmla="*/ 429044 w 600541"/>
                  <a:gd name="connsiteY52" fmla="*/ 156061 h 482385"/>
                  <a:gd name="connsiteX53" fmla="*/ 444350 w 600541"/>
                  <a:gd name="connsiteY53" fmla="*/ 188758 h 482385"/>
                  <a:gd name="connsiteX54" fmla="*/ 404410 w 600541"/>
                  <a:gd name="connsiteY54" fmla="*/ 212863 h 482385"/>
                  <a:gd name="connsiteX55" fmla="*/ 392930 w 600541"/>
                  <a:gd name="connsiteY55" fmla="*/ 231002 h 482385"/>
                  <a:gd name="connsiteX56" fmla="*/ 394844 w 600541"/>
                  <a:gd name="connsiteY56" fmla="*/ 244367 h 482385"/>
                  <a:gd name="connsiteX57" fmla="*/ 368775 w 600541"/>
                  <a:gd name="connsiteY57" fmla="*/ 244367 h 482385"/>
                  <a:gd name="connsiteX58" fmla="*/ 364470 w 600541"/>
                  <a:gd name="connsiteY58" fmla="*/ 181837 h 482385"/>
                  <a:gd name="connsiteX59" fmla="*/ 426413 w 600541"/>
                  <a:gd name="connsiteY59" fmla="*/ 153197 h 482385"/>
                  <a:gd name="connsiteX60" fmla="*/ 182835 w 600541"/>
                  <a:gd name="connsiteY60" fmla="*/ 72541 h 482385"/>
                  <a:gd name="connsiteX61" fmla="*/ 157498 w 600541"/>
                  <a:gd name="connsiteY61" fmla="*/ 161101 h 482385"/>
                  <a:gd name="connsiteX62" fmla="*/ 103237 w 600541"/>
                  <a:gd name="connsiteY62" fmla="*/ 135798 h 482385"/>
                  <a:gd name="connsiteX63" fmla="*/ 182835 w 600541"/>
                  <a:gd name="connsiteY63" fmla="*/ 72541 h 482385"/>
                  <a:gd name="connsiteX64" fmla="*/ 336032 w 600541"/>
                  <a:gd name="connsiteY64" fmla="*/ 72330 h 482385"/>
                  <a:gd name="connsiteX65" fmla="*/ 374284 w 600541"/>
                  <a:gd name="connsiteY65" fmla="*/ 93807 h 482385"/>
                  <a:gd name="connsiteX66" fmla="*/ 373806 w 600541"/>
                  <a:gd name="connsiteY66" fmla="*/ 94284 h 482385"/>
                  <a:gd name="connsiteX67" fmla="*/ 361852 w 600541"/>
                  <a:gd name="connsiteY67" fmla="*/ 111943 h 482385"/>
                  <a:gd name="connsiteX68" fmla="*/ 368785 w 600541"/>
                  <a:gd name="connsiteY68" fmla="*/ 131988 h 482385"/>
                  <a:gd name="connsiteX69" fmla="*/ 370220 w 600541"/>
                  <a:gd name="connsiteY69" fmla="*/ 133420 h 482385"/>
                  <a:gd name="connsiteX70" fmla="*/ 393649 w 600541"/>
                  <a:gd name="connsiteY70" fmla="*/ 142726 h 482385"/>
                  <a:gd name="connsiteX71" fmla="*/ 396279 w 600541"/>
                  <a:gd name="connsiteY71" fmla="*/ 142726 h 482385"/>
                  <a:gd name="connsiteX72" fmla="*/ 407515 w 600541"/>
                  <a:gd name="connsiteY72" fmla="*/ 141533 h 482385"/>
                  <a:gd name="connsiteX73" fmla="*/ 361613 w 600541"/>
                  <a:gd name="connsiteY73" fmla="*/ 161101 h 482385"/>
                  <a:gd name="connsiteX74" fmla="*/ 336032 w 600541"/>
                  <a:gd name="connsiteY74" fmla="*/ 72330 h 482385"/>
                  <a:gd name="connsiteX75" fmla="*/ 272241 w 600541"/>
                  <a:gd name="connsiteY75" fmla="*/ 57299 h 482385"/>
                  <a:gd name="connsiteX76" fmla="*/ 310732 w 600541"/>
                  <a:gd name="connsiteY76" fmla="*/ 63263 h 482385"/>
                  <a:gd name="connsiteX77" fmla="*/ 343724 w 600541"/>
                  <a:gd name="connsiteY77" fmla="*/ 165849 h 482385"/>
                  <a:gd name="connsiteX78" fmla="*/ 272241 w 600541"/>
                  <a:gd name="connsiteY78" fmla="*/ 174438 h 482385"/>
                  <a:gd name="connsiteX79" fmla="*/ 253118 w 600541"/>
                  <a:gd name="connsiteY79" fmla="*/ 57017 h 482385"/>
                  <a:gd name="connsiteX80" fmla="*/ 253118 w 600541"/>
                  <a:gd name="connsiteY80" fmla="*/ 174438 h 482385"/>
                  <a:gd name="connsiteX81" fmla="*/ 177119 w 600541"/>
                  <a:gd name="connsiteY81" fmla="*/ 165846 h 482385"/>
                  <a:gd name="connsiteX82" fmla="*/ 209861 w 600541"/>
                  <a:gd name="connsiteY82" fmla="*/ 63461 h 482385"/>
                  <a:gd name="connsiteX83" fmla="*/ 253118 w 600541"/>
                  <a:gd name="connsiteY83" fmla="*/ 57017 h 482385"/>
                  <a:gd name="connsiteX84" fmla="*/ 253128 w 600541"/>
                  <a:gd name="connsiteY84" fmla="*/ 0 h 482385"/>
                  <a:gd name="connsiteX85" fmla="*/ 424509 w 600541"/>
                  <a:gd name="connsiteY85" fmla="*/ 66832 h 482385"/>
                  <a:gd name="connsiteX86" fmla="*/ 436699 w 600541"/>
                  <a:gd name="connsiteY86" fmla="*/ 45350 h 482385"/>
                  <a:gd name="connsiteX87" fmla="*/ 445782 w 600541"/>
                  <a:gd name="connsiteY87" fmla="*/ 40099 h 482385"/>
                  <a:gd name="connsiteX88" fmla="*/ 453192 w 600541"/>
                  <a:gd name="connsiteY88" fmla="*/ 43202 h 482385"/>
                  <a:gd name="connsiteX89" fmla="*/ 459168 w 600541"/>
                  <a:gd name="connsiteY89" fmla="*/ 48931 h 482385"/>
                  <a:gd name="connsiteX90" fmla="*/ 463231 w 600541"/>
                  <a:gd name="connsiteY90" fmla="*/ 60865 h 482385"/>
                  <a:gd name="connsiteX91" fmla="*/ 461080 w 600541"/>
                  <a:gd name="connsiteY91" fmla="*/ 82585 h 482385"/>
                  <a:gd name="connsiteX92" fmla="*/ 517251 w 600541"/>
                  <a:gd name="connsiteY92" fmla="*/ 138677 h 482385"/>
                  <a:gd name="connsiteX93" fmla="*/ 553582 w 600541"/>
                  <a:gd name="connsiteY93" fmla="*/ 79005 h 482385"/>
                  <a:gd name="connsiteX94" fmla="*/ 564578 w 600541"/>
                  <a:gd name="connsiteY94" fmla="*/ 72561 h 482385"/>
                  <a:gd name="connsiteX95" fmla="*/ 573900 w 600541"/>
                  <a:gd name="connsiteY95" fmla="*/ 76618 h 482385"/>
                  <a:gd name="connsiteX96" fmla="*/ 578441 w 600541"/>
                  <a:gd name="connsiteY96" fmla="*/ 80915 h 482385"/>
                  <a:gd name="connsiteX97" fmla="*/ 582983 w 600541"/>
                  <a:gd name="connsiteY97" fmla="*/ 99532 h 482385"/>
                  <a:gd name="connsiteX98" fmla="*/ 558841 w 600541"/>
                  <a:gd name="connsiteY98" fmla="*/ 180208 h 482385"/>
                  <a:gd name="connsiteX99" fmla="*/ 592544 w 600541"/>
                  <a:gd name="connsiteY99" fmla="*/ 214102 h 482385"/>
                  <a:gd name="connsiteX100" fmla="*/ 589914 w 600541"/>
                  <a:gd name="connsiteY100" fmla="*/ 258020 h 482385"/>
                  <a:gd name="connsiteX101" fmla="*/ 589675 w 600541"/>
                  <a:gd name="connsiteY101" fmla="*/ 258497 h 482385"/>
                  <a:gd name="connsiteX102" fmla="*/ 568402 w 600541"/>
                  <a:gd name="connsiteY102" fmla="*/ 267567 h 482385"/>
                  <a:gd name="connsiteX103" fmla="*/ 547846 w 600541"/>
                  <a:gd name="connsiteY103" fmla="*/ 258736 h 482385"/>
                  <a:gd name="connsiteX104" fmla="*/ 515338 w 600541"/>
                  <a:gd name="connsiteY104" fmla="*/ 226275 h 482385"/>
                  <a:gd name="connsiteX105" fmla="*/ 430724 w 600541"/>
                  <a:gd name="connsiteY105" fmla="*/ 251575 h 482385"/>
                  <a:gd name="connsiteX106" fmla="*/ 425943 w 600541"/>
                  <a:gd name="connsiteY106" fmla="*/ 252291 h 482385"/>
                  <a:gd name="connsiteX107" fmla="*/ 412319 w 600541"/>
                  <a:gd name="connsiteY107" fmla="*/ 246802 h 482385"/>
                  <a:gd name="connsiteX108" fmla="*/ 407777 w 600541"/>
                  <a:gd name="connsiteY108" fmla="*/ 242267 h 482385"/>
                  <a:gd name="connsiteX109" fmla="*/ 403953 w 600541"/>
                  <a:gd name="connsiteY109" fmla="*/ 231526 h 482385"/>
                  <a:gd name="connsiteX110" fmla="*/ 410167 w 600541"/>
                  <a:gd name="connsiteY110" fmla="*/ 222217 h 482385"/>
                  <a:gd name="connsiteX111" fmla="*/ 473031 w 600541"/>
                  <a:gd name="connsiteY111" fmla="*/ 184027 h 482385"/>
                  <a:gd name="connsiteX112" fmla="*/ 418294 w 600541"/>
                  <a:gd name="connsiteY112" fmla="*/ 129368 h 482385"/>
                  <a:gd name="connsiteX113" fmla="*/ 392001 w 600541"/>
                  <a:gd name="connsiteY113" fmla="*/ 131994 h 482385"/>
                  <a:gd name="connsiteX114" fmla="*/ 390806 w 600541"/>
                  <a:gd name="connsiteY114" fmla="*/ 131994 h 482385"/>
                  <a:gd name="connsiteX115" fmla="*/ 380289 w 600541"/>
                  <a:gd name="connsiteY115" fmla="*/ 127697 h 482385"/>
                  <a:gd name="connsiteX116" fmla="*/ 374314 w 600541"/>
                  <a:gd name="connsiteY116" fmla="*/ 121730 h 482385"/>
                  <a:gd name="connsiteX117" fmla="*/ 371445 w 600541"/>
                  <a:gd name="connsiteY117" fmla="*/ 113137 h 482385"/>
                  <a:gd name="connsiteX118" fmla="*/ 376465 w 600541"/>
                  <a:gd name="connsiteY118" fmla="*/ 105499 h 482385"/>
                  <a:gd name="connsiteX119" fmla="*/ 402997 w 600541"/>
                  <a:gd name="connsiteY119" fmla="*/ 90462 h 482385"/>
                  <a:gd name="connsiteX120" fmla="*/ 253128 w 600541"/>
                  <a:gd name="connsiteY120" fmla="*/ 31745 h 482385"/>
                  <a:gd name="connsiteX121" fmla="*/ 31790 w 600541"/>
                  <a:gd name="connsiteY121" fmla="*/ 252769 h 482385"/>
                  <a:gd name="connsiteX122" fmla="*/ 157518 w 600541"/>
                  <a:gd name="connsiteY122" fmla="*/ 452072 h 482385"/>
                  <a:gd name="connsiteX123" fmla="*/ 164927 w 600541"/>
                  <a:gd name="connsiteY123" fmla="*/ 473315 h 482385"/>
                  <a:gd name="connsiteX124" fmla="*/ 150586 w 600541"/>
                  <a:gd name="connsiteY124" fmla="*/ 482385 h 482385"/>
                  <a:gd name="connsiteX125" fmla="*/ 143654 w 600541"/>
                  <a:gd name="connsiteY125" fmla="*/ 480714 h 482385"/>
                  <a:gd name="connsiteX126" fmla="*/ 0 w 600541"/>
                  <a:gd name="connsiteY126" fmla="*/ 252769 h 482385"/>
                  <a:gd name="connsiteX127" fmla="*/ 253128 w 600541"/>
                  <a:gd name="connsiteY127" fmla="*/ 0 h 48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0541" h="482385">
                    <a:moveTo>
                      <a:pt x="360943" y="344430"/>
                    </a:moveTo>
                    <a:cubicBezTo>
                      <a:pt x="383891" y="351110"/>
                      <a:pt x="402537" y="359937"/>
                      <a:pt x="415206" y="369480"/>
                    </a:cubicBezTo>
                    <a:cubicBezTo>
                      <a:pt x="394409" y="396677"/>
                      <a:pt x="366680" y="418148"/>
                      <a:pt x="334409" y="431508"/>
                    </a:cubicBezTo>
                    <a:cubicBezTo>
                      <a:pt x="345883" y="407412"/>
                      <a:pt x="354967" y="377830"/>
                      <a:pt x="360943" y="344430"/>
                    </a:cubicBezTo>
                    <a:close/>
                    <a:moveTo>
                      <a:pt x="158230" y="344430"/>
                    </a:moveTo>
                    <a:cubicBezTo>
                      <a:pt x="164207" y="377823"/>
                      <a:pt x="173292" y="407162"/>
                      <a:pt x="184529" y="431014"/>
                    </a:cubicBezTo>
                    <a:cubicBezTo>
                      <a:pt x="152731" y="417895"/>
                      <a:pt x="125237" y="396190"/>
                      <a:pt x="104437" y="369236"/>
                    </a:cubicBezTo>
                    <a:cubicBezTo>
                      <a:pt x="117108" y="359696"/>
                      <a:pt x="135517" y="351109"/>
                      <a:pt x="158230" y="344430"/>
                    </a:cubicBezTo>
                    <a:close/>
                    <a:moveTo>
                      <a:pt x="272241" y="331516"/>
                    </a:moveTo>
                    <a:cubicBezTo>
                      <a:pt x="297826" y="332232"/>
                      <a:pt x="321976" y="335096"/>
                      <a:pt x="343018" y="339630"/>
                    </a:cubicBezTo>
                    <a:cubicBezTo>
                      <a:pt x="335606" y="382111"/>
                      <a:pt x="323172" y="416477"/>
                      <a:pt x="308586" y="440343"/>
                    </a:cubicBezTo>
                    <a:cubicBezTo>
                      <a:pt x="296630" y="443207"/>
                      <a:pt x="281805" y="445116"/>
                      <a:pt x="272241" y="445832"/>
                    </a:cubicBezTo>
                    <a:close/>
                    <a:moveTo>
                      <a:pt x="253118" y="331516"/>
                    </a:moveTo>
                    <a:lnTo>
                      <a:pt x="253118" y="446044"/>
                    </a:lnTo>
                    <a:cubicBezTo>
                      <a:pt x="237342" y="445328"/>
                      <a:pt x="225152" y="443419"/>
                      <a:pt x="212245" y="440079"/>
                    </a:cubicBezTo>
                    <a:cubicBezTo>
                      <a:pt x="197664" y="416219"/>
                      <a:pt x="184996" y="381861"/>
                      <a:pt x="177825" y="339867"/>
                    </a:cubicBezTo>
                    <a:cubicBezTo>
                      <a:pt x="199815" y="334856"/>
                      <a:pt x="221328" y="331993"/>
                      <a:pt x="253118" y="331516"/>
                    </a:cubicBezTo>
                    <a:close/>
                    <a:moveTo>
                      <a:pt x="368784" y="260175"/>
                    </a:moveTo>
                    <a:lnTo>
                      <a:pt x="454583" y="260175"/>
                    </a:lnTo>
                    <a:cubicBezTo>
                      <a:pt x="453149" y="298360"/>
                      <a:pt x="442872" y="326044"/>
                      <a:pt x="425904" y="353251"/>
                    </a:cubicBezTo>
                    <a:cubicBezTo>
                      <a:pt x="410608" y="341796"/>
                      <a:pt x="389337" y="332249"/>
                      <a:pt x="363765" y="325090"/>
                    </a:cubicBezTo>
                    <a:cubicBezTo>
                      <a:pt x="366633" y="304565"/>
                      <a:pt x="368306" y="282609"/>
                      <a:pt x="368784" y="260175"/>
                    </a:cubicBezTo>
                    <a:close/>
                    <a:moveTo>
                      <a:pt x="272241" y="260175"/>
                    </a:moveTo>
                    <a:lnTo>
                      <a:pt x="349440" y="260175"/>
                    </a:lnTo>
                    <a:cubicBezTo>
                      <a:pt x="348962" y="282601"/>
                      <a:pt x="348006" y="301688"/>
                      <a:pt x="345616" y="320297"/>
                    </a:cubicBezTo>
                    <a:cubicBezTo>
                      <a:pt x="323149" y="315525"/>
                      <a:pt x="297815" y="312901"/>
                      <a:pt x="272241" y="312185"/>
                    </a:cubicBezTo>
                    <a:close/>
                    <a:moveTo>
                      <a:pt x="169710" y="260175"/>
                    </a:moveTo>
                    <a:lnTo>
                      <a:pt x="253118" y="260175"/>
                    </a:lnTo>
                    <a:lnTo>
                      <a:pt x="253118" y="312185"/>
                    </a:lnTo>
                    <a:cubicBezTo>
                      <a:pt x="221332" y="312662"/>
                      <a:pt x="198389" y="315287"/>
                      <a:pt x="174729" y="320297"/>
                    </a:cubicBezTo>
                    <a:cubicBezTo>
                      <a:pt x="172339" y="301688"/>
                      <a:pt x="170188" y="282601"/>
                      <a:pt x="169710" y="260175"/>
                    </a:cubicBezTo>
                    <a:close/>
                    <a:moveTo>
                      <a:pt x="65273" y="260175"/>
                    </a:moveTo>
                    <a:lnTo>
                      <a:pt x="150605" y="260175"/>
                    </a:lnTo>
                    <a:cubicBezTo>
                      <a:pt x="150844" y="282605"/>
                      <a:pt x="152517" y="304557"/>
                      <a:pt x="155385" y="325078"/>
                    </a:cubicBezTo>
                    <a:cubicBezTo>
                      <a:pt x="130048" y="331998"/>
                      <a:pt x="109014" y="341542"/>
                      <a:pt x="93717" y="352757"/>
                    </a:cubicBezTo>
                    <a:cubicBezTo>
                      <a:pt x="76985" y="325794"/>
                      <a:pt x="66707" y="298353"/>
                      <a:pt x="65273" y="260175"/>
                    </a:cubicBezTo>
                    <a:close/>
                    <a:moveTo>
                      <a:pt x="346333" y="186645"/>
                    </a:moveTo>
                    <a:cubicBezTo>
                      <a:pt x="348484" y="204296"/>
                      <a:pt x="349201" y="221946"/>
                      <a:pt x="349440" y="244367"/>
                    </a:cubicBezTo>
                    <a:lnTo>
                      <a:pt x="272241" y="244367"/>
                    </a:lnTo>
                    <a:lnTo>
                      <a:pt x="272241" y="193801"/>
                    </a:lnTo>
                    <a:cubicBezTo>
                      <a:pt x="297815" y="193085"/>
                      <a:pt x="323627" y="191415"/>
                      <a:pt x="346333" y="186645"/>
                    </a:cubicBezTo>
                    <a:close/>
                    <a:moveTo>
                      <a:pt x="174251" y="186645"/>
                    </a:moveTo>
                    <a:cubicBezTo>
                      <a:pt x="197911" y="191654"/>
                      <a:pt x="221332" y="193324"/>
                      <a:pt x="253118" y="193801"/>
                    </a:cubicBezTo>
                    <a:lnTo>
                      <a:pt x="253118" y="244367"/>
                    </a:lnTo>
                    <a:lnTo>
                      <a:pt x="169710" y="244367"/>
                    </a:lnTo>
                    <a:cubicBezTo>
                      <a:pt x="170188" y="221946"/>
                      <a:pt x="172100" y="204296"/>
                      <a:pt x="174251" y="186645"/>
                    </a:cubicBezTo>
                    <a:close/>
                    <a:moveTo>
                      <a:pt x="92525" y="153974"/>
                    </a:moveTo>
                    <a:cubicBezTo>
                      <a:pt x="107825" y="165661"/>
                      <a:pt x="129100" y="174724"/>
                      <a:pt x="154679" y="181879"/>
                    </a:cubicBezTo>
                    <a:cubicBezTo>
                      <a:pt x="152288" y="201198"/>
                      <a:pt x="150854" y="221948"/>
                      <a:pt x="150376" y="244368"/>
                    </a:cubicBezTo>
                    <a:lnTo>
                      <a:pt x="65273" y="244368"/>
                    </a:lnTo>
                    <a:cubicBezTo>
                      <a:pt x="66946" y="209308"/>
                      <a:pt x="76748" y="180448"/>
                      <a:pt x="92525" y="153974"/>
                    </a:cubicBezTo>
                    <a:close/>
                    <a:moveTo>
                      <a:pt x="426413" y="153197"/>
                    </a:moveTo>
                    <a:lnTo>
                      <a:pt x="429044" y="156061"/>
                    </a:lnTo>
                    <a:cubicBezTo>
                      <a:pt x="435262" y="166324"/>
                      <a:pt x="440284" y="177302"/>
                      <a:pt x="444350" y="188758"/>
                    </a:cubicBezTo>
                    <a:lnTo>
                      <a:pt x="404410" y="212863"/>
                    </a:lnTo>
                    <a:cubicBezTo>
                      <a:pt x="397953" y="216921"/>
                      <a:pt x="393648" y="223603"/>
                      <a:pt x="392930" y="231002"/>
                    </a:cubicBezTo>
                    <a:cubicBezTo>
                      <a:pt x="392213" y="235298"/>
                      <a:pt x="392930" y="237923"/>
                      <a:pt x="394844" y="244367"/>
                    </a:cubicBezTo>
                    <a:lnTo>
                      <a:pt x="368775" y="244367"/>
                    </a:lnTo>
                    <a:cubicBezTo>
                      <a:pt x="368297" y="221933"/>
                      <a:pt x="366862" y="201169"/>
                      <a:pt x="364470" y="181837"/>
                    </a:cubicBezTo>
                    <a:cubicBezTo>
                      <a:pt x="389821" y="174677"/>
                      <a:pt x="411107" y="164653"/>
                      <a:pt x="426413" y="153197"/>
                    </a:cubicBezTo>
                    <a:close/>
                    <a:moveTo>
                      <a:pt x="182835" y="72541"/>
                    </a:moveTo>
                    <a:cubicBezTo>
                      <a:pt x="171839" y="97128"/>
                      <a:pt x="162995" y="127205"/>
                      <a:pt x="157498" y="161101"/>
                    </a:cubicBezTo>
                    <a:cubicBezTo>
                      <a:pt x="134072" y="154179"/>
                      <a:pt x="115667" y="145346"/>
                      <a:pt x="103237" y="135798"/>
                    </a:cubicBezTo>
                    <a:cubicBezTo>
                      <a:pt x="123555" y="108108"/>
                      <a:pt x="151044" y="86386"/>
                      <a:pt x="182835" y="72541"/>
                    </a:cubicBezTo>
                    <a:close/>
                    <a:moveTo>
                      <a:pt x="336032" y="72330"/>
                    </a:moveTo>
                    <a:cubicBezTo>
                      <a:pt x="349659" y="78057"/>
                      <a:pt x="362569" y="85216"/>
                      <a:pt x="374284" y="93807"/>
                    </a:cubicBezTo>
                    <a:lnTo>
                      <a:pt x="373806" y="94284"/>
                    </a:lnTo>
                    <a:cubicBezTo>
                      <a:pt x="367112" y="98102"/>
                      <a:pt x="362808" y="104545"/>
                      <a:pt x="361852" y="111943"/>
                    </a:cubicBezTo>
                    <a:cubicBezTo>
                      <a:pt x="360657" y="119102"/>
                      <a:pt x="363286" y="126499"/>
                      <a:pt x="368785" y="131988"/>
                    </a:cubicBezTo>
                    <a:lnTo>
                      <a:pt x="370220" y="133420"/>
                    </a:lnTo>
                    <a:cubicBezTo>
                      <a:pt x="375957" y="139147"/>
                      <a:pt x="385042" y="142726"/>
                      <a:pt x="393649" y="142726"/>
                    </a:cubicBezTo>
                    <a:cubicBezTo>
                      <a:pt x="394605" y="142726"/>
                      <a:pt x="395561" y="142726"/>
                      <a:pt x="396279" y="142726"/>
                    </a:cubicBezTo>
                    <a:lnTo>
                      <a:pt x="407515" y="141533"/>
                    </a:lnTo>
                    <a:cubicBezTo>
                      <a:pt x="395561" y="148931"/>
                      <a:pt x="380261" y="155612"/>
                      <a:pt x="361613" y="161101"/>
                    </a:cubicBezTo>
                    <a:cubicBezTo>
                      <a:pt x="356114" y="127215"/>
                      <a:pt x="347268" y="96909"/>
                      <a:pt x="336032" y="72330"/>
                    </a:cubicBezTo>
                    <a:close/>
                    <a:moveTo>
                      <a:pt x="272241" y="57299"/>
                    </a:moveTo>
                    <a:cubicBezTo>
                      <a:pt x="285151" y="58015"/>
                      <a:pt x="298300" y="59923"/>
                      <a:pt x="310732" y="63263"/>
                    </a:cubicBezTo>
                    <a:cubicBezTo>
                      <a:pt x="325076" y="88075"/>
                      <a:pt x="336791" y="123145"/>
                      <a:pt x="343724" y="165849"/>
                    </a:cubicBezTo>
                    <a:cubicBezTo>
                      <a:pt x="322446" y="170621"/>
                      <a:pt x="297822" y="173722"/>
                      <a:pt x="272241" y="174438"/>
                    </a:cubicBezTo>
                    <a:close/>
                    <a:moveTo>
                      <a:pt x="253118" y="57017"/>
                    </a:moveTo>
                    <a:lnTo>
                      <a:pt x="253118" y="174438"/>
                    </a:lnTo>
                    <a:cubicBezTo>
                      <a:pt x="221332" y="173961"/>
                      <a:pt x="199345" y="170858"/>
                      <a:pt x="177119" y="165846"/>
                    </a:cubicBezTo>
                    <a:cubicBezTo>
                      <a:pt x="184050" y="123126"/>
                      <a:pt x="195521" y="88282"/>
                      <a:pt x="209861" y="63461"/>
                    </a:cubicBezTo>
                    <a:cubicBezTo>
                      <a:pt x="223483" y="59881"/>
                      <a:pt x="237345" y="57494"/>
                      <a:pt x="253118" y="57017"/>
                    </a:cubicBezTo>
                    <a:close/>
                    <a:moveTo>
                      <a:pt x="253128" y="0"/>
                    </a:moveTo>
                    <a:cubicBezTo>
                      <a:pt x="316708" y="0"/>
                      <a:pt x="377899" y="24107"/>
                      <a:pt x="424509" y="66832"/>
                    </a:cubicBezTo>
                    <a:lnTo>
                      <a:pt x="436699" y="45350"/>
                    </a:lnTo>
                    <a:cubicBezTo>
                      <a:pt x="438611" y="42009"/>
                      <a:pt x="441958" y="40099"/>
                      <a:pt x="445782" y="40099"/>
                    </a:cubicBezTo>
                    <a:cubicBezTo>
                      <a:pt x="448411" y="40099"/>
                      <a:pt x="451041" y="41054"/>
                      <a:pt x="453192" y="43202"/>
                    </a:cubicBezTo>
                    <a:lnTo>
                      <a:pt x="459168" y="48931"/>
                    </a:lnTo>
                    <a:cubicBezTo>
                      <a:pt x="462036" y="52034"/>
                      <a:pt x="463709" y="56807"/>
                      <a:pt x="463231" y="60865"/>
                    </a:cubicBezTo>
                    <a:lnTo>
                      <a:pt x="461080" y="82585"/>
                    </a:lnTo>
                    <a:lnTo>
                      <a:pt x="517251" y="138677"/>
                    </a:lnTo>
                    <a:lnTo>
                      <a:pt x="553582" y="79005"/>
                    </a:lnTo>
                    <a:cubicBezTo>
                      <a:pt x="555973" y="74948"/>
                      <a:pt x="560036" y="72561"/>
                      <a:pt x="564578" y="72561"/>
                    </a:cubicBezTo>
                    <a:cubicBezTo>
                      <a:pt x="567924" y="72561"/>
                      <a:pt x="571270" y="73993"/>
                      <a:pt x="573900" y="76618"/>
                    </a:cubicBezTo>
                    <a:lnTo>
                      <a:pt x="578441" y="80915"/>
                    </a:lnTo>
                    <a:cubicBezTo>
                      <a:pt x="582983" y="85450"/>
                      <a:pt x="584895" y="93326"/>
                      <a:pt x="582983" y="99532"/>
                    </a:cubicBezTo>
                    <a:lnTo>
                      <a:pt x="558841" y="180208"/>
                    </a:lnTo>
                    <a:lnTo>
                      <a:pt x="592544" y="214102"/>
                    </a:lnTo>
                    <a:cubicBezTo>
                      <a:pt x="605451" y="226752"/>
                      <a:pt x="601388" y="246324"/>
                      <a:pt x="589914" y="258020"/>
                    </a:cubicBezTo>
                    <a:lnTo>
                      <a:pt x="589675" y="258497"/>
                    </a:lnTo>
                    <a:cubicBezTo>
                      <a:pt x="583461" y="264464"/>
                      <a:pt x="575812" y="267567"/>
                      <a:pt x="568402" y="267567"/>
                    </a:cubicBezTo>
                    <a:cubicBezTo>
                      <a:pt x="560753" y="267567"/>
                      <a:pt x="553582" y="264464"/>
                      <a:pt x="547846" y="258736"/>
                    </a:cubicBezTo>
                    <a:lnTo>
                      <a:pt x="515338" y="226275"/>
                    </a:lnTo>
                    <a:lnTo>
                      <a:pt x="430724" y="251575"/>
                    </a:lnTo>
                    <a:cubicBezTo>
                      <a:pt x="429289" y="252053"/>
                      <a:pt x="427616" y="252291"/>
                      <a:pt x="425943" y="252291"/>
                    </a:cubicBezTo>
                    <a:cubicBezTo>
                      <a:pt x="420924" y="252291"/>
                      <a:pt x="415665" y="250143"/>
                      <a:pt x="412319" y="246802"/>
                    </a:cubicBezTo>
                    <a:lnTo>
                      <a:pt x="407777" y="242267"/>
                    </a:lnTo>
                    <a:cubicBezTo>
                      <a:pt x="404909" y="239402"/>
                      <a:pt x="403475" y="235583"/>
                      <a:pt x="403953" y="231526"/>
                    </a:cubicBezTo>
                    <a:cubicBezTo>
                      <a:pt x="404431" y="227707"/>
                      <a:pt x="406821" y="224365"/>
                      <a:pt x="410167" y="222217"/>
                    </a:cubicBezTo>
                    <a:lnTo>
                      <a:pt x="473031" y="184027"/>
                    </a:lnTo>
                    <a:lnTo>
                      <a:pt x="418294" y="129368"/>
                    </a:lnTo>
                    <a:lnTo>
                      <a:pt x="392001" y="131994"/>
                    </a:lnTo>
                    <a:cubicBezTo>
                      <a:pt x="391762" y="131994"/>
                      <a:pt x="391284" y="131994"/>
                      <a:pt x="390806" y="131994"/>
                    </a:cubicBezTo>
                    <a:cubicBezTo>
                      <a:pt x="386982" y="131994"/>
                      <a:pt x="382918" y="130323"/>
                      <a:pt x="380289" y="127697"/>
                    </a:cubicBezTo>
                    <a:lnTo>
                      <a:pt x="374314" y="121730"/>
                    </a:lnTo>
                    <a:cubicBezTo>
                      <a:pt x="371923" y="119582"/>
                      <a:pt x="370967" y="116240"/>
                      <a:pt x="371445" y="113137"/>
                    </a:cubicBezTo>
                    <a:cubicBezTo>
                      <a:pt x="371684" y="110034"/>
                      <a:pt x="373596" y="107170"/>
                      <a:pt x="376465" y="105499"/>
                    </a:cubicBezTo>
                    <a:lnTo>
                      <a:pt x="402997" y="90462"/>
                    </a:lnTo>
                    <a:cubicBezTo>
                      <a:pt x="362362" y="52988"/>
                      <a:pt x="308582" y="31745"/>
                      <a:pt x="253128" y="31745"/>
                    </a:cubicBezTo>
                    <a:cubicBezTo>
                      <a:pt x="131225" y="31745"/>
                      <a:pt x="31790" y="130800"/>
                      <a:pt x="31790" y="252769"/>
                    </a:cubicBezTo>
                    <a:cubicBezTo>
                      <a:pt x="31790" y="337264"/>
                      <a:pt x="81269" y="415553"/>
                      <a:pt x="157518" y="452072"/>
                    </a:cubicBezTo>
                    <a:cubicBezTo>
                      <a:pt x="165405" y="455891"/>
                      <a:pt x="168752" y="465438"/>
                      <a:pt x="164927" y="473315"/>
                    </a:cubicBezTo>
                    <a:cubicBezTo>
                      <a:pt x="162298" y="479043"/>
                      <a:pt x="156562" y="482385"/>
                      <a:pt x="150586" y="482385"/>
                    </a:cubicBezTo>
                    <a:cubicBezTo>
                      <a:pt x="148196" y="482385"/>
                      <a:pt x="145805" y="481669"/>
                      <a:pt x="143654" y="480714"/>
                    </a:cubicBezTo>
                    <a:cubicBezTo>
                      <a:pt x="56410" y="438944"/>
                      <a:pt x="0" y="349437"/>
                      <a:pt x="0" y="252769"/>
                    </a:cubicBezTo>
                    <a:cubicBezTo>
                      <a:pt x="0" y="113376"/>
                      <a:pt x="113537" y="0"/>
                      <a:pt x="253128" y="0"/>
                    </a:cubicBezTo>
                    <a:close/>
                  </a:path>
                </a:pathLst>
              </a:custGeom>
              <a:solidFill>
                <a:srgbClr val="F68E69"/>
              </a:solidFill>
              <a:ln w="19050">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latin typeface="Adobe Heiti Std" panose="020B0604020202020204"/>
                  <a:cs typeface="+mn-ea"/>
                  <a:sym typeface="Adobe Heiti Std" panose="020B0604020202020204"/>
                </a:endParaRPr>
              </a:p>
            </p:txBody>
          </p:sp>
        </p:grpSp>
        <p:sp>
          <p:nvSpPr>
            <p:cNvPr id="10" name="íṡlï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7A4AE62-0184-4689-89C8-55BADBE79602}"/>
                </a:ext>
              </a:extLst>
            </p:cNvPr>
            <p:cNvSpPr txBox="1"/>
            <p:nvPr/>
          </p:nvSpPr>
          <p:spPr bwMode="auto">
            <a:xfrm>
              <a:off x="673100" y="1772139"/>
              <a:ext cx="3187404" cy="4604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latin typeface="Adobe Heiti Std" panose="020B0604020202020204"/>
                  <a:cs typeface="+mn-ea"/>
                  <a:sym typeface="Adobe Heiti Std" panose="020B0604020202020204"/>
                </a:rPr>
                <a:t>01.Text here</a:t>
              </a:r>
            </a:p>
          </p:txBody>
        </p:sp>
        <p:sp>
          <p:nvSpPr>
            <p:cNvPr id="12" name="iŝḻî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7A4AE62-0184-4689-89C8-55BADBE79602}"/>
                </a:ext>
              </a:extLst>
            </p:cNvPr>
            <p:cNvSpPr txBox="1"/>
            <p:nvPr/>
          </p:nvSpPr>
          <p:spPr bwMode="auto">
            <a:xfrm>
              <a:off x="8331496" y="1772139"/>
              <a:ext cx="3187404" cy="4604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latin typeface="Adobe Heiti Std" panose="020B0604020202020204"/>
                  <a:cs typeface="+mn-ea"/>
                  <a:sym typeface="Adobe Heiti Std" panose="020B0604020202020204"/>
                </a:rPr>
                <a:t>02.Text here</a:t>
              </a:r>
            </a:p>
          </p:txBody>
        </p:sp>
        <p:sp>
          <p:nvSpPr>
            <p:cNvPr id="14" name="iś1î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7A4AE62-0184-4689-89C8-55BADBE79602}"/>
                </a:ext>
              </a:extLst>
            </p:cNvPr>
            <p:cNvSpPr txBox="1"/>
            <p:nvPr/>
          </p:nvSpPr>
          <p:spPr bwMode="auto">
            <a:xfrm>
              <a:off x="673100" y="3651028"/>
              <a:ext cx="3187404" cy="4604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latin typeface="Adobe Heiti Std" panose="020B0604020202020204"/>
                  <a:cs typeface="+mn-ea"/>
                  <a:sym typeface="Adobe Heiti Std" panose="020B0604020202020204"/>
                </a:rPr>
                <a:t>04.Text here</a:t>
              </a:r>
            </a:p>
          </p:txBody>
        </p:sp>
        <p:sp>
          <p:nvSpPr>
            <p:cNvPr id="16" name="ïṥļî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7A4AE62-0184-4689-89C8-55BADBE79602}"/>
                </a:ext>
              </a:extLst>
            </p:cNvPr>
            <p:cNvSpPr txBox="1"/>
            <p:nvPr/>
          </p:nvSpPr>
          <p:spPr bwMode="auto">
            <a:xfrm>
              <a:off x="8331496" y="3651028"/>
              <a:ext cx="3187404" cy="4604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latin typeface="Adobe Heiti Std" panose="020B0604020202020204"/>
                  <a:cs typeface="+mn-ea"/>
                  <a:sym typeface="Adobe Heiti Std" panose="020B0604020202020204"/>
                </a:rPr>
                <a:t>03.Text here</a:t>
              </a:r>
            </a:p>
          </p:txBody>
        </p:sp>
      </p:grpSp>
      <p:grpSp>
        <p:nvGrpSpPr>
          <p:cNvPr id="29" name="组合 28"/>
          <p:cNvGrpSpPr/>
          <p:nvPr/>
        </p:nvGrpSpPr>
        <p:grpSpPr>
          <a:xfrm>
            <a:off x="-1" y="0"/>
            <a:ext cx="3928535" cy="1136782"/>
            <a:chOff x="-1" y="0"/>
            <a:chExt cx="3928535" cy="1136782"/>
          </a:xfrm>
        </p:grpSpPr>
        <p:pic>
          <p:nvPicPr>
            <p:cNvPr id="30" name="图片 29"/>
            <p:cNvPicPr>
              <a:picLocks noChangeAspect="1"/>
            </p:cNvPicPr>
            <p:nvPr/>
          </p:nvPicPr>
          <p:blipFill rotWithShape="1">
            <a:blip r:embed="rId4"/>
            <a:srcRect l="1377"/>
            <a:stretch/>
          </p:blipFill>
          <p:spPr>
            <a:xfrm>
              <a:off x="-1" y="0"/>
              <a:ext cx="1066801" cy="1136782"/>
            </a:xfrm>
            <a:prstGeom prst="rect">
              <a:avLst/>
            </a:prstGeom>
          </p:spPr>
        </p:pic>
        <p:sp>
          <p:nvSpPr>
            <p:cNvPr id="31" name="文本框 30"/>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32" name="矩形 31"/>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33" name="TextBox 13"/>
          <p:cNvSpPr txBox="1"/>
          <p:nvPr/>
        </p:nvSpPr>
        <p:spPr>
          <a:xfrm>
            <a:off x="1066969" y="2269451"/>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1" name="TextBox 13"/>
          <p:cNvSpPr txBox="1"/>
          <p:nvPr/>
        </p:nvSpPr>
        <p:spPr>
          <a:xfrm>
            <a:off x="1099802" y="4151433"/>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2" name="TextBox 13"/>
          <p:cNvSpPr txBox="1"/>
          <p:nvPr/>
        </p:nvSpPr>
        <p:spPr>
          <a:xfrm>
            <a:off x="8777005" y="2293836"/>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3" name="TextBox 13"/>
          <p:cNvSpPr txBox="1"/>
          <p:nvPr/>
        </p:nvSpPr>
        <p:spPr>
          <a:xfrm>
            <a:off x="8744172" y="4150339"/>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3541974396"/>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anim calcmode="lin" valueType="num">
                                      <p:cBhvr>
                                        <p:cTn id="15" dur="500" fill="hold"/>
                                        <p:tgtEl>
                                          <p:spTgt spid="33"/>
                                        </p:tgtEl>
                                        <p:attrNameLst>
                                          <p:attrName>ppt_x</p:attrName>
                                        </p:attrNameLst>
                                      </p:cBhvr>
                                      <p:tavLst>
                                        <p:tav tm="0">
                                          <p:val>
                                            <p:strVal val="#ppt_x"/>
                                          </p:val>
                                        </p:tav>
                                        <p:tav tm="100000">
                                          <p:val>
                                            <p:strVal val="#ppt_x"/>
                                          </p:val>
                                        </p:tav>
                                      </p:tavLst>
                                    </p:anim>
                                    <p:anim calcmode="lin" valueType="num">
                                      <p:cBhvr>
                                        <p:cTn id="16" dur="500" fill="hold"/>
                                        <p:tgtEl>
                                          <p:spTgt spid="3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anim calcmode="lin" valueType="num">
                                      <p:cBhvr>
                                        <p:cTn id="20" dur="500" fill="hold"/>
                                        <p:tgtEl>
                                          <p:spTgt spid="41"/>
                                        </p:tgtEl>
                                        <p:attrNameLst>
                                          <p:attrName>ppt_x</p:attrName>
                                        </p:attrNameLst>
                                      </p:cBhvr>
                                      <p:tavLst>
                                        <p:tav tm="0">
                                          <p:val>
                                            <p:strVal val="#ppt_x"/>
                                          </p:val>
                                        </p:tav>
                                        <p:tav tm="100000">
                                          <p:val>
                                            <p:strVal val="#ppt_x"/>
                                          </p:val>
                                        </p:tav>
                                      </p:tavLst>
                                    </p:anim>
                                    <p:anim calcmode="lin" valueType="num">
                                      <p:cBhvr>
                                        <p:cTn id="21" dur="500" fill="hold"/>
                                        <p:tgtEl>
                                          <p:spTgt spid="4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anim calcmode="lin" valueType="num">
                                      <p:cBhvr>
                                        <p:cTn id="25" dur="500" fill="hold"/>
                                        <p:tgtEl>
                                          <p:spTgt spid="42"/>
                                        </p:tgtEl>
                                        <p:attrNameLst>
                                          <p:attrName>ppt_x</p:attrName>
                                        </p:attrNameLst>
                                      </p:cBhvr>
                                      <p:tavLst>
                                        <p:tav tm="0">
                                          <p:val>
                                            <p:strVal val="#ppt_x"/>
                                          </p:val>
                                        </p:tav>
                                        <p:tav tm="100000">
                                          <p:val>
                                            <p:strVal val="#ppt_x"/>
                                          </p:val>
                                        </p:tav>
                                      </p:tavLst>
                                    </p:anim>
                                    <p:anim calcmode="lin" valueType="num">
                                      <p:cBhvr>
                                        <p:cTn id="26" dur="500" fill="hold"/>
                                        <p:tgtEl>
                                          <p:spTgt spid="4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anim calcmode="lin" valueType="num">
                                      <p:cBhvr>
                                        <p:cTn id="30" dur="500" fill="hold"/>
                                        <p:tgtEl>
                                          <p:spTgt spid="43"/>
                                        </p:tgtEl>
                                        <p:attrNameLst>
                                          <p:attrName>ppt_x</p:attrName>
                                        </p:attrNameLst>
                                      </p:cBhvr>
                                      <p:tavLst>
                                        <p:tav tm="0">
                                          <p:val>
                                            <p:strVal val="#ppt_x"/>
                                          </p:val>
                                        </p:tav>
                                        <p:tav tm="100000">
                                          <p:val>
                                            <p:strVal val="#ppt_x"/>
                                          </p:val>
                                        </p:tav>
                                      </p:tavLst>
                                    </p:anim>
                                    <p:anim calcmode="lin" valueType="num">
                                      <p:cBhvr>
                                        <p:cTn id="31"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1" grpId="0"/>
      <p:bldP spid="42"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ïṧļîḍè">
            <a:extLst>
              <a:ext uri="{FF2B5EF4-FFF2-40B4-BE49-F238E27FC236}">
                <a16:creationId xmlns="" xmlns:lc="http://schemas.openxmlformats.org/drawingml/2006/lockedCanvas" xmlns:a16="http://schemas.microsoft.com/office/drawing/2014/main" xmlns:p14="http://schemas.microsoft.com/office/powerpoint/2010/main" id="{B8CC0578-29C0-495B-9C41-BA2619A3AB19}"/>
              </a:ext>
            </a:extLst>
          </p:cNvPr>
          <p:cNvGrpSpPr/>
          <p:nvPr/>
        </p:nvGrpSpPr>
        <p:grpSpPr>
          <a:xfrm>
            <a:off x="-1" y="4760201"/>
            <a:ext cx="12130544" cy="2137156"/>
            <a:chOff x="54300" y="8664709"/>
            <a:chExt cx="12130544" cy="2137156"/>
          </a:xfrm>
          <a:solidFill>
            <a:srgbClr val="F68E69">
              <a:alpha val="49000"/>
            </a:srgbClr>
          </a:solidFill>
        </p:grpSpPr>
        <p:sp>
          <p:nvSpPr>
            <p:cNvPr id="29" name="ïslïde">
              <a:extLst>
                <a:ext uri="{FF2B5EF4-FFF2-40B4-BE49-F238E27FC236}">
                  <a16:creationId xmlns="" xmlns:lc="http://schemas.openxmlformats.org/drawingml/2006/lockedCanvas" xmlns:a16="http://schemas.microsoft.com/office/drawing/2014/main" xmlns:p14="http://schemas.microsoft.com/office/powerpoint/2010/main" id="{0FE3F464-3EAD-4D64-BA6B-5421A0DD2459}"/>
                </a:ext>
              </a:extLst>
            </p:cNvPr>
            <p:cNvSpPr/>
            <p:nvPr/>
          </p:nvSpPr>
          <p:spPr bwMode="auto">
            <a:xfrm>
              <a:off x="1036447" y="8947563"/>
              <a:ext cx="5806434" cy="1854290"/>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grp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0" name="íşliḑê">
              <a:extLst>
                <a:ext uri="{FF2B5EF4-FFF2-40B4-BE49-F238E27FC236}">
                  <a16:creationId xmlns="" xmlns:lc="http://schemas.openxmlformats.org/drawingml/2006/lockedCanvas" xmlns:a16="http://schemas.microsoft.com/office/drawing/2014/main" xmlns:p14="http://schemas.microsoft.com/office/powerpoint/2010/main" id="{C16150B1-7731-4DAF-B1C5-5D694B562BED}"/>
                </a:ext>
              </a:extLst>
            </p:cNvPr>
            <p:cNvSpPr/>
            <p:nvPr/>
          </p:nvSpPr>
          <p:spPr bwMode="auto">
            <a:xfrm>
              <a:off x="164300" y="9802915"/>
              <a:ext cx="7982869" cy="998947"/>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grp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1" name="îSľïḋé">
              <a:extLst>
                <a:ext uri="{FF2B5EF4-FFF2-40B4-BE49-F238E27FC236}">
                  <a16:creationId xmlns="" xmlns:lc="http://schemas.openxmlformats.org/drawingml/2006/lockedCanvas" xmlns:a16="http://schemas.microsoft.com/office/drawing/2014/main" xmlns:p14="http://schemas.microsoft.com/office/powerpoint/2010/main" id="{0DC7C3F7-93D1-4FD2-9C15-9552B8509201}"/>
                </a:ext>
              </a:extLst>
            </p:cNvPr>
            <p:cNvSpPr/>
            <p:nvPr/>
          </p:nvSpPr>
          <p:spPr bwMode="auto">
            <a:xfrm>
              <a:off x="580731" y="9230425"/>
              <a:ext cx="408572" cy="1547862"/>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2" name="ïṩḷiḓê">
              <a:extLst>
                <a:ext uri="{FF2B5EF4-FFF2-40B4-BE49-F238E27FC236}">
                  <a16:creationId xmlns="" xmlns:lc="http://schemas.openxmlformats.org/drawingml/2006/lockedCanvas" xmlns:a16="http://schemas.microsoft.com/office/drawing/2014/main" xmlns:p14="http://schemas.microsoft.com/office/powerpoint/2010/main" id="{6D8711E2-AB8E-44EA-9385-CF5A9C942F2F}"/>
                </a:ext>
              </a:extLst>
            </p:cNvPr>
            <p:cNvSpPr/>
            <p:nvPr/>
          </p:nvSpPr>
          <p:spPr bwMode="auto">
            <a:xfrm>
              <a:off x="1217159" y="9709711"/>
              <a:ext cx="1469286" cy="1068574"/>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3" name="ïsliḑé">
              <a:extLst>
                <a:ext uri="{FF2B5EF4-FFF2-40B4-BE49-F238E27FC236}">
                  <a16:creationId xmlns="" xmlns:lc="http://schemas.openxmlformats.org/drawingml/2006/lockedCanvas" xmlns:a16="http://schemas.microsoft.com/office/drawing/2014/main" xmlns:p14="http://schemas.microsoft.com/office/powerpoint/2010/main" id="{A4BA5FA3-9A68-4108-9E24-AD908CAD03B4}"/>
                </a:ext>
              </a:extLst>
            </p:cNvPr>
            <p:cNvSpPr/>
            <p:nvPr/>
          </p:nvSpPr>
          <p:spPr bwMode="auto">
            <a:xfrm>
              <a:off x="2725732" y="10511142"/>
              <a:ext cx="141428" cy="267144"/>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4" name="iSľiḓê">
              <a:extLst>
                <a:ext uri="{FF2B5EF4-FFF2-40B4-BE49-F238E27FC236}">
                  <a16:creationId xmlns="" xmlns:lc="http://schemas.openxmlformats.org/drawingml/2006/lockedCanvas" xmlns:a16="http://schemas.microsoft.com/office/drawing/2014/main" xmlns:p14="http://schemas.microsoft.com/office/powerpoint/2010/main" id="{9BA49C7B-5C2A-485D-B7C7-C31F52BBCD59}"/>
                </a:ext>
              </a:extLst>
            </p:cNvPr>
            <p:cNvSpPr/>
            <p:nvPr/>
          </p:nvSpPr>
          <p:spPr bwMode="auto">
            <a:xfrm>
              <a:off x="2827879" y="10581854"/>
              <a:ext cx="424287" cy="196431"/>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grpFill/>
            <a:ln>
              <a:noFill/>
            </a:ln>
            <a:extLst/>
          </p:spPr>
          <p:txBody>
            <a:bodyPr vert="horz" wrap="square" lIns="91440" tIns="45720" rIns="91440" bIns="45720" numCol="1" anchor="t" anchorCtr="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5" name="i$ľïḍê">
              <a:extLst>
                <a:ext uri="{FF2B5EF4-FFF2-40B4-BE49-F238E27FC236}">
                  <a16:creationId xmlns="" xmlns:lc="http://schemas.openxmlformats.org/drawingml/2006/lockedCanvas" xmlns:a16="http://schemas.microsoft.com/office/drawing/2014/main" xmlns:p14="http://schemas.microsoft.com/office/powerpoint/2010/main" id="{92E68BBD-30B4-4E90-B6F8-5F9E893D8453}"/>
                </a:ext>
              </a:extLst>
            </p:cNvPr>
            <p:cNvSpPr/>
            <p:nvPr/>
          </p:nvSpPr>
          <p:spPr bwMode="auto">
            <a:xfrm>
              <a:off x="3134304" y="10071141"/>
              <a:ext cx="369283" cy="707144"/>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6" name="îṧḻîďe">
              <a:extLst>
                <a:ext uri="{FF2B5EF4-FFF2-40B4-BE49-F238E27FC236}">
                  <a16:creationId xmlns="" xmlns:lc="http://schemas.openxmlformats.org/drawingml/2006/lockedCanvas" xmlns:a16="http://schemas.microsoft.com/office/drawing/2014/main" xmlns:p14="http://schemas.microsoft.com/office/powerpoint/2010/main" id="{D218C0FE-4BE4-4B10-87F0-723B44A4565E}"/>
                </a:ext>
              </a:extLst>
            </p:cNvPr>
            <p:cNvSpPr/>
            <p:nvPr/>
          </p:nvSpPr>
          <p:spPr bwMode="auto">
            <a:xfrm>
              <a:off x="3550736" y="10550426"/>
              <a:ext cx="157142" cy="227860"/>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7" name="ísľíḋè">
              <a:extLst>
                <a:ext uri="{FF2B5EF4-FFF2-40B4-BE49-F238E27FC236}">
                  <a16:creationId xmlns="" xmlns:lc="http://schemas.openxmlformats.org/drawingml/2006/lockedCanvas" xmlns:a16="http://schemas.microsoft.com/office/drawing/2014/main" xmlns:p14="http://schemas.microsoft.com/office/powerpoint/2010/main" id="{8C35185F-E2D8-4DB7-ADA7-1D55B224D1F0}"/>
                </a:ext>
              </a:extLst>
            </p:cNvPr>
            <p:cNvSpPr/>
            <p:nvPr/>
          </p:nvSpPr>
          <p:spPr bwMode="auto">
            <a:xfrm>
              <a:off x="3731449" y="10471854"/>
              <a:ext cx="149283" cy="306432"/>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8" name="iŝlíďê">
              <a:extLst>
                <a:ext uri="{FF2B5EF4-FFF2-40B4-BE49-F238E27FC236}">
                  <a16:creationId xmlns="" xmlns:lc="http://schemas.openxmlformats.org/drawingml/2006/lockedCanvas" xmlns:a16="http://schemas.microsoft.com/office/drawing/2014/main" xmlns:p14="http://schemas.microsoft.com/office/powerpoint/2010/main" id="{9AC43BB9-3590-4759-BB66-97DBBBA92D96}"/>
                </a:ext>
              </a:extLst>
            </p:cNvPr>
            <p:cNvSpPr/>
            <p:nvPr/>
          </p:nvSpPr>
          <p:spPr bwMode="auto">
            <a:xfrm>
              <a:off x="4564307" y="10188996"/>
              <a:ext cx="196428" cy="589289"/>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39" name="ïSľîdé">
              <a:extLst>
                <a:ext uri="{FF2B5EF4-FFF2-40B4-BE49-F238E27FC236}">
                  <a16:creationId xmlns="" xmlns:lc="http://schemas.openxmlformats.org/drawingml/2006/lockedCanvas" xmlns:a16="http://schemas.microsoft.com/office/drawing/2014/main" xmlns:p14="http://schemas.microsoft.com/office/powerpoint/2010/main" id="{73469677-7DA3-41FE-A50A-3FEEAF2691E9}"/>
                </a:ext>
              </a:extLst>
            </p:cNvPr>
            <p:cNvSpPr/>
            <p:nvPr/>
          </p:nvSpPr>
          <p:spPr bwMode="auto">
            <a:xfrm>
              <a:off x="4862878" y="10660426"/>
              <a:ext cx="110000" cy="117859"/>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0" name="íṥlîḓe">
              <a:extLst>
                <a:ext uri="{FF2B5EF4-FFF2-40B4-BE49-F238E27FC236}">
                  <a16:creationId xmlns="" xmlns:lc="http://schemas.openxmlformats.org/drawingml/2006/lockedCanvas" xmlns:a16="http://schemas.microsoft.com/office/drawing/2014/main" xmlns:p14="http://schemas.microsoft.com/office/powerpoint/2010/main" id="{33FC7A98-73BD-462D-BCC0-BE4065E57133}"/>
                </a:ext>
              </a:extLst>
            </p:cNvPr>
            <p:cNvSpPr/>
            <p:nvPr/>
          </p:nvSpPr>
          <p:spPr bwMode="auto">
            <a:xfrm>
              <a:off x="4902166" y="9404017"/>
              <a:ext cx="1037145" cy="1374268"/>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1" name="is1ïḑe">
              <a:extLst>
                <a:ext uri="{FF2B5EF4-FFF2-40B4-BE49-F238E27FC236}">
                  <a16:creationId xmlns="" xmlns:lc="http://schemas.openxmlformats.org/drawingml/2006/lockedCanvas" xmlns:a16="http://schemas.microsoft.com/office/drawing/2014/main" xmlns:p14="http://schemas.microsoft.com/office/powerpoint/2010/main" id="{3953C668-4256-496C-A9A6-EE481FBEC946}"/>
                </a:ext>
              </a:extLst>
            </p:cNvPr>
            <p:cNvSpPr/>
            <p:nvPr/>
          </p:nvSpPr>
          <p:spPr bwMode="auto">
            <a:xfrm>
              <a:off x="5845026" y="10204709"/>
              <a:ext cx="408572" cy="573576"/>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2" name="ï$liďè">
              <a:extLst>
                <a:ext uri="{FF2B5EF4-FFF2-40B4-BE49-F238E27FC236}">
                  <a16:creationId xmlns="" xmlns:lc="http://schemas.openxmlformats.org/drawingml/2006/lockedCanvas" xmlns:a16="http://schemas.microsoft.com/office/drawing/2014/main" xmlns:p14="http://schemas.microsoft.com/office/powerpoint/2010/main" id="{44C3055D-3900-4632-A790-739A4F695A10}"/>
                </a:ext>
              </a:extLst>
            </p:cNvPr>
            <p:cNvSpPr/>
            <p:nvPr/>
          </p:nvSpPr>
          <p:spPr bwMode="auto">
            <a:xfrm>
              <a:off x="6544310" y="10220424"/>
              <a:ext cx="487145" cy="557862"/>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3" name="iŝḷiďe">
              <a:extLst>
                <a:ext uri="{FF2B5EF4-FFF2-40B4-BE49-F238E27FC236}">
                  <a16:creationId xmlns="" xmlns:lc="http://schemas.openxmlformats.org/drawingml/2006/lockedCanvas" xmlns:a16="http://schemas.microsoft.com/office/drawing/2014/main" xmlns:p14="http://schemas.microsoft.com/office/powerpoint/2010/main" id="{96D624F3-5B05-4FCA-A889-8C0D34892DD2}"/>
                </a:ext>
              </a:extLst>
            </p:cNvPr>
            <p:cNvSpPr/>
            <p:nvPr/>
          </p:nvSpPr>
          <p:spPr bwMode="auto">
            <a:xfrm>
              <a:off x="7070742" y="9921854"/>
              <a:ext cx="1162860" cy="856434"/>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4" name="îṣlîdè">
              <a:extLst>
                <a:ext uri="{FF2B5EF4-FFF2-40B4-BE49-F238E27FC236}">
                  <a16:creationId xmlns="" xmlns:lc="http://schemas.openxmlformats.org/drawingml/2006/lockedCanvas" xmlns:a16="http://schemas.microsoft.com/office/drawing/2014/main" xmlns:p14="http://schemas.microsoft.com/office/powerpoint/2010/main" id="{F64E7C5B-4268-40A8-B6E1-66A2E2AC9E21}"/>
                </a:ext>
              </a:extLst>
            </p:cNvPr>
            <p:cNvSpPr/>
            <p:nvPr/>
          </p:nvSpPr>
          <p:spPr bwMode="auto">
            <a:xfrm>
              <a:off x="54300" y="10550426"/>
              <a:ext cx="502858" cy="227860"/>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5" name="îSḷíḋè">
              <a:extLst>
                <a:ext uri="{FF2B5EF4-FFF2-40B4-BE49-F238E27FC236}">
                  <a16:creationId xmlns="" xmlns:lc="http://schemas.openxmlformats.org/drawingml/2006/lockedCanvas" xmlns:a16="http://schemas.microsoft.com/office/drawing/2014/main" xmlns:p14="http://schemas.microsoft.com/office/powerpoint/2010/main" id="{4C1C04A1-1DC9-4571-A23D-69AB0ED36B05}"/>
                </a:ext>
              </a:extLst>
            </p:cNvPr>
            <p:cNvSpPr/>
            <p:nvPr/>
          </p:nvSpPr>
          <p:spPr bwMode="auto">
            <a:xfrm>
              <a:off x="3731449" y="9225014"/>
              <a:ext cx="793570" cy="1553272"/>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6" name="ïšľíḋe">
              <a:extLst>
                <a:ext uri="{FF2B5EF4-FFF2-40B4-BE49-F238E27FC236}">
                  <a16:creationId xmlns="" xmlns:lc="http://schemas.openxmlformats.org/drawingml/2006/lockedCanvas" xmlns:a16="http://schemas.microsoft.com/office/drawing/2014/main" xmlns:p14="http://schemas.microsoft.com/office/powerpoint/2010/main" id="{19FD7438-D9CC-4975-A0F5-7C95A167A9BC}"/>
                </a:ext>
              </a:extLst>
            </p:cNvPr>
            <p:cNvSpPr/>
            <p:nvPr/>
          </p:nvSpPr>
          <p:spPr bwMode="auto">
            <a:xfrm>
              <a:off x="6277166" y="10715428"/>
              <a:ext cx="840713" cy="62858"/>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7" name="í$líḑê">
              <a:extLst>
                <a:ext uri="{FF2B5EF4-FFF2-40B4-BE49-F238E27FC236}">
                  <a16:creationId xmlns="" xmlns:lc="http://schemas.openxmlformats.org/drawingml/2006/lockedCanvas" xmlns:a16="http://schemas.microsoft.com/office/drawing/2014/main" xmlns:p14="http://schemas.microsoft.com/office/powerpoint/2010/main" id="{DDA0AD4F-5881-4BF2-9DA1-FB2B2C61683D}"/>
                </a:ext>
              </a:extLst>
            </p:cNvPr>
            <p:cNvSpPr/>
            <p:nvPr/>
          </p:nvSpPr>
          <p:spPr bwMode="auto">
            <a:xfrm>
              <a:off x="8667936" y="9230425"/>
              <a:ext cx="408572" cy="1547862"/>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8" name="îṣlïḍè">
              <a:extLst>
                <a:ext uri="{FF2B5EF4-FFF2-40B4-BE49-F238E27FC236}">
                  <a16:creationId xmlns="" xmlns:lc="http://schemas.openxmlformats.org/drawingml/2006/lockedCanvas" xmlns:a16="http://schemas.microsoft.com/office/drawing/2014/main" xmlns:p14="http://schemas.microsoft.com/office/powerpoint/2010/main" id="{0EB07EF9-1355-42B7-8817-D93EF42861F4}"/>
                </a:ext>
              </a:extLst>
            </p:cNvPr>
            <p:cNvSpPr/>
            <p:nvPr/>
          </p:nvSpPr>
          <p:spPr bwMode="auto">
            <a:xfrm>
              <a:off x="9304364" y="9709712"/>
              <a:ext cx="1469286" cy="1068574"/>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49" name="ïśļiďe">
              <a:extLst>
                <a:ext uri="{FF2B5EF4-FFF2-40B4-BE49-F238E27FC236}">
                  <a16:creationId xmlns="" xmlns:lc="http://schemas.openxmlformats.org/drawingml/2006/lockedCanvas" xmlns:a16="http://schemas.microsoft.com/office/drawing/2014/main" xmlns:p14="http://schemas.microsoft.com/office/powerpoint/2010/main" id="{E6BED882-664F-4200-934B-E4709234995E}"/>
                </a:ext>
              </a:extLst>
            </p:cNvPr>
            <p:cNvSpPr/>
            <p:nvPr/>
          </p:nvSpPr>
          <p:spPr bwMode="auto">
            <a:xfrm>
              <a:off x="10812938" y="10511143"/>
              <a:ext cx="141428" cy="267144"/>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50" name="ïṣ1îḍé">
              <a:extLst>
                <a:ext uri="{FF2B5EF4-FFF2-40B4-BE49-F238E27FC236}">
                  <a16:creationId xmlns="" xmlns:lc="http://schemas.openxmlformats.org/drawingml/2006/lockedCanvas" xmlns:a16="http://schemas.microsoft.com/office/drawing/2014/main" xmlns:p14="http://schemas.microsoft.com/office/powerpoint/2010/main" id="{754932B8-DEE4-4288-9BE4-0161F9DF95A2}"/>
                </a:ext>
              </a:extLst>
            </p:cNvPr>
            <p:cNvSpPr/>
            <p:nvPr/>
          </p:nvSpPr>
          <p:spPr bwMode="auto">
            <a:xfrm>
              <a:off x="10915084" y="10581856"/>
              <a:ext cx="424287" cy="196431"/>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grpFill/>
            <a:ln>
              <a:noFill/>
            </a:ln>
            <a:extLst/>
          </p:spPr>
          <p:txBody>
            <a:bodyPr vert="horz" wrap="square" lIns="91440" tIns="45720" rIns="91440" bIns="45720" numCol="1" anchor="t" anchorCtr="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51" name="íṣḻîḍê">
              <a:extLst>
                <a:ext uri="{FF2B5EF4-FFF2-40B4-BE49-F238E27FC236}">
                  <a16:creationId xmlns="" xmlns:lc="http://schemas.openxmlformats.org/drawingml/2006/lockedCanvas" xmlns:a16="http://schemas.microsoft.com/office/drawing/2014/main" xmlns:p14="http://schemas.microsoft.com/office/powerpoint/2010/main" id="{8D726062-D98B-4489-859D-32B46850E320}"/>
                </a:ext>
              </a:extLst>
            </p:cNvPr>
            <p:cNvSpPr/>
            <p:nvPr/>
          </p:nvSpPr>
          <p:spPr bwMode="auto">
            <a:xfrm>
              <a:off x="11221511" y="10071142"/>
              <a:ext cx="369283" cy="707144"/>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52" name="iṧļîďé">
              <a:extLst>
                <a:ext uri="{FF2B5EF4-FFF2-40B4-BE49-F238E27FC236}">
                  <a16:creationId xmlns="" xmlns:lc="http://schemas.openxmlformats.org/drawingml/2006/lockedCanvas" xmlns:a16="http://schemas.microsoft.com/office/drawing/2014/main" xmlns:p14="http://schemas.microsoft.com/office/powerpoint/2010/main" id="{1E007427-9CA5-46EE-BC60-7332DAB8BD0E}"/>
                </a:ext>
              </a:extLst>
            </p:cNvPr>
            <p:cNvSpPr/>
            <p:nvPr/>
          </p:nvSpPr>
          <p:spPr bwMode="auto">
            <a:xfrm>
              <a:off x="11637941" y="10550427"/>
              <a:ext cx="157142" cy="227860"/>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53" name="ïṡ1íďè">
              <a:extLst>
                <a:ext uri="{FF2B5EF4-FFF2-40B4-BE49-F238E27FC236}">
                  <a16:creationId xmlns="" xmlns:lc="http://schemas.openxmlformats.org/drawingml/2006/lockedCanvas" xmlns:a16="http://schemas.microsoft.com/office/drawing/2014/main" xmlns:p14="http://schemas.microsoft.com/office/powerpoint/2010/main" id="{C6F5159D-1336-4F89-B1B2-0F2D34B23D9B}"/>
                </a:ext>
              </a:extLst>
            </p:cNvPr>
            <p:cNvSpPr/>
            <p:nvPr/>
          </p:nvSpPr>
          <p:spPr bwMode="auto">
            <a:xfrm>
              <a:off x="11818654" y="10471856"/>
              <a:ext cx="149283" cy="306432"/>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54" name="iṣļíḍê">
              <a:extLst>
                <a:ext uri="{FF2B5EF4-FFF2-40B4-BE49-F238E27FC236}">
                  <a16:creationId xmlns="" xmlns:lc="http://schemas.openxmlformats.org/drawingml/2006/lockedCanvas" xmlns:a16="http://schemas.microsoft.com/office/drawing/2014/main" xmlns:p14="http://schemas.microsoft.com/office/powerpoint/2010/main" id="{3CCE086F-C22E-405B-B1C3-F932F5023DBA}"/>
                </a:ext>
              </a:extLst>
            </p:cNvPr>
            <p:cNvSpPr/>
            <p:nvPr/>
          </p:nvSpPr>
          <p:spPr bwMode="auto">
            <a:xfrm>
              <a:off x="8141506" y="10550427"/>
              <a:ext cx="502858" cy="227860"/>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55" name="ïṣ1íḑé">
              <a:extLst>
                <a:ext uri="{FF2B5EF4-FFF2-40B4-BE49-F238E27FC236}">
                  <a16:creationId xmlns="" xmlns:lc="http://schemas.openxmlformats.org/drawingml/2006/lockedCanvas" xmlns:a16="http://schemas.microsoft.com/office/drawing/2014/main" xmlns:p14="http://schemas.microsoft.com/office/powerpoint/2010/main" id="{E218F385-0771-4721-97E9-E3C4E1AC772E}"/>
                </a:ext>
              </a:extLst>
            </p:cNvPr>
            <p:cNvSpPr/>
            <p:nvPr/>
          </p:nvSpPr>
          <p:spPr bwMode="auto">
            <a:xfrm>
              <a:off x="11266330" y="8664709"/>
              <a:ext cx="793570" cy="2113579"/>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grpFill/>
            <a:ln>
              <a:noFill/>
            </a:ln>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sp>
          <p:nvSpPr>
            <p:cNvPr id="56" name="iṥḻîďê">
              <a:extLst>
                <a:ext uri="{FF2B5EF4-FFF2-40B4-BE49-F238E27FC236}">
                  <a16:creationId xmlns="" xmlns:lc="http://schemas.openxmlformats.org/drawingml/2006/lockedCanvas" xmlns:a16="http://schemas.microsoft.com/office/drawing/2014/main" xmlns:p14="http://schemas.microsoft.com/office/powerpoint/2010/main" id="{83C077FF-D51E-46C7-A09C-DB864E31F98A}"/>
                </a:ext>
              </a:extLst>
            </p:cNvPr>
            <p:cNvSpPr/>
            <p:nvPr/>
          </p:nvSpPr>
          <p:spPr bwMode="auto">
            <a:xfrm>
              <a:off x="5085206" y="9442574"/>
              <a:ext cx="7099638" cy="1359291"/>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grp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atin typeface="Adobe Heiti Std" panose="020B0604020202020204"/>
                <a:cs typeface="+mn-ea"/>
                <a:sym typeface="Adobe Heiti Std" panose="020B0604020202020204"/>
              </a:endParaRPr>
            </a:p>
          </p:txBody>
        </p:sp>
      </p:grpSp>
      <p:sp>
        <p:nvSpPr>
          <p:cNvPr id="5" name="ïS1iďé">
            <a:extLst>
              <a:ext uri="{FF2B5EF4-FFF2-40B4-BE49-F238E27FC236}">
                <a16:creationId xmlns="" xmlns:lc="http://schemas.openxmlformats.org/drawingml/2006/lockedCanvas" xmlns:a16="http://schemas.microsoft.com/office/drawing/2014/main" xmlns:p14="http://schemas.microsoft.com/office/powerpoint/2010/main" id="{E057D2FB-6EAE-4F15-8A93-B552676753DC}"/>
              </a:ext>
            </a:extLst>
          </p:cNvPr>
          <p:cNvSpPr/>
          <p:nvPr/>
        </p:nvSpPr>
        <p:spPr>
          <a:xfrm>
            <a:off x="4757738" y="1"/>
            <a:ext cx="2676525" cy="1771650"/>
          </a:xfrm>
          <a:prstGeom prst="rect">
            <a:avLst/>
          </a:prstGeom>
          <a:pattFill prst="pct90">
            <a:fgClr>
              <a:schemeClr val="bg1"/>
            </a:fgClr>
            <a:bgClr>
              <a:srgbClr val="F68E69"/>
            </a:bgClr>
          </a:pattFill>
          <a:ln w="127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latin typeface="Adobe Heiti Std" panose="020B0604020202020204"/>
              <a:cs typeface="+mn-ea"/>
              <a:sym typeface="Adobe Heiti Std" panose="020B0604020202020204"/>
            </a:endParaRPr>
          </a:p>
        </p:txBody>
      </p:sp>
      <p:sp>
        <p:nvSpPr>
          <p:cNvPr id="6" name="ïṡľïḍè">
            <a:extLst>
              <a:ext uri="{FF2B5EF4-FFF2-40B4-BE49-F238E27FC236}">
                <a16:creationId xmlns="" xmlns:lc="http://schemas.openxmlformats.org/drawingml/2006/lockedCanvas" xmlns:a16="http://schemas.microsoft.com/office/drawing/2014/main" xmlns:p14="http://schemas.microsoft.com/office/powerpoint/2010/main" id="{99666976-E62F-4376-8634-476FE2A80EF2}"/>
              </a:ext>
            </a:extLst>
          </p:cNvPr>
          <p:cNvSpPr/>
          <p:nvPr/>
        </p:nvSpPr>
        <p:spPr>
          <a:xfrm>
            <a:off x="4757738" y="1847851"/>
            <a:ext cx="2676525" cy="581024"/>
          </a:xfrm>
          <a:prstGeom prst="rect">
            <a:avLst/>
          </a:prstGeom>
          <a:solidFill>
            <a:srgbClr val="F68E69"/>
          </a:solidFill>
          <a:ln w="127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r>
              <a:rPr lang="en-US" altLang="zh-CN" sz="3200" dirty="0">
                <a:latin typeface="Adobe Heiti Std" panose="020B0604020202020204"/>
                <a:cs typeface="+mn-ea"/>
                <a:sym typeface="Adobe Heiti Std" panose="020B0604020202020204"/>
              </a:rPr>
              <a:t>Text here</a:t>
            </a:r>
            <a:endParaRPr lang="zh-CN" altLang="en-US" sz="3200" dirty="0">
              <a:latin typeface="Adobe Heiti Std" panose="020B0604020202020204"/>
              <a:cs typeface="+mn-ea"/>
              <a:sym typeface="Adobe Heiti Std" panose="020B0604020202020204"/>
            </a:endParaRPr>
          </a:p>
        </p:txBody>
      </p:sp>
      <p:sp>
        <p:nvSpPr>
          <p:cNvPr id="7" name="ïṡḷîḑé">
            <a:extLst>
              <a:ext uri="{FF2B5EF4-FFF2-40B4-BE49-F238E27FC236}">
                <a16:creationId xmlns="" xmlns:lc="http://schemas.openxmlformats.org/drawingml/2006/lockedCanvas" xmlns:a16="http://schemas.microsoft.com/office/drawing/2014/main" xmlns:p14="http://schemas.microsoft.com/office/powerpoint/2010/main" id="{31A898CE-26CE-4E95-BCD8-909356E71BF9}"/>
              </a:ext>
            </a:extLst>
          </p:cNvPr>
          <p:cNvSpPr txBox="1"/>
          <p:nvPr/>
        </p:nvSpPr>
        <p:spPr>
          <a:xfrm>
            <a:off x="673101" y="3832404"/>
            <a:ext cx="2177910" cy="399489"/>
          </a:xfrm>
          <a:prstGeom prst="rect">
            <a:avLst/>
          </a:prstGeom>
        </p:spPr>
        <p:txBody>
          <a:bodyPr vert="horz" wrap="square" lIns="91440" tIns="45720" rIns="91440" bIns="45720" anchor="ctr">
            <a:normAutofit/>
          </a:bodyPr>
          <a:lstStyle/>
          <a:p>
            <a:pPr algn="ctr">
              <a:spcBef>
                <a:spcPct val="0"/>
              </a:spcBef>
            </a:pPr>
            <a:r>
              <a:rPr lang="en-US" altLang="zh-CN" b="1" dirty="0">
                <a:latin typeface="Adobe Heiti Std" panose="020B0604020202020204"/>
                <a:cs typeface="+mn-ea"/>
                <a:sym typeface="Adobe Heiti Std" panose="020B0604020202020204"/>
              </a:rPr>
              <a:t>01.Text here</a:t>
            </a:r>
            <a:endParaRPr lang="zh-CN" altLang="en-US" b="1" dirty="0">
              <a:latin typeface="Adobe Heiti Std" panose="020B0604020202020204"/>
              <a:cs typeface="+mn-ea"/>
              <a:sym typeface="Adobe Heiti Std" panose="020B0604020202020204"/>
            </a:endParaRPr>
          </a:p>
        </p:txBody>
      </p:sp>
      <p:grpSp>
        <p:nvGrpSpPr>
          <p:cNvPr id="9" name="iṩļídè">
            <a:extLst>
              <a:ext uri="{FF2B5EF4-FFF2-40B4-BE49-F238E27FC236}">
                <a16:creationId xmlns="" xmlns:lc="http://schemas.openxmlformats.org/drawingml/2006/lockedCanvas" xmlns:a16="http://schemas.microsoft.com/office/drawing/2014/main" xmlns:p14="http://schemas.microsoft.com/office/powerpoint/2010/main" id="{9A27DE6A-D0EF-47D2-B98A-FAB0843DAB54}"/>
              </a:ext>
            </a:extLst>
          </p:cNvPr>
          <p:cNvGrpSpPr/>
          <p:nvPr/>
        </p:nvGrpSpPr>
        <p:grpSpPr>
          <a:xfrm>
            <a:off x="1413751" y="3086200"/>
            <a:ext cx="670004" cy="670004"/>
            <a:chOff x="5816521" y="3086200"/>
            <a:chExt cx="670004" cy="670004"/>
          </a:xfrm>
        </p:grpSpPr>
        <p:sp>
          <p:nvSpPr>
            <p:cNvPr id="27" name="ïṣliḍè">
              <a:extLst>
                <a:ext uri="{FF2B5EF4-FFF2-40B4-BE49-F238E27FC236}">
                  <a16:creationId xmlns="" xmlns:lc="http://schemas.openxmlformats.org/drawingml/2006/lockedCanvas" xmlns:a16="http://schemas.microsoft.com/office/drawing/2014/main" xmlns:p14="http://schemas.microsoft.com/office/powerpoint/2010/main" id="{87F5B78D-4A0D-4F86-A0DF-B6CB3D229F27}"/>
                </a:ext>
              </a:extLst>
            </p:cNvPr>
            <p:cNvSpPr/>
            <p:nvPr/>
          </p:nvSpPr>
          <p:spPr>
            <a:xfrm>
              <a:off x="5816521" y="3086200"/>
              <a:ext cx="670004" cy="670004"/>
            </a:xfrm>
            <a:prstGeom prst="roundRect">
              <a:avLst/>
            </a:prstGeom>
            <a:solidFill>
              <a:schemeClr val="bg1"/>
            </a:solidFill>
            <a:ln w="28575">
              <a:solidFill>
                <a:srgbClr val="F68E69"/>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lang="en-US" sz="2400" dirty="0">
                <a:solidFill>
                  <a:srgbClr val="FFFFFF"/>
                </a:solidFill>
                <a:latin typeface="Adobe Heiti Std" panose="020B0604020202020204"/>
                <a:cs typeface="+mn-ea"/>
                <a:sym typeface="Adobe Heiti Std" panose="020B0604020202020204"/>
              </a:endParaRPr>
            </a:p>
          </p:txBody>
        </p:sp>
        <p:sp>
          <p:nvSpPr>
            <p:cNvPr id="28" name="ïsľiḓê">
              <a:extLst>
                <a:ext uri="{FF2B5EF4-FFF2-40B4-BE49-F238E27FC236}">
                  <a16:creationId xmlns="" xmlns:lc="http://schemas.openxmlformats.org/drawingml/2006/lockedCanvas" xmlns:a16="http://schemas.microsoft.com/office/drawing/2014/main" xmlns:p14="http://schemas.microsoft.com/office/powerpoint/2010/main" id="{94698A0C-77EF-496F-A96D-8A42C12A0197}"/>
                </a:ext>
              </a:extLst>
            </p:cNvPr>
            <p:cNvSpPr/>
            <p:nvPr/>
          </p:nvSpPr>
          <p:spPr>
            <a:xfrm>
              <a:off x="5962735" y="3212980"/>
              <a:ext cx="377576" cy="416445"/>
            </a:xfrm>
            <a:custGeom>
              <a:avLst/>
              <a:gdLst>
                <a:gd name="connsiteX0" fmla="*/ 435944 w 550382"/>
                <a:gd name="connsiteY0" fmla="*/ 440821 h 607039"/>
                <a:gd name="connsiteX1" fmla="*/ 411829 w 550382"/>
                <a:gd name="connsiteY1" fmla="*/ 450698 h 607039"/>
                <a:gd name="connsiteX2" fmla="*/ 393649 w 550382"/>
                <a:gd name="connsiteY2" fmla="*/ 477504 h 607039"/>
                <a:gd name="connsiteX3" fmla="*/ 393272 w 550382"/>
                <a:gd name="connsiteY3" fmla="*/ 478821 h 607039"/>
                <a:gd name="connsiteX4" fmla="*/ 380650 w 550382"/>
                <a:gd name="connsiteY4" fmla="*/ 478821 h 607039"/>
                <a:gd name="connsiteX5" fmla="*/ 377070 w 550382"/>
                <a:gd name="connsiteY5" fmla="*/ 482396 h 607039"/>
                <a:gd name="connsiteX6" fmla="*/ 377070 w 550382"/>
                <a:gd name="connsiteY6" fmla="*/ 490485 h 607039"/>
                <a:gd name="connsiteX7" fmla="*/ 380650 w 550382"/>
                <a:gd name="connsiteY7" fmla="*/ 494059 h 607039"/>
                <a:gd name="connsiteX8" fmla="*/ 390635 w 550382"/>
                <a:gd name="connsiteY8" fmla="*/ 494059 h 607039"/>
                <a:gd name="connsiteX9" fmla="*/ 390635 w 550382"/>
                <a:gd name="connsiteY9" fmla="*/ 500643 h 607039"/>
                <a:gd name="connsiteX10" fmla="*/ 380650 w 550382"/>
                <a:gd name="connsiteY10" fmla="*/ 500643 h 607039"/>
                <a:gd name="connsiteX11" fmla="*/ 377070 w 550382"/>
                <a:gd name="connsiteY11" fmla="*/ 504217 h 607039"/>
                <a:gd name="connsiteX12" fmla="*/ 377070 w 550382"/>
                <a:gd name="connsiteY12" fmla="*/ 512306 h 607039"/>
                <a:gd name="connsiteX13" fmla="*/ 380650 w 550382"/>
                <a:gd name="connsiteY13" fmla="*/ 515881 h 607039"/>
                <a:gd name="connsiteX14" fmla="*/ 392613 w 550382"/>
                <a:gd name="connsiteY14" fmla="*/ 515881 h 607039"/>
                <a:gd name="connsiteX15" fmla="*/ 395345 w 550382"/>
                <a:gd name="connsiteY15" fmla="*/ 524534 h 607039"/>
                <a:gd name="connsiteX16" fmla="*/ 426807 w 550382"/>
                <a:gd name="connsiteY16" fmla="*/ 554445 h 607039"/>
                <a:gd name="connsiteX17" fmla="*/ 464675 w 550382"/>
                <a:gd name="connsiteY17" fmla="*/ 554915 h 607039"/>
                <a:gd name="connsiteX18" fmla="*/ 474377 w 550382"/>
                <a:gd name="connsiteY18" fmla="*/ 551435 h 607039"/>
                <a:gd name="connsiteX19" fmla="*/ 476920 w 550382"/>
                <a:gd name="connsiteY19" fmla="*/ 544851 h 607039"/>
                <a:gd name="connsiteX20" fmla="*/ 472776 w 550382"/>
                <a:gd name="connsiteY20" fmla="*/ 535257 h 607039"/>
                <a:gd name="connsiteX21" fmla="*/ 466747 w 550382"/>
                <a:gd name="connsiteY21" fmla="*/ 532247 h 607039"/>
                <a:gd name="connsiteX22" fmla="*/ 455066 w 550382"/>
                <a:gd name="connsiteY22" fmla="*/ 535069 h 607039"/>
                <a:gd name="connsiteX23" fmla="*/ 432270 w 550382"/>
                <a:gd name="connsiteY23" fmla="*/ 534504 h 607039"/>
                <a:gd name="connsiteX24" fmla="*/ 414844 w 550382"/>
                <a:gd name="connsiteY24" fmla="*/ 515881 h 607039"/>
                <a:gd name="connsiteX25" fmla="*/ 440371 w 550382"/>
                <a:gd name="connsiteY25" fmla="*/ 515881 h 607039"/>
                <a:gd name="connsiteX26" fmla="*/ 443951 w 550382"/>
                <a:gd name="connsiteY26" fmla="*/ 512306 h 607039"/>
                <a:gd name="connsiteX27" fmla="*/ 443951 w 550382"/>
                <a:gd name="connsiteY27" fmla="*/ 504217 h 607039"/>
                <a:gd name="connsiteX28" fmla="*/ 440371 w 550382"/>
                <a:gd name="connsiteY28" fmla="*/ 500643 h 607039"/>
                <a:gd name="connsiteX29" fmla="*/ 412489 w 550382"/>
                <a:gd name="connsiteY29" fmla="*/ 500643 h 607039"/>
                <a:gd name="connsiteX30" fmla="*/ 412489 w 550382"/>
                <a:gd name="connsiteY30" fmla="*/ 494059 h 607039"/>
                <a:gd name="connsiteX31" fmla="*/ 440371 w 550382"/>
                <a:gd name="connsiteY31" fmla="*/ 494059 h 607039"/>
                <a:gd name="connsiteX32" fmla="*/ 443951 w 550382"/>
                <a:gd name="connsiteY32" fmla="*/ 490485 h 607039"/>
                <a:gd name="connsiteX33" fmla="*/ 443951 w 550382"/>
                <a:gd name="connsiteY33" fmla="*/ 482396 h 607039"/>
                <a:gd name="connsiteX34" fmla="*/ 440371 w 550382"/>
                <a:gd name="connsiteY34" fmla="*/ 478821 h 607039"/>
                <a:gd name="connsiteX35" fmla="*/ 415974 w 550382"/>
                <a:gd name="connsiteY35" fmla="*/ 478821 h 607039"/>
                <a:gd name="connsiteX36" fmla="*/ 415974 w 550382"/>
                <a:gd name="connsiteY36" fmla="*/ 478539 h 607039"/>
                <a:gd name="connsiteX37" fmla="*/ 430198 w 550382"/>
                <a:gd name="connsiteY37" fmla="*/ 463772 h 607039"/>
                <a:gd name="connsiteX38" fmla="*/ 455066 w 550382"/>
                <a:gd name="connsiteY38" fmla="*/ 462361 h 607039"/>
                <a:gd name="connsiteX39" fmla="*/ 466841 w 550382"/>
                <a:gd name="connsiteY39" fmla="*/ 465277 h 607039"/>
                <a:gd name="connsiteX40" fmla="*/ 472776 w 550382"/>
                <a:gd name="connsiteY40" fmla="*/ 462361 h 607039"/>
                <a:gd name="connsiteX41" fmla="*/ 476920 w 550382"/>
                <a:gd name="connsiteY41" fmla="*/ 452861 h 607039"/>
                <a:gd name="connsiteX42" fmla="*/ 474660 w 550382"/>
                <a:gd name="connsiteY42" fmla="*/ 446089 h 607039"/>
                <a:gd name="connsiteX43" fmla="*/ 472399 w 550382"/>
                <a:gd name="connsiteY43" fmla="*/ 445054 h 607039"/>
                <a:gd name="connsiteX44" fmla="*/ 435944 w 550382"/>
                <a:gd name="connsiteY44" fmla="*/ 440821 h 607039"/>
                <a:gd name="connsiteX45" fmla="*/ 441172 w 550382"/>
                <a:gd name="connsiteY45" fmla="*/ 389089 h 607039"/>
                <a:gd name="connsiteX46" fmla="*/ 518367 w 550382"/>
                <a:gd name="connsiteY46" fmla="*/ 420975 h 607039"/>
                <a:gd name="connsiteX47" fmla="*/ 518462 w 550382"/>
                <a:gd name="connsiteY47" fmla="*/ 575138 h 607039"/>
                <a:gd name="connsiteX48" fmla="*/ 385925 w 550382"/>
                <a:gd name="connsiteY48" fmla="*/ 592069 h 607039"/>
                <a:gd name="connsiteX49" fmla="*/ 385737 w 550382"/>
                <a:gd name="connsiteY49" fmla="*/ 591880 h 607039"/>
                <a:gd name="connsiteX50" fmla="*/ 339203 w 550382"/>
                <a:gd name="connsiteY50" fmla="*/ 604578 h 607039"/>
                <a:gd name="connsiteX51" fmla="*/ 337978 w 550382"/>
                <a:gd name="connsiteY51" fmla="*/ 596583 h 607039"/>
                <a:gd name="connsiteX52" fmla="*/ 360491 w 550382"/>
                <a:gd name="connsiteY52" fmla="*/ 571187 h 607039"/>
                <a:gd name="connsiteX53" fmla="*/ 359361 w 550382"/>
                <a:gd name="connsiteY53" fmla="*/ 570341 h 607039"/>
                <a:gd name="connsiteX54" fmla="*/ 363977 w 550382"/>
                <a:gd name="connsiteY54" fmla="*/ 420975 h 607039"/>
                <a:gd name="connsiteX55" fmla="*/ 441172 w 550382"/>
                <a:gd name="connsiteY55" fmla="*/ 389089 h 607039"/>
                <a:gd name="connsiteX56" fmla="*/ 149968 w 550382"/>
                <a:gd name="connsiteY56" fmla="*/ 318620 h 607039"/>
                <a:gd name="connsiteX57" fmla="*/ 193583 w 550382"/>
                <a:gd name="connsiteY57" fmla="*/ 456051 h 607039"/>
                <a:gd name="connsiteX58" fmla="*/ 199423 w 550382"/>
                <a:gd name="connsiteY58" fmla="*/ 474771 h 607039"/>
                <a:gd name="connsiteX59" fmla="*/ 218923 w 550382"/>
                <a:gd name="connsiteY59" fmla="*/ 419554 h 607039"/>
                <a:gd name="connsiteX60" fmla="*/ 230698 w 550382"/>
                <a:gd name="connsiteY60" fmla="*/ 354083 h 607039"/>
                <a:gd name="connsiteX61" fmla="*/ 230886 w 550382"/>
                <a:gd name="connsiteY61" fmla="*/ 354083 h 607039"/>
                <a:gd name="connsiteX62" fmla="*/ 230981 w 550382"/>
                <a:gd name="connsiteY62" fmla="*/ 354083 h 607039"/>
                <a:gd name="connsiteX63" fmla="*/ 231075 w 550382"/>
                <a:gd name="connsiteY63" fmla="*/ 354083 h 607039"/>
                <a:gd name="connsiteX64" fmla="*/ 231263 w 550382"/>
                <a:gd name="connsiteY64" fmla="*/ 354083 h 607039"/>
                <a:gd name="connsiteX65" fmla="*/ 243038 w 550382"/>
                <a:gd name="connsiteY65" fmla="*/ 419554 h 607039"/>
                <a:gd name="connsiteX66" fmla="*/ 262538 w 550382"/>
                <a:gd name="connsiteY66" fmla="*/ 474771 h 607039"/>
                <a:gd name="connsiteX67" fmla="*/ 268378 w 550382"/>
                <a:gd name="connsiteY67" fmla="*/ 456051 h 607039"/>
                <a:gd name="connsiteX68" fmla="*/ 311993 w 550382"/>
                <a:gd name="connsiteY68" fmla="*/ 318620 h 607039"/>
                <a:gd name="connsiteX69" fmla="*/ 402331 w 550382"/>
                <a:gd name="connsiteY69" fmla="*/ 362267 h 607039"/>
                <a:gd name="connsiteX70" fmla="*/ 407418 w 550382"/>
                <a:gd name="connsiteY70" fmla="*/ 364242 h 607039"/>
                <a:gd name="connsiteX71" fmla="*/ 343550 w 550382"/>
                <a:gd name="connsiteY71" fmla="*/ 400552 h 607039"/>
                <a:gd name="connsiteX72" fmla="*/ 307377 w 550382"/>
                <a:gd name="connsiteY72" fmla="*/ 531869 h 607039"/>
                <a:gd name="connsiteX73" fmla="*/ 231263 w 550382"/>
                <a:gd name="connsiteY73" fmla="*/ 531869 h 607039"/>
                <a:gd name="connsiteX74" fmla="*/ 230698 w 550382"/>
                <a:gd name="connsiteY74" fmla="*/ 531869 h 607039"/>
                <a:gd name="connsiteX75" fmla="*/ 0 w 550382"/>
                <a:gd name="connsiteY75" fmla="*/ 531869 h 607039"/>
                <a:gd name="connsiteX76" fmla="*/ 59629 w 550382"/>
                <a:gd name="connsiteY76" fmla="*/ 362267 h 607039"/>
                <a:gd name="connsiteX77" fmla="*/ 149968 w 550382"/>
                <a:gd name="connsiteY77" fmla="*/ 318620 h 607039"/>
                <a:gd name="connsiteX78" fmla="*/ 223411 w 550382"/>
                <a:gd name="connsiteY78" fmla="*/ 393 h 607039"/>
                <a:gd name="connsiteX79" fmla="*/ 282097 w 550382"/>
                <a:gd name="connsiteY79" fmla="*/ 12809 h 607039"/>
                <a:gd name="connsiteX80" fmla="*/ 310545 w 550382"/>
                <a:gd name="connsiteY80" fmla="*/ 39334 h 607039"/>
                <a:gd name="connsiteX81" fmla="*/ 342008 w 550382"/>
                <a:gd name="connsiteY81" fmla="*/ 138850 h 607039"/>
                <a:gd name="connsiteX82" fmla="*/ 337863 w 550382"/>
                <a:gd name="connsiteY82" fmla="*/ 154182 h 607039"/>
                <a:gd name="connsiteX83" fmla="*/ 348037 w 550382"/>
                <a:gd name="connsiteY83" fmla="*/ 195945 h 607039"/>
                <a:gd name="connsiteX84" fmla="*/ 327784 w 550382"/>
                <a:gd name="connsiteY84" fmla="*/ 231217 h 607039"/>
                <a:gd name="connsiteX85" fmla="*/ 256663 w 550382"/>
                <a:gd name="connsiteY85" fmla="*/ 318881 h 607039"/>
                <a:gd name="connsiteX86" fmla="*/ 204665 w 550382"/>
                <a:gd name="connsiteY86" fmla="*/ 318975 h 607039"/>
                <a:gd name="connsiteX87" fmla="*/ 133733 w 550382"/>
                <a:gd name="connsiteY87" fmla="*/ 231217 h 607039"/>
                <a:gd name="connsiteX88" fmla="*/ 113385 w 550382"/>
                <a:gd name="connsiteY88" fmla="*/ 195850 h 607039"/>
                <a:gd name="connsiteX89" fmla="*/ 123559 w 550382"/>
                <a:gd name="connsiteY89" fmla="*/ 154088 h 607039"/>
                <a:gd name="connsiteX90" fmla="*/ 119414 w 550382"/>
                <a:gd name="connsiteY90" fmla="*/ 138756 h 607039"/>
                <a:gd name="connsiteX91" fmla="*/ 119132 w 550382"/>
                <a:gd name="connsiteY91" fmla="*/ 89845 h 607039"/>
                <a:gd name="connsiteX92" fmla="*/ 147768 w 550382"/>
                <a:gd name="connsiteY92" fmla="*/ 39805 h 607039"/>
                <a:gd name="connsiteX93" fmla="*/ 174333 w 550382"/>
                <a:gd name="connsiteY93" fmla="*/ 17983 h 607039"/>
                <a:gd name="connsiteX94" fmla="*/ 200049 w 550382"/>
                <a:gd name="connsiteY94" fmla="*/ 4814 h 607039"/>
                <a:gd name="connsiteX95" fmla="*/ 223411 w 550382"/>
                <a:gd name="connsiteY95" fmla="*/ 393 h 60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50382" h="607039">
                  <a:moveTo>
                    <a:pt x="435944" y="440821"/>
                  </a:moveTo>
                  <a:cubicBezTo>
                    <a:pt x="427184" y="442138"/>
                    <a:pt x="418988" y="445148"/>
                    <a:pt x="411829" y="450698"/>
                  </a:cubicBezTo>
                  <a:cubicBezTo>
                    <a:pt x="402786" y="457752"/>
                    <a:pt x="397040" y="466782"/>
                    <a:pt x="393649" y="477504"/>
                  </a:cubicBezTo>
                  <a:lnTo>
                    <a:pt x="393272" y="478821"/>
                  </a:lnTo>
                  <a:lnTo>
                    <a:pt x="380650" y="478821"/>
                  </a:lnTo>
                  <a:cubicBezTo>
                    <a:pt x="378672" y="478821"/>
                    <a:pt x="377070" y="480420"/>
                    <a:pt x="377070" y="482396"/>
                  </a:cubicBezTo>
                  <a:lnTo>
                    <a:pt x="377070" y="490485"/>
                  </a:lnTo>
                  <a:cubicBezTo>
                    <a:pt x="377070" y="492460"/>
                    <a:pt x="378672" y="494059"/>
                    <a:pt x="380650" y="494059"/>
                  </a:cubicBezTo>
                  <a:lnTo>
                    <a:pt x="390635" y="494059"/>
                  </a:lnTo>
                  <a:lnTo>
                    <a:pt x="390635" y="500643"/>
                  </a:lnTo>
                  <a:lnTo>
                    <a:pt x="380650" y="500643"/>
                  </a:lnTo>
                  <a:cubicBezTo>
                    <a:pt x="378672" y="500643"/>
                    <a:pt x="377070" y="502242"/>
                    <a:pt x="377070" y="504217"/>
                  </a:cubicBezTo>
                  <a:lnTo>
                    <a:pt x="377070" y="512306"/>
                  </a:lnTo>
                  <a:cubicBezTo>
                    <a:pt x="377070" y="514282"/>
                    <a:pt x="378672" y="515881"/>
                    <a:pt x="380650" y="515881"/>
                  </a:cubicBezTo>
                  <a:lnTo>
                    <a:pt x="392613" y="515881"/>
                  </a:lnTo>
                  <a:cubicBezTo>
                    <a:pt x="393461" y="518796"/>
                    <a:pt x="394214" y="521806"/>
                    <a:pt x="395345" y="524534"/>
                  </a:cubicBezTo>
                  <a:cubicBezTo>
                    <a:pt x="401562" y="539113"/>
                    <a:pt x="411547" y="549554"/>
                    <a:pt x="426807" y="554445"/>
                  </a:cubicBezTo>
                  <a:cubicBezTo>
                    <a:pt x="439335" y="558584"/>
                    <a:pt x="452052" y="558395"/>
                    <a:pt x="464675" y="554915"/>
                  </a:cubicBezTo>
                  <a:cubicBezTo>
                    <a:pt x="467972" y="554069"/>
                    <a:pt x="471268" y="552752"/>
                    <a:pt x="474377" y="551435"/>
                  </a:cubicBezTo>
                  <a:cubicBezTo>
                    <a:pt x="477391" y="550024"/>
                    <a:pt x="478145" y="547767"/>
                    <a:pt x="476920" y="544851"/>
                  </a:cubicBezTo>
                  <a:cubicBezTo>
                    <a:pt x="475507" y="541653"/>
                    <a:pt x="474283" y="538361"/>
                    <a:pt x="472776" y="535257"/>
                  </a:cubicBezTo>
                  <a:cubicBezTo>
                    <a:pt x="471457" y="532341"/>
                    <a:pt x="469855" y="531494"/>
                    <a:pt x="466747" y="532247"/>
                  </a:cubicBezTo>
                  <a:cubicBezTo>
                    <a:pt x="462791" y="533093"/>
                    <a:pt x="458928" y="534316"/>
                    <a:pt x="455066" y="535069"/>
                  </a:cubicBezTo>
                  <a:cubicBezTo>
                    <a:pt x="447342" y="536762"/>
                    <a:pt x="439806" y="536856"/>
                    <a:pt x="432270" y="534504"/>
                  </a:cubicBezTo>
                  <a:cubicBezTo>
                    <a:pt x="422851" y="531494"/>
                    <a:pt x="417952" y="524722"/>
                    <a:pt x="414844" y="515881"/>
                  </a:cubicBezTo>
                  <a:lnTo>
                    <a:pt x="440371" y="515881"/>
                  </a:lnTo>
                  <a:cubicBezTo>
                    <a:pt x="442350" y="515881"/>
                    <a:pt x="443951" y="514282"/>
                    <a:pt x="443951" y="512306"/>
                  </a:cubicBezTo>
                  <a:lnTo>
                    <a:pt x="443951" y="504217"/>
                  </a:lnTo>
                  <a:cubicBezTo>
                    <a:pt x="443951" y="502242"/>
                    <a:pt x="442350" y="500643"/>
                    <a:pt x="440371" y="500643"/>
                  </a:cubicBezTo>
                  <a:lnTo>
                    <a:pt x="412489" y="500643"/>
                  </a:lnTo>
                  <a:lnTo>
                    <a:pt x="412489" y="494059"/>
                  </a:lnTo>
                  <a:lnTo>
                    <a:pt x="440371" y="494059"/>
                  </a:lnTo>
                  <a:cubicBezTo>
                    <a:pt x="442350" y="494059"/>
                    <a:pt x="443951" y="492460"/>
                    <a:pt x="443951" y="490485"/>
                  </a:cubicBezTo>
                  <a:lnTo>
                    <a:pt x="443951" y="482396"/>
                  </a:lnTo>
                  <a:cubicBezTo>
                    <a:pt x="443951" y="480420"/>
                    <a:pt x="442350" y="478821"/>
                    <a:pt x="440371" y="478821"/>
                  </a:cubicBezTo>
                  <a:lnTo>
                    <a:pt x="415974" y="478821"/>
                  </a:lnTo>
                  <a:lnTo>
                    <a:pt x="415974" y="478539"/>
                  </a:lnTo>
                  <a:cubicBezTo>
                    <a:pt x="418894" y="471861"/>
                    <a:pt x="423133" y="466500"/>
                    <a:pt x="430198" y="463772"/>
                  </a:cubicBezTo>
                  <a:cubicBezTo>
                    <a:pt x="438299" y="460574"/>
                    <a:pt x="446589" y="460574"/>
                    <a:pt x="455066" y="462361"/>
                  </a:cubicBezTo>
                  <a:cubicBezTo>
                    <a:pt x="458928" y="463113"/>
                    <a:pt x="462791" y="464336"/>
                    <a:pt x="466841" y="465277"/>
                  </a:cubicBezTo>
                  <a:cubicBezTo>
                    <a:pt x="469855" y="465841"/>
                    <a:pt x="471457" y="464995"/>
                    <a:pt x="472776" y="462361"/>
                  </a:cubicBezTo>
                  <a:cubicBezTo>
                    <a:pt x="474283" y="459257"/>
                    <a:pt x="475602" y="455965"/>
                    <a:pt x="476920" y="452861"/>
                  </a:cubicBezTo>
                  <a:cubicBezTo>
                    <a:pt x="478145" y="449851"/>
                    <a:pt x="477391" y="447688"/>
                    <a:pt x="474660" y="446089"/>
                  </a:cubicBezTo>
                  <a:cubicBezTo>
                    <a:pt x="473906" y="445712"/>
                    <a:pt x="473152" y="445336"/>
                    <a:pt x="472399" y="445054"/>
                  </a:cubicBezTo>
                  <a:cubicBezTo>
                    <a:pt x="460530" y="440539"/>
                    <a:pt x="448473" y="438752"/>
                    <a:pt x="435944" y="440821"/>
                  </a:cubicBezTo>
                  <a:close/>
                  <a:moveTo>
                    <a:pt x="441172" y="389089"/>
                  </a:moveTo>
                  <a:cubicBezTo>
                    <a:pt x="469125" y="389089"/>
                    <a:pt x="497079" y="399717"/>
                    <a:pt x="518367" y="420975"/>
                  </a:cubicBezTo>
                  <a:cubicBezTo>
                    <a:pt x="561039" y="463490"/>
                    <a:pt x="561039" y="532623"/>
                    <a:pt x="518462" y="575138"/>
                  </a:cubicBezTo>
                  <a:cubicBezTo>
                    <a:pt x="482572" y="610975"/>
                    <a:pt x="427749" y="616618"/>
                    <a:pt x="385925" y="592069"/>
                  </a:cubicBezTo>
                  <a:lnTo>
                    <a:pt x="385737" y="591880"/>
                  </a:lnTo>
                  <a:cubicBezTo>
                    <a:pt x="369252" y="604296"/>
                    <a:pt x="351543" y="606460"/>
                    <a:pt x="339203" y="604578"/>
                  </a:cubicBezTo>
                  <a:cubicBezTo>
                    <a:pt x="335058" y="603920"/>
                    <a:pt x="334210" y="598465"/>
                    <a:pt x="337978" y="596583"/>
                  </a:cubicBezTo>
                  <a:cubicBezTo>
                    <a:pt x="349282" y="591034"/>
                    <a:pt x="356347" y="580123"/>
                    <a:pt x="360491" y="571187"/>
                  </a:cubicBezTo>
                  <a:lnTo>
                    <a:pt x="359361" y="570341"/>
                  </a:lnTo>
                  <a:cubicBezTo>
                    <a:pt x="321399" y="527450"/>
                    <a:pt x="322906" y="461985"/>
                    <a:pt x="363977" y="420975"/>
                  </a:cubicBezTo>
                  <a:cubicBezTo>
                    <a:pt x="385266" y="399717"/>
                    <a:pt x="413219" y="389089"/>
                    <a:pt x="441172" y="389089"/>
                  </a:cubicBezTo>
                  <a:close/>
                  <a:moveTo>
                    <a:pt x="149968" y="318620"/>
                  </a:moveTo>
                  <a:lnTo>
                    <a:pt x="193583" y="456051"/>
                  </a:lnTo>
                  <a:lnTo>
                    <a:pt x="199423" y="474771"/>
                  </a:lnTo>
                  <a:lnTo>
                    <a:pt x="218923" y="419554"/>
                  </a:lnTo>
                  <a:cubicBezTo>
                    <a:pt x="174178" y="357093"/>
                    <a:pt x="222408" y="354083"/>
                    <a:pt x="230698" y="354083"/>
                  </a:cubicBezTo>
                  <a:lnTo>
                    <a:pt x="230886" y="354083"/>
                  </a:lnTo>
                  <a:lnTo>
                    <a:pt x="230981" y="354083"/>
                  </a:lnTo>
                  <a:lnTo>
                    <a:pt x="231075" y="354083"/>
                  </a:lnTo>
                  <a:lnTo>
                    <a:pt x="231263" y="354083"/>
                  </a:lnTo>
                  <a:cubicBezTo>
                    <a:pt x="239647" y="354271"/>
                    <a:pt x="287878" y="357093"/>
                    <a:pt x="243038" y="419554"/>
                  </a:cubicBezTo>
                  <a:lnTo>
                    <a:pt x="262538" y="474771"/>
                  </a:lnTo>
                  <a:lnTo>
                    <a:pt x="268378" y="456051"/>
                  </a:lnTo>
                  <a:lnTo>
                    <a:pt x="311993" y="318620"/>
                  </a:lnTo>
                  <a:cubicBezTo>
                    <a:pt x="311993" y="318620"/>
                    <a:pt x="345811" y="340726"/>
                    <a:pt x="402331" y="362267"/>
                  </a:cubicBezTo>
                  <a:cubicBezTo>
                    <a:pt x="404027" y="362925"/>
                    <a:pt x="405817" y="363678"/>
                    <a:pt x="407418" y="364242"/>
                  </a:cubicBezTo>
                  <a:cubicBezTo>
                    <a:pt x="383491" y="370263"/>
                    <a:pt x="361448" y="382585"/>
                    <a:pt x="343550" y="400552"/>
                  </a:cubicBezTo>
                  <a:cubicBezTo>
                    <a:pt x="308131" y="436015"/>
                    <a:pt x="295885" y="486341"/>
                    <a:pt x="307377" y="531869"/>
                  </a:cubicBezTo>
                  <a:lnTo>
                    <a:pt x="231263" y="531869"/>
                  </a:lnTo>
                  <a:lnTo>
                    <a:pt x="230698" y="531869"/>
                  </a:lnTo>
                  <a:lnTo>
                    <a:pt x="0" y="531869"/>
                  </a:lnTo>
                  <a:cubicBezTo>
                    <a:pt x="1225" y="436015"/>
                    <a:pt x="-2637" y="384843"/>
                    <a:pt x="59629" y="362267"/>
                  </a:cubicBezTo>
                  <a:cubicBezTo>
                    <a:pt x="116150" y="340726"/>
                    <a:pt x="149968" y="318620"/>
                    <a:pt x="149968" y="318620"/>
                  </a:cubicBezTo>
                  <a:close/>
                  <a:moveTo>
                    <a:pt x="223411" y="393"/>
                  </a:moveTo>
                  <a:cubicBezTo>
                    <a:pt x="248939" y="-1676"/>
                    <a:pt x="268250" y="4720"/>
                    <a:pt x="282097" y="12809"/>
                  </a:cubicBezTo>
                  <a:cubicBezTo>
                    <a:pt x="302633" y="24285"/>
                    <a:pt x="310545" y="39334"/>
                    <a:pt x="310545" y="39334"/>
                  </a:cubicBezTo>
                  <a:cubicBezTo>
                    <a:pt x="310545" y="39334"/>
                    <a:pt x="358022" y="42720"/>
                    <a:pt x="342008" y="138850"/>
                  </a:cubicBezTo>
                  <a:cubicBezTo>
                    <a:pt x="340972" y="144023"/>
                    <a:pt x="339747" y="149009"/>
                    <a:pt x="337863" y="154182"/>
                  </a:cubicBezTo>
                  <a:cubicBezTo>
                    <a:pt x="347377" y="153335"/>
                    <a:pt x="358587" y="158791"/>
                    <a:pt x="348037" y="195945"/>
                  </a:cubicBezTo>
                  <a:cubicBezTo>
                    <a:pt x="340312" y="223128"/>
                    <a:pt x="333153" y="230841"/>
                    <a:pt x="327784" y="231217"/>
                  </a:cubicBezTo>
                  <a:cubicBezTo>
                    <a:pt x="322886" y="263386"/>
                    <a:pt x="296981" y="304302"/>
                    <a:pt x="256663" y="318881"/>
                  </a:cubicBezTo>
                  <a:cubicBezTo>
                    <a:pt x="239990" y="324901"/>
                    <a:pt x="221527" y="324901"/>
                    <a:pt x="204665" y="318975"/>
                  </a:cubicBezTo>
                  <a:cubicBezTo>
                    <a:pt x="163594" y="304584"/>
                    <a:pt x="138725" y="263574"/>
                    <a:pt x="133733" y="231217"/>
                  </a:cubicBezTo>
                  <a:cubicBezTo>
                    <a:pt x="128363" y="230653"/>
                    <a:pt x="121204" y="223128"/>
                    <a:pt x="113385" y="195850"/>
                  </a:cubicBezTo>
                  <a:cubicBezTo>
                    <a:pt x="102929" y="158697"/>
                    <a:pt x="114139" y="153147"/>
                    <a:pt x="123559" y="154088"/>
                  </a:cubicBezTo>
                  <a:cubicBezTo>
                    <a:pt x="121675" y="148914"/>
                    <a:pt x="120262" y="143741"/>
                    <a:pt x="119414" y="138756"/>
                  </a:cubicBezTo>
                  <a:cubicBezTo>
                    <a:pt x="116023" y="121449"/>
                    <a:pt x="115175" y="105271"/>
                    <a:pt x="119132" y="89845"/>
                  </a:cubicBezTo>
                  <a:cubicBezTo>
                    <a:pt x="124030" y="69151"/>
                    <a:pt x="135240" y="52597"/>
                    <a:pt x="147768" y="39805"/>
                  </a:cubicBezTo>
                  <a:cubicBezTo>
                    <a:pt x="155869" y="31433"/>
                    <a:pt x="164724" y="24002"/>
                    <a:pt x="174333" y="17983"/>
                  </a:cubicBezTo>
                  <a:cubicBezTo>
                    <a:pt x="182057" y="12621"/>
                    <a:pt x="190629" y="7918"/>
                    <a:pt x="200049" y="4814"/>
                  </a:cubicBezTo>
                  <a:cubicBezTo>
                    <a:pt x="207303" y="2463"/>
                    <a:pt x="215121" y="770"/>
                    <a:pt x="223411" y="393"/>
                  </a:cubicBezTo>
                  <a:close/>
                </a:path>
              </a:pathLst>
            </a:custGeom>
            <a:solidFill>
              <a:srgbClr val="F68E69"/>
            </a:solidFill>
            <a:ln w="12700">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532">
                <a:defRPr sz="3000" cap="none">
                  <a:solidFill>
                    <a:srgbClr val="FFFFFF"/>
                  </a:solidFill>
                  <a:effectLst>
                    <a:outerShdw blurRad="38100" dist="12700" dir="5400000" rotWithShape="0">
                      <a:srgbClr val="000000">
                        <a:alpha val="50000"/>
                      </a:srgbClr>
                    </a:outerShdw>
                  </a:effectLst>
                </a:defRPr>
              </a:pPr>
              <a:endParaRPr sz="1500">
                <a:latin typeface="Adobe Heiti Std" panose="020B0604020202020204"/>
                <a:cs typeface="+mn-ea"/>
                <a:sym typeface="Adobe Heiti Std" panose="020B0604020202020204"/>
              </a:endParaRPr>
            </a:p>
          </p:txBody>
        </p:sp>
      </p:grpSp>
      <p:sp>
        <p:nvSpPr>
          <p:cNvPr id="10" name="íšḷïḑe">
            <a:extLst>
              <a:ext uri="{FF2B5EF4-FFF2-40B4-BE49-F238E27FC236}">
                <a16:creationId xmlns="" xmlns:lc="http://schemas.openxmlformats.org/drawingml/2006/lockedCanvas" xmlns:a16="http://schemas.microsoft.com/office/drawing/2014/main" xmlns:p14="http://schemas.microsoft.com/office/powerpoint/2010/main" id="{0F8586DA-2BE5-4756-BDDF-924FD4438123}"/>
              </a:ext>
            </a:extLst>
          </p:cNvPr>
          <p:cNvSpPr txBox="1"/>
          <p:nvPr/>
        </p:nvSpPr>
        <p:spPr>
          <a:xfrm>
            <a:off x="3562397" y="3832404"/>
            <a:ext cx="2177910" cy="399489"/>
          </a:xfrm>
          <a:prstGeom prst="rect">
            <a:avLst/>
          </a:prstGeom>
        </p:spPr>
        <p:txBody>
          <a:bodyPr vert="horz" wrap="square" lIns="91440" tIns="45720" rIns="91440" bIns="45720" anchor="ctr">
            <a:normAutofit/>
          </a:bodyPr>
          <a:lstStyle/>
          <a:p>
            <a:pPr algn="ctr">
              <a:spcBef>
                <a:spcPct val="0"/>
              </a:spcBef>
            </a:pPr>
            <a:r>
              <a:rPr lang="en-US" altLang="zh-CN" b="1" dirty="0">
                <a:latin typeface="Adobe Heiti Std" panose="020B0604020202020204"/>
                <a:cs typeface="+mn-ea"/>
                <a:sym typeface="Adobe Heiti Std" panose="020B0604020202020204"/>
              </a:rPr>
              <a:t>02.Text here</a:t>
            </a:r>
            <a:endParaRPr lang="zh-CN" altLang="en-US" b="1" dirty="0">
              <a:latin typeface="Adobe Heiti Std" panose="020B0604020202020204"/>
              <a:cs typeface="+mn-ea"/>
              <a:sym typeface="Adobe Heiti Std" panose="020B0604020202020204"/>
            </a:endParaRPr>
          </a:p>
        </p:txBody>
      </p:sp>
      <p:sp>
        <p:nvSpPr>
          <p:cNvPr id="13" name="íṧḻiďe">
            <a:extLst>
              <a:ext uri="{FF2B5EF4-FFF2-40B4-BE49-F238E27FC236}">
                <a16:creationId xmlns="" xmlns:lc="http://schemas.openxmlformats.org/drawingml/2006/lockedCanvas" xmlns:a16="http://schemas.microsoft.com/office/drawing/2014/main" xmlns:p14="http://schemas.microsoft.com/office/powerpoint/2010/main" id="{D395164F-DB13-4120-98D4-7C4CE5045667}"/>
              </a:ext>
            </a:extLst>
          </p:cNvPr>
          <p:cNvSpPr txBox="1"/>
          <p:nvPr/>
        </p:nvSpPr>
        <p:spPr>
          <a:xfrm>
            <a:off x="6451693" y="3832404"/>
            <a:ext cx="2177910" cy="399489"/>
          </a:xfrm>
          <a:prstGeom prst="rect">
            <a:avLst/>
          </a:prstGeom>
        </p:spPr>
        <p:txBody>
          <a:bodyPr vert="horz" wrap="square" lIns="91440" tIns="45720" rIns="91440" bIns="45720" anchor="ctr">
            <a:normAutofit/>
          </a:bodyPr>
          <a:lstStyle/>
          <a:p>
            <a:pPr algn="ctr">
              <a:spcBef>
                <a:spcPct val="0"/>
              </a:spcBef>
            </a:pPr>
            <a:r>
              <a:rPr lang="en-US" altLang="zh-CN" b="1" dirty="0">
                <a:latin typeface="Adobe Heiti Std" panose="020B0604020202020204"/>
                <a:cs typeface="+mn-ea"/>
                <a:sym typeface="Adobe Heiti Std" panose="020B0604020202020204"/>
              </a:rPr>
              <a:t>03.Text here</a:t>
            </a:r>
            <a:endParaRPr lang="zh-CN" altLang="en-US" b="1" dirty="0">
              <a:latin typeface="Adobe Heiti Std" panose="020B0604020202020204"/>
              <a:cs typeface="+mn-ea"/>
              <a:sym typeface="Adobe Heiti Std" panose="020B0604020202020204"/>
            </a:endParaRPr>
          </a:p>
        </p:txBody>
      </p:sp>
      <p:sp>
        <p:nvSpPr>
          <p:cNvPr id="16" name="íṧľíḍê">
            <a:extLst>
              <a:ext uri="{FF2B5EF4-FFF2-40B4-BE49-F238E27FC236}">
                <a16:creationId xmlns="" xmlns:lc="http://schemas.openxmlformats.org/drawingml/2006/lockedCanvas" xmlns:a16="http://schemas.microsoft.com/office/drawing/2014/main" xmlns:p14="http://schemas.microsoft.com/office/powerpoint/2010/main" id="{59F55998-694D-46E2-939A-AEB8ECBEB0F9}"/>
              </a:ext>
            </a:extLst>
          </p:cNvPr>
          <p:cNvSpPr txBox="1"/>
          <p:nvPr/>
        </p:nvSpPr>
        <p:spPr>
          <a:xfrm>
            <a:off x="9340990" y="3832404"/>
            <a:ext cx="2177910" cy="399489"/>
          </a:xfrm>
          <a:prstGeom prst="rect">
            <a:avLst/>
          </a:prstGeom>
        </p:spPr>
        <p:txBody>
          <a:bodyPr vert="horz" wrap="square" lIns="91440" tIns="45720" rIns="91440" bIns="45720" anchor="ctr">
            <a:normAutofit/>
          </a:bodyPr>
          <a:lstStyle/>
          <a:p>
            <a:pPr algn="ctr">
              <a:spcBef>
                <a:spcPct val="0"/>
              </a:spcBef>
            </a:pPr>
            <a:r>
              <a:rPr lang="en-US" altLang="zh-CN" b="1" dirty="0">
                <a:latin typeface="Adobe Heiti Std" panose="020B0604020202020204"/>
                <a:cs typeface="+mn-ea"/>
                <a:sym typeface="Adobe Heiti Std" panose="020B0604020202020204"/>
              </a:rPr>
              <a:t>04.Text here</a:t>
            </a:r>
            <a:endParaRPr lang="zh-CN" altLang="en-US" b="1" dirty="0">
              <a:latin typeface="Adobe Heiti Std" panose="020B0604020202020204"/>
              <a:cs typeface="+mn-ea"/>
              <a:sym typeface="Adobe Heiti Std" panose="020B0604020202020204"/>
            </a:endParaRPr>
          </a:p>
        </p:txBody>
      </p:sp>
      <p:grpSp>
        <p:nvGrpSpPr>
          <p:cNvPr id="57" name="组合 56"/>
          <p:cNvGrpSpPr/>
          <p:nvPr/>
        </p:nvGrpSpPr>
        <p:grpSpPr>
          <a:xfrm>
            <a:off x="-1" y="0"/>
            <a:ext cx="3928535" cy="1136782"/>
            <a:chOff x="-1" y="0"/>
            <a:chExt cx="3928535" cy="1136782"/>
          </a:xfrm>
        </p:grpSpPr>
        <p:pic>
          <p:nvPicPr>
            <p:cNvPr id="58" name="图片 57"/>
            <p:cNvPicPr>
              <a:picLocks noChangeAspect="1"/>
            </p:cNvPicPr>
            <p:nvPr/>
          </p:nvPicPr>
          <p:blipFill rotWithShape="1">
            <a:blip r:embed="rId3"/>
            <a:srcRect l="1377"/>
            <a:stretch/>
          </p:blipFill>
          <p:spPr>
            <a:xfrm>
              <a:off x="-1" y="0"/>
              <a:ext cx="1066801" cy="1136782"/>
            </a:xfrm>
            <a:prstGeom prst="rect">
              <a:avLst/>
            </a:prstGeom>
          </p:spPr>
        </p:pic>
        <p:sp>
          <p:nvSpPr>
            <p:cNvPr id="59" name="文本框 58"/>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60" name="矩形 59"/>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grpSp>
        <p:nvGrpSpPr>
          <p:cNvPr id="61" name="iṩļídè">
            <a:extLst>
              <a:ext uri="{FF2B5EF4-FFF2-40B4-BE49-F238E27FC236}">
                <a16:creationId xmlns="" xmlns:lc="http://schemas.openxmlformats.org/drawingml/2006/lockedCanvas" xmlns:a16="http://schemas.microsoft.com/office/drawing/2014/main" xmlns:p14="http://schemas.microsoft.com/office/powerpoint/2010/main" id="{9A27DE6A-D0EF-47D2-B98A-FAB0843DAB54}"/>
              </a:ext>
            </a:extLst>
          </p:cNvPr>
          <p:cNvGrpSpPr/>
          <p:nvPr/>
        </p:nvGrpSpPr>
        <p:grpSpPr>
          <a:xfrm>
            <a:off x="4282515" y="3086200"/>
            <a:ext cx="670004" cy="670004"/>
            <a:chOff x="5816521" y="3086200"/>
            <a:chExt cx="670004" cy="670004"/>
          </a:xfrm>
        </p:grpSpPr>
        <p:sp>
          <p:nvSpPr>
            <p:cNvPr id="62" name="ïṣliḍè">
              <a:extLst>
                <a:ext uri="{FF2B5EF4-FFF2-40B4-BE49-F238E27FC236}">
                  <a16:creationId xmlns="" xmlns:lc="http://schemas.openxmlformats.org/drawingml/2006/lockedCanvas" xmlns:a16="http://schemas.microsoft.com/office/drawing/2014/main" xmlns:p14="http://schemas.microsoft.com/office/powerpoint/2010/main" id="{87F5B78D-4A0D-4F86-A0DF-B6CB3D229F27}"/>
                </a:ext>
              </a:extLst>
            </p:cNvPr>
            <p:cNvSpPr/>
            <p:nvPr/>
          </p:nvSpPr>
          <p:spPr>
            <a:xfrm>
              <a:off x="5816521" y="3086200"/>
              <a:ext cx="670004" cy="670004"/>
            </a:xfrm>
            <a:prstGeom prst="roundRect">
              <a:avLst/>
            </a:prstGeom>
            <a:solidFill>
              <a:schemeClr val="bg1"/>
            </a:solidFill>
            <a:ln w="28575">
              <a:solidFill>
                <a:srgbClr val="F68E69"/>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lang="en-US" sz="2400" dirty="0">
                <a:solidFill>
                  <a:srgbClr val="FFFFFF"/>
                </a:solidFill>
                <a:latin typeface="Adobe Heiti Std" panose="020B0604020202020204"/>
                <a:cs typeface="+mn-ea"/>
                <a:sym typeface="Adobe Heiti Std" panose="020B0604020202020204"/>
              </a:endParaRPr>
            </a:p>
          </p:txBody>
        </p:sp>
        <p:sp>
          <p:nvSpPr>
            <p:cNvPr id="63" name="ïsľiḓê">
              <a:extLst>
                <a:ext uri="{FF2B5EF4-FFF2-40B4-BE49-F238E27FC236}">
                  <a16:creationId xmlns="" xmlns:lc="http://schemas.openxmlformats.org/drawingml/2006/lockedCanvas" xmlns:a16="http://schemas.microsoft.com/office/drawing/2014/main" xmlns:p14="http://schemas.microsoft.com/office/powerpoint/2010/main" id="{94698A0C-77EF-496F-A96D-8A42C12A0197}"/>
                </a:ext>
              </a:extLst>
            </p:cNvPr>
            <p:cNvSpPr/>
            <p:nvPr/>
          </p:nvSpPr>
          <p:spPr>
            <a:xfrm>
              <a:off x="5962735" y="3212980"/>
              <a:ext cx="377576" cy="416445"/>
            </a:xfrm>
            <a:custGeom>
              <a:avLst/>
              <a:gdLst>
                <a:gd name="connsiteX0" fmla="*/ 435944 w 550382"/>
                <a:gd name="connsiteY0" fmla="*/ 440821 h 607039"/>
                <a:gd name="connsiteX1" fmla="*/ 411829 w 550382"/>
                <a:gd name="connsiteY1" fmla="*/ 450698 h 607039"/>
                <a:gd name="connsiteX2" fmla="*/ 393649 w 550382"/>
                <a:gd name="connsiteY2" fmla="*/ 477504 h 607039"/>
                <a:gd name="connsiteX3" fmla="*/ 393272 w 550382"/>
                <a:gd name="connsiteY3" fmla="*/ 478821 h 607039"/>
                <a:gd name="connsiteX4" fmla="*/ 380650 w 550382"/>
                <a:gd name="connsiteY4" fmla="*/ 478821 h 607039"/>
                <a:gd name="connsiteX5" fmla="*/ 377070 w 550382"/>
                <a:gd name="connsiteY5" fmla="*/ 482396 h 607039"/>
                <a:gd name="connsiteX6" fmla="*/ 377070 w 550382"/>
                <a:gd name="connsiteY6" fmla="*/ 490485 h 607039"/>
                <a:gd name="connsiteX7" fmla="*/ 380650 w 550382"/>
                <a:gd name="connsiteY7" fmla="*/ 494059 h 607039"/>
                <a:gd name="connsiteX8" fmla="*/ 390635 w 550382"/>
                <a:gd name="connsiteY8" fmla="*/ 494059 h 607039"/>
                <a:gd name="connsiteX9" fmla="*/ 390635 w 550382"/>
                <a:gd name="connsiteY9" fmla="*/ 500643 h 607039"/>
                <a:gd name="connsiteX10" fmla="*/ 380650 w 550382"/>
                <a:gd name="connsiteY10" fmla="*/ 500643 h 607039"/>
                <a:gd name="connsiteX11" fmla="*/ 377070 w 550382"/>
                <a:gd name="connsiteY11" fmla="*/ 504217 h 607039"/>
                <a:gd name="connsiteX12" fmla="*/ 377070 w 550382"/>
                <a:gd name="connsiteY12" fmla="*/ 512306 h 607039"/>
                <a:gd name="connsiteX13" fmla="*/ 380650 w 550382"/>
                <a:gd name="connsiteY13" fmla="*/ 515881 h 607039"/>
                <a:gd name="connsiteX14" fmla="*/ 392613 w 550382"/>
                <a:gd name="connsiteY14" fmla="*/ 515881 h 607039"/>
                <a:gd name="connsiteX15" fmla="*/ 395345 w 550382"/>
                <a:gd name="connsiteY15" fmla="*/ 524534 h 607039"/>
                <a:gd name="connsiteX16" fmla="*/ 426807 w 550382"/>
                <a:gd name="connsiteY16" fmla="*/ 554445 h 607039"/>
                <a:gd name="connsiteX17" fmla="*/ 464675 w 550382"/>
                <a:gd name="connsiteY17" fmla="*/ 554915 h 607039"/>
                <a:gd name="connsiteX18" fmla="*/ 474377 w 550382"/>
                <a:gd name="connsiteY18" fmla="*/ 551435 h 607039"/>
                <a:gd name="connsiteX19" fmla="*/ 476920 w 550382"/>
                <a:gd name="connsiteY19" fmla="*/ 544851 h 607039"/>
                <a:gd name="connsiteX20" fmla="*/ 472776 w 550382"/>
                <a:gd name="connsiteY20" fmla="*/ 535257 h 607039"/>
                <a:gd name="connsiteX21" fmla="*/ 466747 w 550382"/>
                <a:gd name="connsiteY21" fmla="*/ 532247 h 607039"/>
                <a:gd name="connsiteX22" fmla="*/ 455066 w 550382"/>
                <a:gd name="connsiteY22" fmla="*/ 535069 h 607039"/>
                <a:gd name="connsiteX23" fmla="*/ 432270 w 550382"/>
                <a:gd name="connsiteY23" fmla="*/ 534504 h 607039"/>
                <a:gd name="connsiteX24" fmla="*/ 414844 w 550382"/>
                <a:gd name="connsiteY24" fmla="*/ 515881 h 607039"/>
                <a:gd name="connsiteX25" fmla="*/ 440371 w 550382"/>
                <a:gd name="connsiteY25" fmla="*/ 515881 h 607039"/>
                <a:gd name="connsiteX26" fmla="*/ 443951 w 550382"/>
                <a:gd name="connsiteY26" fmla="*/ 512306 h 607039"/>
                <a:gd name="connsiteX27" fmla="*/ 443951 w 550382"/>
                <a:gd name="connsiteY27" fmla="*/ 504217 h 607039"/>
                <a:gd name="connsiteX28" fmla="*/ 440371 w 550382"/>
                <a:gd name="connsiteY28" fmla="*/ 500643 h 607039"/>
                <a:gd name="connsiteX29" fmla="*/ 412489 w 550382"/>
                <a:gd name="connsiteY29" fmla="*/ 500643 h 607039"/>
                <a:gd name="connsiteX30" fmla="*/ 412489 w 550382"/>
                <a:gd name="connsiteY30" fmla="*/ 494059 h 607039"/>
                <a:gd name="connsiteX31" fmla="*/ 440371 w 550382"/>
                <a:gd name="connsiteY31" fmla="*/ 494059 h 607039"/>
                <a:gd name="connsiteX32" fmla="*/ 443951 w 550382"/>
                <a:gd name="connsiteY32" fmla="*/ 490485 h 607039"/>
                <a:gd name="connsiteX33" fmla="*/ 443951 w 550382"/>
                <a:gd name="connsiteY33" fmla="*/ 482396 h 607039"/>
                <a:gd name="connsiteX34" fmla="*/ 440371 w 550382"/>
                <a:gd name="connsiteY34" fmla="*/ 478821 h 607039"/>
                <a:gd name="connsiteX35" fmla="*/ 415974 w 550382"/>
                <a:gd name="connsiteY35" fmla="*/ 478821 h 607039"/>
                <a:gd name="connsiteX36" fmla="*/ 415974 w 550382"/>
                <a:gd name="connsiteY36" fmla="*/ 478539 h 607039"/>
                <a:gd name="connsiteX37" fmla="*/ 430198 w 550382"/>
                <a:gd name="connsiteY37" fmla="*/ 463772 h 607039"/>
                <a:gd name="connsiteX38" fmla="*/ 455066 w 550382"/>
                <a:gd name="connsiteY38" fmla="*/ 462361 h 607039"/>
                <a:gd name="connsiteX39" fmla="*/ 466841 w 550382"/>
                <a:gd name="connsiteY39" fmla="*/ 465277 h 607039"/>
                <a:gd name="connsiteX40" fmla="*/ 472776 w 550382"/>
                <a:gd name="connsiteY40" fmla="*/ 462361 h 607039"/>
                <a:gd name="connsiteX41" fmla="*/ 476920 w 550382"/>
                <a:gd name="connsiteY41" fmla="*/ 452861 h 607039"/>
                <a:gd name="connsiteX42" fmla="*/ 474660 w 550382"/>
                <a:gd name="connsiteY42" fmla="*/ 446089 h 607039"/>
                <a:gd name="connsiteX43" fmla="*/ 472399 w 550382"/>
                <a:gd name="connsiteY43" fmla="*/ 445054 h 607039"/>
                <a:gd name="connsiteX44" fmla="*/ 435944 w 550382"/>
                <a:gd name="connsiteY44" fmla="*/ 440821 h 607039"/>
                <a:gd name="connsiteX45" fmla="*/ 441172 w 550382"/>
                <a:gd name="connsiteY45" fmla="*/ 389089 h 607039"/>
                <a:gd name="connsiteX46" fmla="*/ 518367 w 550382"/>
                <a:gd name="connsiteY46" fmla="*/ 420975 h 607039"/>
                <a:gd name="connsiteX47" fmla="*/ 518462 w 550382"/>
                <a:gd name="connsiteY47" fmla="*/ 575138 h 607039"/>
                <a:gd name="connsiteX48" fmla="*/ 385925 w 550382"/>
                <a:gd name="connsiteY48" fmla="*/ 592069 h 607039"/>
                <a:gd name="connsiteX49" fmla="*/ 385737 w 550382"/>
                <a:gd name="connsiteY49" fmla="*/ 591880 h 607039"/>
                <a:gd name="connsiteX50" fmla="*/ 339203 w 550382"/>
                <a:gd name="connsiteY50" fmla="*/ 604578 h 607039"/>
                <a:gd name="connsiteX51" fmla="*/ 337978 w 550382"/>
                <a:gd name="connsiteY51" fmla="*/ 596583 h 607039"/>
                <a:gd name="connsiteX52" fmla="*/ 360491 w 550382"/>
                <a:gd name="connsiteY52" fmla="*/ 571187 h 607039"/>
                <a:gd name="connsiteX53" fmla="*/ 359361 w 550382"/>
                <a:gd name="connsiteY53" fmla="*/ 570341 h 607039"/>
                <a:gd name="connsiteX54" fmla="*/ 363977 w 550382"/>
                <a:gd name="connsiteY54" fmla="*/ 420975 h 607039"/>
                <a:gd name="connsiteX55" fmla="*/ 441172 w 550382"/>
                <a:gd name="connsiteY55" fmla="*/ 389089 h 607039"/>
                <a:gd name="connsiteX56" fmla="*/ 149968 w 550382"/>
                <a:gd name="connsiteY56" fmla="*/ 318620 h 607039"/>
                <a:gd name="connsiteX57" fmla="*/ 193583 w 550382"/>
                <a:gd name="connsiteY57" fmla="*/ 456051 h 607039"/>
                <a:gd name="connsiteX58" fmla="*/ 199423 w 550382"/>
                <a:gd name="connsiteY58" fmla="*/ 474771 h 607039"/>
                <a:gd name="connsiteX59" fmla="*/ 218923 w 550382"/>
                <a:gd name="connsiteY59" fmla="*/ 419554 h 607039"/>
                <a:gd name="connsiteX60" fmla="*/ 230698 w 550382"/>
                <a:gd name="connsiteY60" fmla="*/ 354083 h 607039"/>
                <a:gd name="connsiteX61" fmla="*/ 230886 w 550382"/>
                <a:gd name="connsiteY61" fmla="*/ 354083 h 607039"/>
                <a:gd name="connsiteX62" fmla="*/ 230981 w 550382"/>
                <a:gd name="connsiteY62" fmla="*/ 354083 h 607039"/>
                <a:gd name="connsiteX63" fmla="*/ 231075 w 550382"/>
                <a:gd name="connsiteY63" fmla="*/ 354083 h 607039"/>
                <a:gd name="connsiteX64" fmla="*/ 231263 w 550382"/>
                <a:gd name="connsiteY64" fmla="*/ 354083 h 607039"/>
                <a:gd name="connsiteX65" fmla="*/ 243038 w 550382"/>
                <a:gd name="connsiteY65" fmla="*/ 419554 h 607039"/>
                <a:gd name="connsiteX66" fmla="*/ 262538 w 550382"/>
                <a:gd name="connsiteY66" fmla="*/ 474771 h 607039"/>
                <a:gd name="connsiteX67" fmla="*/ 268378 w 550382"/>
                <a:gd name="connsiteY67" fmla="*/ 456051 h 607039"/>
                <a:gd name="connsiteX68" fmla="*/ 311993 w 550382"/>
                <a:gd name="connsiteY68" fmla="*/ 318620 h 607039"/>
                <a:gd name="connsiteX69" fmla="*/ 402331 w 550382"/>
                <a:gd name="connsiteY69" fmla="*/ 362267 h 607039"/>
                <a:gd name="connsiteX70" fmla="*/ 407418 w 550382"/>
                <a:gd name="connsiteY70" fmla="*/ 364242 h 607039"/>
                <a:gd name="connsiteX71" fmla="*/ 343550 w 550382"/>
                <a:gd name="connsiteY71" fmla="*/ 400552 h 607039"/>
                <a:gd name="connsiteX72" fmla="*/ 307377 w 550382"/>
                <a:gd name="connsiteY72" fmla="*/ 531869 h 607039"/>
                <a:gd name="connsiteX73" fmla="*/ 231263 w 550382"/>
                <a:gd name="connsiteY73" fmla="*/ 531869 h 607039"/>
                <a:gd name="connsiteX74" fmla="*/ 230698 w 550382"/>
                <a:gd name="connsiteY74" fmla="*/ 531869 h 607039"/>
                <a:gd name="connsiteX75" fmla="*/ 0 w 550382"/>
                <a:gd name="connsiteY75" fmla="*/ 531869 h 607039"/>
                <a:gd name="connsiteX76" fmla="*/ 59629 w 550382"/>
                <a:gd name="connsiteY76" fmla="*/ 362267 h 607039"/>
                <a:gd name="connsiteX77" fmla="*/ 149968 w 550382"/>
                <a:gd name="connsiteY77" fmla="*/ 318620 h 607039"/>
                <a:gd name="connsiteX78" fmla="*/ 223411 w 550382"/>
                <a:gd name="connsiteY78" fmla="*/ 393 h 607039"/>
                <a:gd name="connsiteX79" fmla="*/ 282097 w 550382"/>
                <a:gd name="connsiteY79" fmla="*/ 12809 h 607039"/>
                <a:gd name="connsiteX80" fmla="*/ 310545 w 550382"/>
                <a:gd name="connsiteY80" fmla="*/ 39334 h 607039"/>
                <a:gd name="connsiteX81" fmla="*/ 342008 w 550382"/>
                <a:gd name="connsiteY81" fmla="*/ 138850 h 607039"/>
                <a:gd name="connsiteX82" fmla="*/ 337863 w 550382"/>
                <a:gd name="connsiteY82" fmla="*/ 154182 h 607039"/>
                <a:gd name="connsiteX83" fmla="*/ 348037 w 550382"/>
                <a:gd name="connsiteY83" fmla="*/ 195945 h 607039"/>
                <a:gd name="connsiteX84" fmla="*/ 327784 w 550382"/>
                <a:gd name="connsiteY84" fmla="*/ 231217 h 607039"/>
                <a:gd name="connsiteX85" fmla="*/ 256663 w 550382"/>
                <a:gd name="connsiteY85" fmla="*/ 318881 h 607039"/>
                <a:gd name="connsiteX86" fmla="*/ 204665 w 550382"/>
                <a:gd name="connsiteY86" fmla="*/ 318975 h 607039"/>
                <a:gd name="connsiteX87" fmla="*/ 133733 w 550382"/>
                <a:gd name="connsiteY87" fmla="*/ 231217 h 607039"/>
                <a:gd name="connsiteX88" fmla="*/ 113385 w 550382"/>
                <a:gd name="connsiteY88" fmla="*/ 195850 h 607039"/>
                <a:gd name="connsiteX89" fmla="*/ 123559 w 550382"/>
                <a:gd name="connsiteY89" fmla="*/ 154088 h 607039"/>
                <a:gd name="connsiteX90" fmla="*/ 119414 w 550382"/>
                <a:gd name="connsiteY90" fmla="*/ 138756 h 607039"/>
                <a:gd name="connsiteX91" fmla="*/ 119132 w 550382"/>
                <a:gd name="connsiteY91" fmla="*/ 89845 h 607039"/>
                <a:gd name="connsiteX92" fmla="*/ 147768 w 550382"/>
                <a:gd name="connsiteY92" fmla="*/ 39805 h 607039"/>
                <a:gd name="connsiteX93" fmla="*/ 174333 w 550382"/>
                <a:gd name="connsiteY93" fmla="*/ 17983 h 607039"/>
                <a:gd name="connsiteX94" fmla="*/ 200049 w 550382"/>
                <a:gd name="connsiteY94" fmla="*/ 4814 h 607039"/>
                <a:gd name="connsiteX95" fmla="*/ 223411 w 550382"/>
                <a:gd name="connsiteY95" fmla="*/ 393 h 60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50382" h="607039">
                  <a:moveTo>
                    <a:pt x="435944" y="440821"/>
                  </a:moveTo>
                  <a:cubicBezTo>
                    <a:pt x="427184" y="442138"/>
                    <a:pt x="418988" y="445148"/>
                    <a:pt x="411829" y="450698"/>
                  </a:cubicBezTo>
                  <a:cubicBezTo>
                    <a:pt x="402786" y="457752"/>
                    <a:pt x="397040" y="466782"/>
                    <a:pt x="393649" y="477504"/>
                  </a:cubicBezTo>
                  <a:lnTo>
                    <a:pt x="393272" y="478821"/>
                  </a:lnTo>
                  <a:lnTo>
                    <a:pt x="380650" y="478821"/>
                  </a:lnTo>
                  <a:cubicBezTo>
                    <a:pt x="378672" y="478821"/>
                    <a:pt x="377070" y="480420"/>
                    <a:pt x="377070" y="482396"/>
                  </a:cubicBezTo>
                  <a:lnTo>
                    <a:pt x="377070" y="490485"/>
                  </a:lnTo>
                  <a:cubicBezTo>
                    <a:pt x="377070" y="492460"/>
                    <a:pt x="378672" y="494059"/>
                    <a:pt x="380650" y="494059"/>
                  </a:cubicBezTo>
                  <a:lnTo>
                    <a:pt x="390635" y="494059"/>
                  </a:lnTo>
                  <a:lnTo>
                    <a:pt x="390635" y="500643"/>
                  </a:lnTo>
                  <a:lnTo>
                    <a:pt x="380650" y="500643"/>
                  </a:lnTo>
                  <a:cubicBezTo>
                    <a:pt x="378672" y="500643"/>
                    <a:pt x="377070" y="502242"/>
                    <a:pt x="377070" y="504217"/>
                  </a:cubicBezTo>
                  <a:lnTo>
                    <a:pt x="377070" y="512306"/>
                  </a:lnTo>
                  <a:cubicBezTo>
                    <a:pt x="377070" y="514282"/>
                    <a:pt x="378672" y="515881"/>
                    <a:pt x="380650" y="515881"/>
                  </a:cubicBezTo>
                  <a:lnTo>
                    <a:pt x="392613" y="515881"/>
                  </a:lnTo>
                  <a:cubicBezTo>
                    <a:pt x="393461" y="518796"/>
                    <a:pt x="394214" y="521806"/>
                    <a:pt x="395345" y="524534"/>
                  </a:cubicBezTo>
                  <a:cubicBezTo>
                    <a:pt x="401562" y="539113"/>
                    <a:pt x="411547" y="549554"/>
                    <a:pt x="426807" y="554445"/>
                  </a:cubicBezTo>
                  <a:cubicBezTo>
                    <a:pt x="439335" y="558584"/>
                    <a:pt x="452052" y="558395"/>
                    <a:pt x="464675" y="554915"/>
                  </a:cubicBezTo>
                  <a:cubicBezTo>
                    <a:pt x="467972" y="554069"/>
                    <a:pt x="471268" y="552752"/>
                    <a:pt x="474377" y="551435"/>
                  </a:cubicBezTo>
                  <a:cubicBezTo>
                    <a:pt x="477391" y="550024"/>
                    <a:pt x="478145" y="547767"/>
                    <a:pt x="476920" y="544851"/>
                  </a:cubicBezTo>
                  <a:cubicBezTo>
                    <a:pt x="475507" y="541653"/>
                    <a:pt x="474283" y="538361"/>
                    <a:pt x="472776" y="535257"/>
                  </a:cubicBezTo>
                  <a:cubicBezTo>
                    <a:pt x="471457" y="532341"/>
                    <a:pt x="469855" y="531494"/>
                    <a:pt x="466747" y="532247"/>
                  </a:cubicBezTo>
                  <a:cubicBezTo>
                    <a:pt x="462791" y="533093"/>
                    <a:pt x="458928" y="534316"/>
                    <a:pt x="455066" y="535069"/>
                  </a:cubicBezTo>
                  <a:cubicBezTo>
                    <a:pt x="447342" y="536762"/>
                    <a:pt x="439806" y="536856"/>
                    <a:pt x="432270" y="534504"/>
                  </a:cubicBezTo>
                  <a:cubicBezTo>
                    <a:pt x="422851" y="531494"/>
                    <a:pt x="417952" y="524722"/>
                    <a:pt x="414844" y="515881"/>
                  </a:cubicBezTo>
                  <a:lnTo>
                    <a:pt x="440371" y="515881"/>
                  </a:lnTo>
                  <a:cubicBezTo>
                    <a:pt x="442350" y="515881"/>
                    <a:pt x="443951" y="514282"/>
                    <a:pt x="443951" y="512306"/>
                  </a:cubicBezTo>
                  <a:lnTo>
                    <a:pt x="443951" y="504217"/>
                  </a:lnTo>
                  <a:cubicBezTo>
                    <a:pt x="443951" y="502242"/>
                    <a:pt x="442350" y="500643"/>
                    <a:pt x="440371" y="500643"/>
                  </a:cubicBezTo>
                  <a:lnTo>
                    <a:pt x="412489" y="500643"/>
                  </a:lnTo>
                  <a:lnTo>
                    <a:pt x="412489" y="494059"/>
                  </a:lnTo>
                  <a:lnTo>
                    <a:pt x="440371" y="494059"/>
                  </a:lnTo>
                  <a:cubicBezTo>
                    <a:pt x="442350" y="494059"/>
                    <a:pt x="443951" y="492460"/>
                    <a:pt x="443951" y="490485"/>
                  </a:cubicBezTo>
                  <a:lnTo>
                    <a:pt x="443951" y="482396"/>
                  </a:lnTo>
                  <a:cubicBezTo>
                    <a:pt x="443951" y="480420"/>
                    <a:pt x="442350" y="478821"/>
                    <a:pt x="440371" y="478821"/>
                  </a:cubicBezTo>
                  <a:lnTo>
                    <a:pt x="415974" y="478821"/>
                  </a:lnTo>
                  <a:lnTo>
                    <a:pt x="415974" y="478539"/>
                  </a:lnTo>
                  <a:cubicBezTo>
                    <a:pt x="418894" y="471861"/>
                    <a:pt x="423133" y="466500"/>
                    <a:pt x="430198" y="463772"/>
                  </a:cubicBezTo>
                  <a:cubicBezTo>
                    <a:pt x="438299" y="460574"/>
                    <a:pt x="446589" y="460574"/>
                    <a:pt x="455066" y="462361"/>
                  </a:cubicBezTo>
                  <a:cubicBezTo>
                    <a:pt x="458928" y="463113"/>
                    <a:pt x="462791" y="464336"/>
                    <a:pt x="466841" y="465277"/>
                  </a:cubicBezTo>
                  <a:cubicBezTo>
                    <a:pt x="469855" y="465841"/>
                    <a:pt x="471457" y="464995"/>
                    <a:pt x="472776" y="462361"/>
                  </a:cubicBezTo>
                  <a:cubicBezTo>
                    <a:pt x="474283" y="459257"/>
                    <a:pt x="475602" y="455965"/>
                    <a:pt x="476920" y="452861"/>
                  </a:cubicBezTo>
                  <a:cubicBezTo>
                    <a:pt x="478145" y="449851"/>
                    <a:pt x="477391" y="447688"/>
                    <a:pt x="474660" y="446089"/>
                  </a:cubicBezTo>
                  <a:cubicBezTo>
                    <a:pt x="473906" y="445712"/>
                    <a:pt x="473152" y="445336"/>
                    <a:pt x="472399" y="445054"/>
                  </a:cubicBezTo>
                  <a:cubicBezTo>
                    <a:pt x="460530" y="440539"/>
                    <a:pt x="448473" y="438752"/>
                    <a:pt x="435944" y="440821"/>
                  </a:cubicBezTo>
                  <a:close/>
                  <a:moveTo>
                    <a:pt x="441172" y="389089"/>
                  </a:moveTo>
                  <a:cubicBezTo>
                    <a:pt x="469125" y="389089"/>
                    <a:pt x="497079" y="399717"/>
                    <a:pt x="518367" y="420975"/>
                  </a:cubicBezTo>
                  <a:cubicBezTo>
                    <a:pt x="561039" y="463490"/>
                    <a:pt x="561039" y="532623"/>
                    <a:pt x="518462" y="575138"/>
                  </a:cubicBezTo>
                  <a:cubicBezTo>
                    <a:pt x="482572" y="610975"/>
                    <a:pt x="427749" y="616618"/>
                    <a:pt x="385925" y="592069"/>
                  </a:cubicBezTo>
                  <a:lnTo>
                    <a:pt x="385737" y="591880"/>
                  </a:lnTo>
                  <a:cubicBezTo>
                    <a:pt x="369252" y="604296"/>
                    <a:pt x="351543" y="606460"/>
                    <a:pt x="339203" y="604578"/>
                  </a:cubicBezTo>
                  <a:cubicBezTo>
                    <a:pt x="335058" y="603920"/>
                    <a:pt x="334210" y="598465"/>
                    <a:pt x="337978" y="596583"/>
                  </a:cubicBezTo>
                  <a:cubicBezTo>
                    <a:pt x="349282" y="591034"/>
                    <a:pt x="356347" y="580123"/>
                    <a:pt x="360491" y="571187"/>
                  </a:cubicBezTo>
                  <a:lnTo>
                    <a:pt x="359361" y="570341"/>
                  </a:lnTo>
                  <a:cubicBezTo>
                    <a:pt x="321399" y="527450"/>
                    <a:pt x="322906" y="461985"/>
                    <a:pt x="363977" y="420975"/>
                  </a:cubicBezTo>
                  <a:cubicBezTo>
                    <a:pt x="385266" y="399717"/>
                    <a:pt x="413219" y="389089"/>
                    <a:pt x="441172" y="389089"/>
                  </a:cubicBezTo>
                  <a:close/>
                  <a:moveTo>
                    <a:pt x="149968" y="318620"/>
                  </a:moveTo>
                  <a:lnTo>
                    <a:pt x="193583" y="456051"/>
                  </a:lnTo>
                  <a:lnTo>
                    <a:pt x="199423" y="474771"/>
                  </a:lnTo>
                  <a:lnTo>
                    <a:pt x="218923" y="419554"/>
                  </a:lnTo>
                  <a:cubicBezTo>
                    <a:pt x="174178" y="357093"/>
                    <a:pt x="222408" y="354083"/>
                    <a:pt x="230698" y="354083"/>
                  </a:cubicBezTo>
                  <a:lnTo>
                    <a:pt x="230886" y="354083"/>
                  </a:lnTo>
                  <a:lnTo>
                    <a:pt x="230981" y="354083"/>
                  </a:lnTo>
                  <a:lnTo>
                    <a:pt x="231075" y="354083"/>
                  </a:lnTo>
                  <a:lnTo>
                    <a:pt x="231263" y="354083"/>
                  </a:lnTo>
                  <a:cubicBezTo>
                    <a:pt x="239647" y="354271"/>
                    <a:pt x="287878" y="357093"/>
                    <a:pt x="243038" y="419554"/>
                  </a:cubicBezTo>
                  <a:lnTo>
                    <a:pt x="262538" y="474771"/>
                  </a:lnTo>
                  <a:lnTo>
                    <a:pt x="268378" y="456051"/>
                  </a:lnTo>
                  <a:lnTo>
                    <a:pt x="311993" y="318620"/>
                  </a:lnTo>
                  <a:cubicBezTo>
                    <a:pt x="311993" y="318620"/>
                    <a:pt x="345811" y="340726"/>
                    <a:pt x="402331" y="362267"/>
                  </a:cubicBezTo>
                  <a:cubicBezTo>
                    <a:pt x="404027" y="362925"/>
                    <a:pt x="405817" y="363678"/>
                    <a:pt x="407418" y="364242"/>
                  </a:cubicBezTo>
                  <a:cubicBezTo>
                    <a:pt x="383491" y="370263"/>
                    <a:pt x="361448" y="382585"/>
                    <a:pt x="343550" y="400552"/>
                  </a:cubicBezTo>
                  <a:cubicBezTo>
                    <a:pt x="308131" y="436015"/>
                    <a:pt x="295885" y="486341"/>
                    <a:pt x="307377" y="531869"/>
                  </a:cubicBezTo>
                  <a:lnTo>
                    <a:pt x="231263" y="531869"/>
                  </a:lnTo>
                  <a:lnTo>
                    <a:pt x="230698" y="531869"/>
                  </a:lnTo>
                  <a:lnTo>
                    <a:pt x="0" y="531869"/>
                  </a:lnTo>
                  <a:cubicBezTo>
                    <a:pt x="1225" y="436015"/>
                    <a:pt x="-2637" y="384843"/>
                    <a:pt x="59629" y="362267"/>
                  </a:cubicBezTo>
                  <a:cubicBezTo>
                    <a:pt x="116150" y="340726"/>
                    <a:pt x="149968" y="318620"/>
                    <a:pt x="149968" y="318620"/>
                  </a:cubicBezTo>
                  <a:close/>
                  <a:moveTo>
                    <a:pt x="223411" y="393"/>
                  </a:moveTo>
                  <a:cubicBezTo>
                    <a:pt x="248939" y="-1676"/>
                    <a:pt x="268250" y="4720"/>
                    <a:pt x="282097" y="12809"/>
                  </a:cubicBezTo>
                  <a:cubicBezTo>
                    <a:pt x="302633" y="24285"/>
                    <a:pt x="310545" y="39334"/>
                    <a:pt x="310545" y="39334"/>
                  </a:cubicBezTo>
                  <a:cubicBezTo>
                    <a:pt x="310545" y="39334"/>
                    <a:pt x="358022" y="42720"/>
                    <a:pt x="342008" y="138850"/>
                  </a:cubicBezTo>
                  <a:cubicBezTo>
                    <a:pt x="340972" y="144023"/>
                    <a:pt x="339747" y="149009"/>
                    <a:pt x="337863" y="154182"/>
                  </a:cubicBezTo>
                  <a:cubicBezTo>
                    <a:pt x="347377" y="153335"/>
                    <a:pt x="358587" y="158791"/>
                    <a:pt x="348037" y="195945"/>
                  </a:cubicBezTo>
                  <a:cubicBezTo>
                    <a:pt x="340312" y="223128"/>
                    <a:pt x="333153" y="230841"/>
                    <a:pt x="327784" y="231217"/>
                  </a:cubicBezTo>
                  <a:cubicBezTo>
                    <a:pt x="322886" y="263386"/>
                    <a:pt x="296981" y="304302"/>
                    <a:pt x="256663" y="318881"/>
                  </a:cubicBezTo>
                  <a:cubicBezTo>
                    <a:pt x="239990" y="324901"/>
                    <a:pt x="221527" y="324901"/>
                    <a:pt x="204665" y="318975"/>
                  </a:cubicBezTo>
                  <a:cubicBezTo>
                    <a:pt x="163594" y="304584"/>
                    <a:pt x="138725" y="263574"/>
                    <a:pt x="133733" y="231217"/>
                  </a:cubicBezTo>
                  <a:cubicBezTo>
                    <a:pt x="128363" y="230653"/>
                    <a:pt x="121204" y="223128"/>
                    <a:pt x="113385" y="195850"/>
                  </a:cubicBezTo>
                  <a:cubicBezTo>
                    <a:pt x="102929" y="158697"/>
                    <a:pt x="114139" y="153147"/>
                    <a:pt x="123559" y="154088"/>
                  </a:cubicBezTo>
                  <a:cubicBezTo>
                    <a:pt x="121675" y="148914"/>
                    <a:pt x="120262" y="143741"/>
                    <a:pt x="119414" y="138756"/>
                  </a:cubicBezTo>
                  <a:cubicBezTo>
                    <a:pt x="116023" y="121449"/>
                    <a:pt x="115175" y="105271"/>
                    <a:pt x="119132" y="89845"/>
                  </a:cubicBezTo>
                  <a:cubicBezTo>
                    <a:pt x="124030" y="69151"/>
                    <a:pt x="135240" y="52597"/>
                    <a:pt x="147768" y="39805"/>
                  </a:cubicBezTo>
                  <a:cubicBezTo>
                    <a:pt x="155869" y="31433"/>
                    <a:pt x="164724" y="24002"/>
                    <a:pt x="174333" y="17983"/>
                  </a:cubicBezTo>
                  <a:cubicBezTo>
                    <a:pt x="182057" y="12621"/>
                    <a:pt x="190629" y="7918"/>
                    <a:pt x="200049" y="4814"/>
                  </a:cubicBezTo>
                  <a:cubicBezTo>
                    <a:pt x="207303" y="2463"/>
                    <a:pt x="215121" y="770"/>
                    <a:pt x="223411" y="393"/>
                  </a:cubicBezTo>
                  <a:close/>
                </a:path>
              </a:pathLst>
            </a:custGeom>
            <a:solidFill>
              <a:srgbClr val="F68E69"/>
            </a:solidFill>
            <a:ln w="12700">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532">
                <a:defRPr sz="3000" cap="none">
                  <a:solidFill>
                    <a:srgbClr val="FFFFFF"/>
                  </a:solidFill>
                  <a:effectLst>
                    <a:outerShdw blurRad="38100" dist="12700" dir="5400000" rotWithShape="0">
                      <a:srgbClr val="000000">
                        <a:alpha val="50000"/>
                      </a:srgbClr>
                    </a:outerShdw>
                  </a:effectLst>
                </a:defRPr>
              </a:pPr>
              <a:endParaRPr sz="1500">
                <a:latin typeface="Adobe Heiti Std" panose="020B0604020202020204"/>
                <a:cs typeface="+mn-ea"/>
                <a:sym typeface="Adobe Heiti Std" panose="020B0604020202020204"/>
              </a:endParaRPr>
            </a:p>
          </p:txBody>
        </p:sp>
      </p:grpSp>
      <p:grpSp>
        <p:nvGrpSpPr>
          <p:cNvPr id="64" name="iṩļídè">
            <a:extLst>
              <a:ext uri="{FF2B5EF4-FFF2-40B4-BE49-F238E27FC236}">
                <a16:creationId xmlns="" xmlns:lc="http://schemas.openxmlformats.org/drawingml/2006/lockedCanvas" xmlns:a16="http://schemas.microsoft.com/office/drawing/2014/main" xmlns:p14="http://schemas.microsoft.com/office/powerpoint/2010/main" id="{9A27DE6A-D0EF-47D2-B98A-FAB0843DAB54}"/>
              </a:ext>
            </a:extLst>
          </p:cNvPr>
          <p:cNvGrpSpPr/>
          <p:nvPr/>
        </p:nvGrpSpPr>
        <p:grpSpPr>
          <a:xfrm>
            <a:off x="7151279" y="3086200"/>
            <a:ext cx="670004" cy="670004"/>
            <a:chOff x="5816521" y="3086200"/>
            <a:chExt cx="670004" cy="670004"/>
          </a:xfrm>
        </p:grpSpPr>
        <p:sp>
          <p:nvSpPr>
            <p:cNvPr id="65" name="ïṣliḍè">
              <a:extLst>
                <a:ext uri="{FF2B5EF4-FFF2-40B4-BE49-F238E27FC236}">
                  <a16:creationId xmlns="" xmlns:lc="http://schemas.openxmlformats.org/drawingml/2006/lockedCanvas" xmlns:a16="http://schemas.microsoft.com/office/drawing/2014/main" xmlns:p14="http://schemas.microsoft.com/office/powerpoint/2010/main" id="{87F5B78D-4A0D-4F86-A0DF-B6CB3D229F27}"/>
                </a:ext>
              </a:extLst>
            </p:cNvPr>
            <p:cNvSpPr/>
            <p:nvPr/>
          </p:nvSpPr>
          <p:spPr>
            <a:xfrm>
              <a:off x="5816521" y="3086200"/>
              <a:ext cx="670004" cy="670004"/>
            </a:xfrm>
            <a:prstGeom prst="roundRect">
              <a:avLst/>
            </a:prstGeom>
            <a:solidFill>
              <a:schemeClr val="bg1"/>
            </a:solidFill>
            <a:ln w="28575">
              <a:solidFill>
                <a:srgbClr val="F68E69"/>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lang="en-US" sz="2400" dirty="0">
                <a:solidFill>
                  <a:srgbClr val="FFFFFF"/>
                </a:solidFill>
                <a:latin typeface="Adobe Heiti Std" panose="020B0604020202020204"/>
                <a:cs typeface="+mn-ea"/>
                <a:sym typeface="Adobe Heiti Std" panose="020B0604020202020204"/>
              </a:endParaRPr>
            </a:p>
          </p:txBody>
        </p:sp>
        <p:sp>
          <p:nvSpPr>
            <p:cNvPr id="66" name="ïsľiḓê">
              <a:extLst>
                <a:ext uri="{FF2B5EF4-FFF2-40B4-BE49-F238E27FC236}">
                  <a16:creationId xmlns="" xmlns:lc="http://schemas.openxmlformats.org/drawingml/2006/lockedCanvas" xmlns:a16="http://schemas.microsoft.com/office/drawing/2014/main" xmlns:p14="http://schemas.microsoft.com/office/powerpoint/2010/main" id="{94698A0C-77EF-496F-A96D-8A42C12A0197}"/>
                </a:ext>
              </a:extLst>
            </p:cNvPr>
            <p:cNvSpPr/>
            <p:nvPr/>
          </p:nvSpPr>
          <p:spPr>
            <a:xfrm>
              <a:off x="5962735" y="3212980"/>
              <a:ext cx="377576" cy="416445"/>
            </a:xfrm>
            <a:custGeom>
              <a:avLst/>
              <a:gdLst>
                <a:gd name="connsiteX0" fmla="*/ 435944 w 550382"/>
                <a:gd name="connsiteY0" fmla="*/ 440821 h 607039"/>
                <a:gd name="connsiteX1" fmla="*/ 411829 w 550382"/>
                <a:gd name="connsiteY1" fmla="*/ 450698 h 607039"/>
                <a:gd name="connsiteX2" fmla="*/ 393649 w 550382"/>
                <a:gd name="connsiteY2" fmla="*/ 477504 h 607039"/>
                <a:gd name="connsiteX3" fmla="*/ 393272 w 550382"/>
                <a:gd name="connsiteY3" fmla="*/ 478821 h 607039"/>
                <a:gd name="connsiteX4" fmla="*/ 380650 w 550382"/>
                <a:gd name="connsiteY4" fmla="*/ 478821 h 607039"/>
                <a:gd name="connsiteX5" fmla="*/ 377070 w 550382"/>
                <a:gd name="connsiteY5" fmla="*/ 482396 h 607039"/>
                <a:gd name="connsiteX6" fmla="*/ 377070 w 550382"/>
                <a:gd name="connsiteY6" fmla="*/ 490485 h 607039"/>
                <a:gd name="connsiteX7" fmla="*/ 380650 w 550382"/>
                <a:gd name="connsiteY7" fmla="*/ 494059 h 607039"/>
                <a:gd name="connsiteX8" fmla="*/ 390635 w 550382"/>
                <a:gd name="connsiteY8" fmla="*/ 494059 h 607039"/>
                <a:gd name="connsiteX9" fmla="*/ 390635 w 550382"/>
                <a:gd name="connsiteY9" fmla="*/ 500643 h 607039"/>
                <a:gd name="connsiteX10" fmla="*/ 380650 w 550382"/>
                <a:gd name="connsiteY10" fmla="*/ 500643 h 607039"/>
                <a:gd name="connsiteX11" fmla="*/ 377070 w 550382"/>
                <a:gd name="connsiteY11" fmla="*/ 504217 h 607039"/>
                <a:gd name="connsiteX12" fmla="*/ 377070 w 550382"/>
                <a:gd name="connsiteY12" fmla="*/ 512306 h 607039"/>
                <a:gd name="connsiteX13" fmla="*/ 380650 w 550382"/>
                <a:gd name="connsiteY13" fmla="*/ 515881 h 607039"/>
                <a:gd name="connsiteX14" fmla="*/ 392613 w 550382"/>
                <a:gd name="connsiteY14" fmla="*/ 515881 h 607039"/>
                <a:gd name="connsiteX15" fmla="*/ 395345 w 550382"/>
                <a:gd name="connsiteY15" fmla="*/ 524534 h 607039"/>
                <a:gd name="connsiteX16" fmla="*/ 426807 w 550382"/>
                <a:gd name="connsiteY16" fmla="*/ 554445 h 607039"/>
                <a:gd name="connsiteX17" fmla="*/ 464675 w 550382"/>
                <a:gd name="connsiteY17" fmla="*/ 554915 h 607039"/>
                <a:gd name="connsiteX18" fmla="*/ 474377 w 550382"/>
                <a:gd name="connsiteY18" fmla="*/ 551435 h 607039"/>
                <a:gd name="connsiteX19" fmla="*/ 476920 w 550382"/>
                <a:gd name="connsiteY19" fmla="*/ 544851 h 607039"/>
                <a:gd name="connsiteX20" fmla="*/ 472776 w 550382"/>
                <a:gd name="connsiteY20" fmla="*/ 535257 h 607039"/>
                <a:gd name="connsiteX21" fmla="*/ 466747 w 550382"/>
                <a:gd name="connsiteY21" fmla="*/ 532247 h 607039"/>
                <a:gd name="connsiteX22" fmla="*/ 455066 w 550382"/>
                <a:gd name="connsiteY22" fmla="*/ 535069 h 607039"/>
                <a:gd name="connsiteX23" fmla="*/ 432270 w 550382"/>
                <a:gd name="connsiteY23" fmla="*/ 534504 h 607039"/>
                <a:gd name="connsiteX24" fmla="*/ 414844 w 550382"/>
                <a:gd name="connsiteY24" fmla="*/ 515881 h 607039"/>
                <a:gd name="connsiteX25" fmla="*/ 440371 w 550382"/>
                <a:gd name="connsiteY25" fmla="*/ 515881 h 607039"/>
                <a:gd name="connsiteX26" fmla="*/ 443951 w 550382"/>
                <a:gd name="connsiteY26" fmla="*/ 512306 h 607039"/>
                <a:gd name="connsiteX27" fmla="*/ 443951 w 550382"/>
                <a:gd name="connsiteY27" fmla="*/ 504217 h 607039"/>
                <a:gd name="connsiteX28" fmla="*/ 440371 w 550382"/>
                <a:gd name="connsiteY28" fmla="*/ 500643 h 607039"/>
                <a:gd name="connsiteX29" fmla="*/ 412489 w 550382"/>
                <a:gd name="connsiteY29" fmla="*/ 500643 h 607039"/>
                <a:gd name="connsiteX30" fmla="*/ 412489 w 550382"/>
                <a:gd name="connsiteY30" fmla="*/ 494059 h 607039"/>
                <a:gd name="connsiteX31" fmla="*/ 440371 w 550382"/>
                <a:gd name="connsiteY31" fmla="*/ 494059 h 607039"/>
                <a:gd name="connsiteX32" fmla="*/ 443951 w 550382"/>
                <a:gd name="connsiteY32" fmla="*/ 490485 h 607039"/>
                <a:gd name="connsiteX33" fmla="*/ 443951 w 550382"/>
                <a:gd name="connsiteY33" fmla="*/ 482396 h 607039"/>
                <a:gd name="connsiteX34" fmla="*/ 440371 w 550382"/>
                <a:gd name="connsiteY34" fmla="*/ 478821 h 607039"/>
                <a:gd name="connsiteX35" fmla="*/ 415974 w 550382"/>
                <a:gd name="connsiteY35" fmla="*/ 478821 h 607039"/>
                <a:gd name="connsiteX36" fmla="*/ 415974 w 550382"/>
                <a:gd name="connsiteY36" fmla="*/ 478539 h 607039"/>
                <a:gd name="connsiteX37" fmla="*/ 430198 w 550382"/>
                <a:gd name="connsiteY37" fmla="*/ 463772 h 607039"/>
                <a:gd name="connsiteX38" fmla="*/ 455066 w 550382"/>
                <a:gd name="connsiteY38" fmla="*/ 462361 h 607039"/>
                <a:gd name="connsiteX39" fmla="*/ 466841 w 550382"/>
                <a:gd name="connsiteY39" fmla="*/ 465277 h 607039"/>
                <a:gd name="connsiteX40" fmla="*/ 472776 w 550382"/>
                <a:gd name="connsiteY40" fmla="*/ 462361 h 607039"/>
                <a:gd name="connsiteX41" fmla="*/ 476920 w 550382"/>
                <a:gd name="connsiteY41" fmla="*/ 452861 h 607039"/>
                <a:gd name="connsiteX42" fmla="*/ 474660 w 550382"/>
                <a:gd name="connsiteY42" fmla="*/ 446089 h 607039"/>
                <a:gd name="connsiteX43" fmla="*/ 472399 w 550382"/>
                <a:gd name="connsiteY43" fmla="*/ 445054 h 607039"/>
                <a:gd name="connsiteX44" fmla="*/ 435944 w 550382"/>
                <a:gd name="connsiteY44" fmla="*/ 440821 h 607039"/>
                <a:gd name="connsiteX45" fmla="*/ 441172 w 550382"/>
                <a:gd name="connsiteY45" fmla="*/ 389089 h 607039"/>
                <a:gd name="connsiteX46" fmla="*/ 518367 w 550382"/>
                <a:gd name="connsiteY46" fmla="*/ 420975 h 607039"/>
                <a:gd name="connsiteX47" fmla="*/ 518462 w 550382"/>
                <a:gd name="connsiteY47" fmla="*/ 575138 h 607039"/>
                <a:gd name="connsiteX48" fmla="*/ 385925 w 550382"/>
                <a:gd name="connsiteY48" fmla="*/ 592069 h 607039"/>
                <a:gd name="connsiteX49" fmla="*/ 385737 w 550382"/>
                <a:gd name="connsiteY49" fmla="*/ 591880 h 607039"/>
                <a:gd name="connsiteX50" fmla="*/ 339203 w 550382"/>
                <a:gd name="connsiteY50" fmla="*/ 604578 h 607039"/>
                <a:gd name="connsiteX51" fmla="*/ 337978 w 550382"/>
                <a:gd name="connsiteY51" fmla="*/ 596583 h 607039"/>
                <a:gd name="connsiteX52" fmla="*/ 360491 w 550382"/>
                <a:gd name="connsiteY52" fmla="*/ 571187 h 607039"/>
                <a:gd name="connsiteX53" fmla="*/ 359361 w 550382"/>
                <a:gd name="connsiteY53" fmla="*/ 570341 h 607039"/>
                <a:gd name="connsiteX54" fmla="*/ 363977 w 550382"/>
                <a:gd name="connsiteY54" fmla="*/ 420975 h 607039"/>
                <a:gd name="connsiteX55" fmla="*/ 441172 w 550382"/>
                <a:gd name="connsiteY55" fmla="*/ 389089 h 607039"/>
                <a:gd name="connsiteX56" fmla="*/ 149968 w 550382"/>
                <a:gd name="connsiteY56" fmla="*/ 318620 h 607039"/>
                <a:gd name="connsiteX57" fmla="*/ 193583 w 550382"/>
                <a:gd name="connsiteY57" fmla="*/ 456051 h 607039"/>
                <a:gd name="connsiteX58" fmla="*/ 199423 w 550382"/>
                <a:gd name="connsiteY58" fmla="*/ 474771 h 607039"/>
                <a:gd name="connsiteX59" fmla="*/ 218923 w 550382"/>
                <a:gd name="connsiteY59" fmla="*/ 419554 h 607039"/>
                <a:gd name="connsiteX60" fmla="*/ 230698 w 550382"/>
                <a:gd name="connsiteY60" fmla="*/ 354083 h 607039"/>
                <a:gd name="connsiteX61" fmla="*/ 230886 w 550382"/>
                <a:gd name="connsiteY61" fmla="*/ 354083 h 607039"/>
                <a:gd name="connsiteX62" fmla="*/ 230981 w 550382"/>
                <a:gd name="connsiteY62" fmla="*/ 354083 h 607039"/>
                <a:gd name="connsiteX63" fmla="*/ 231075 w 550382"/>
                <a:gd name="connsiteY63" fmla="*/ 354083 h 607039"/>
                <a:gd name="connsiteX64" fmla="*/ 231263 w 550382"/>
                <a:gd name="connsiteY64" fmla="*/ 354083 h 607039"/>
                <a:gd name="connsiteX65" fmla="*/ 243038 w 550382"/>
                <a:gd name="connsiteY65" fmla="*/ 419554 h 607039"/>
                <a:gd name="connsiteX66" fmla="*/ 262538 w 550382"/>
                <a:gd name="connsiteY66" fmla="*/ 474771 h 607039"/>
                <a:gd name="connsiteX67" fmla="*/ 268378 w 550382"/>
                <a:gd name="connsiteY67" fmla="*/ 456051 h 607039"/>
                <a:gd name="connsiteX68" fmla="*/ 311993 w 550382"/>
                <a:gd name="connsiteY68" fmla="*/ 318620 h 607039"/>
                <a:gd name="connsiteX69" fmla="*/ 402331 w 550382"/>
                <a:gd name="connsiteY69" fmla="*/ 362267 h 607039"/>
                <a:gd name="connsiteX70" fmla="*/ 407418 w 550382"/>
                <a:gd name="connsiteY70" fmla="*/ 364242 h 607039"/>
                <a:gd name="connsiteX71" fmla="*/ 343550 w 550382"/>
                <a:gd name="connsiteY71" fmla="*/ 400552 h 607039"/>
                <a:gd name="connsiteX72" fmla="*/ 307377 w 550382"/>
                <a:gd name="connsiteY72" fmla="*/ 531869 h 607039"/>
                <a:gd name="connsiteX73" fmla="*/ 231263 w 550382"/>
                <a:gd name="connsiteY73" fmla="*/ 531869 h 607039"/>
                <a:gd name="connsiteX74" fmla="*/ 230698 w 550382"/>
                <a:gd name="connsiteY74" fmla="*/ 531869 h 607039"/>
                <a:gd name="connsiteX75" fmla="*/ 0 w 550382"/>
                <a:gd name="connsiteY75" fmla="*/ 531869 h 607039"/>
                <a:gd name="connsiteX76" fmla="*/ 59629 w 550382"/>
                <a:gd name="connsiteY76" fmla="*/ 362267 h 607039"/>
                <a:gd name="connsiteX77" fmla="*/ 149968 w 550382"/>
                <a:gd name="connsiteY77" fmla="*/ 318620 h 607039"/>
                <a:gd name="connsiteX78" fmla="*/ 223411 w 550382"/>
                <a:gd name="connsiteY78" fmla="*/ 393 h 607039"/>
                <a:gd name="connsiteX79" fmla="*/ 282097 w 550382"/>
                <a:gd name="connsiteY79" fmla="*/ 12809 h 607039"/>
                <a:gd name="connsiteX80" fmla="*/ 310545 w 550382"/>
                <a:gd name="connsiteY80" fmla="*/ 39334 h 607039"/>
                <a:gd name="connsiteX81" fmla="*/ 342008 w 550382"/>
                <a:gd name="connsiteY81" fmla="*/ 138850 h 607039"/>
                <a:gd name="connsiteX82" fmla="*/ 337863 w 550382"/>
                <a:gd name="connsiteY82" fmla="*/ 154182 h 607039"/>
                <a:gd name="connsiteX83" fmla="*/ 348037 w 550382"/>
                <a:gd name="connsiteY83" fmla="*/ 195945 h 607039"/>
                <a:gd name="connsiteX84" fmla="*/ 327784 w 550382"/>
                <a:gd name="connsiteY84" fmla="*/ 231217 h 607039"/>
                <a:gd name="connsiteX85" fmla="*/ 256663 w 550382"/>
                <a:gd name="connsiteY85" fmla="*/ 318881 h 607039"/>
                <a:gd name="connsiteX86" fmla="*/ 204665 w 550382"/>
                <a:gd name="connsiteY86" fmla="*/ 318975 h 607039"/>
                <a:gd name="connsiteX87" fmla="*/ 133733 w 550382"/>
                <a:gd name="connsiteY87" fmla="*/ 231217 h 607039"/>
                <a:gd name="connsiteX88" fmla="*/ 113385 w 550382"/>
                <a:gd name="connsiteY88" fmla="*/ 195850 h 607039"/>
                <a:gd name="connsiteX89" fmla="*/ 123559 w 550382"/>
                <a:gd name="connsiteY89" fmla="*/ 154088 h 607039"/>
                <a:gd name="connsiteX90" fmla="*/ 119414 w 550382"/>
                <a:gd name="connsiteY90" fmla="*/ 138756 h 607039"/>
                <a:gd name="connsiteX91" fmla="*/ 119132 w 550382"/>
                <a:gd name="connsiteY91" fmla="*/ 89845 h 607039"/>
                <a:gd name="connsiteX92" fmla="*/ 147768 w 550382"/>
                <a:gd name="connsiteY92" fmla="*/ 39805 h 607039"/>
                <a:gd name="connsiteX93" fmla="*/ 174333 w 550382"/>
                <a:gd name="connsiteY93" fmla="*/ 17983 h 607039"/>
                <a:gd name="connsiteX94" fmla="*/ 200049 w 550382"/>
                <a:gd name="connsiteY94" fmla="*/ 4814 h 607039"/>
                <a:gd name="connsiteX95" fmla="*/ 223411 w 550382"/>
                <a:gd name="connsiteY95" fmla="*/ 393 h 60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50382" h="607039">
                  <a:moveTo>
                    <a:pt x="435944" y="440821"/>
                  </a:moveTo>
                  <a:cubicBezTo>
                    <a:pt x="427184" y="442138"/>
                    <a:pt x="418988" y="445148"/>
                    <a:pt x="411829" y="450698"/>
                  </a:cubicBezTo>
                  <a:cubicBezTo>
                    <a:pt x="402786" y="457752"/>
                    <a:pt x="397040" y="466782"/>
                    <a:pt x="393649" y="477504"/>
                  </a:cubicBezTo>
                  <a:lnTo>
                    <a:pt x="393272" y="478821"/>
                  </a:lnTo>
                  <a:lnTo>
                    <a:pt x="380650" y="478821"/>
                  </a:lnTo>
                  <a:cubicBezTo>
                    <a:pt x="378672" y="478821"/>
                    <a:pt x="377070" y="480420"/>
                    <a:pt x="377070" y="482396"/>
                  </a:cubicBezTo>
                  <a:lnTo>
                    <a:pt x="377070" y="490485"/>
                  </a:lnTo>
                  <a:cubicBezTo>
                    <a:pt x="377070" y="492460"/>
                    <a:pt x="378672" y="494059"/>
                    <a:pt x="380650" y="494059"/>
                  </a:cubicBezTo>
                  <a:lnTo>
                    <a:pt x="390635" y="494059"/>
                  </a:lnTo>
                  <a:lnTo>
                    <a:pt x="390635" y="500643"/>
                  </a:lnTo>
                  <a:lnTo>
                    <a:pt x="380650" y="500643"/>
                  </a:lnTo>
                  <a:cubicBezTo>
                    <a:pt x="378672" y="500643"/>
                    <a:pt x="377070" y="502242"/>
                    <a:pt x="377070" y="504217"/>
                  </a:cubicBezTo>
                  <a:lnTo>
                    <a:pt x="377070" y="512306"/>
                  </a:lnTo>
                  <a:cubicBezTo>
                    <a:pt x="377070" y="514282"/>
                    <a:pt x="378672" y="515881"/>
                    <a:pt x="380650" y="515881"/>
                  </a:cubicBezTo>
                  <a:lnTo>
                    <a:pt x="392613" y="515881"/>
                  </a:lnTo>
                  <a:cubicBezTo>
                    <a:pt x="393461" y="518796"/>
                    <a:pt x="394214" y="521806"/>
                    <a:pt x="395345" y="524534"/>
                  </a:cubicBezTo>
                  <a:cubicBezTo>
                    <a:pt x="401562" y="539113"/>
                    <a:pt x="411547" y="549554"/>
                    <a:pt x="426807" y="554445"/>
                  </a:cubicBezTo>
                  <a:cubicBezTo>
                    <a:pt x="439335" y="558584"/>
                    <a:pt x="452052" y="558395"/>
                    <a:pt x="464675" y="554915"/>
                  </a:cubicBezTo>
                  <a:cubicBezTo>
                    <a:pt x="467972" y="554069"/>
                    <a:pt x="471268" y="552752"/>
                    <a:pt x="474377" y="551435"/>
                  </a:cubicBezTo>
                  <a:cubicBezTo>
                    <a:pt x="477391" y="550024"/>
                    <a:pt x="478145" y="547767"/>
                    <a:pt x="476920" y="544851"/>
                  </a:cubicBezTo>
                  <a:cubicBezTo>
                    <a:pt x="475507" y="541653"/>
                    <a:pt x="474283" y="538361"/>
                    <a:pt x="472776" y="535257"/>
                  </a:cubicBezTo>
                  <a:cubicBezTo>
                    <a:pt x="471457" y="532341"/>
                    <a:pt x="469855" y="531494"/>
                    <a:pt x="466747" y="532247"/>
                  </a:cubicBezTo>
                  <a:cubicBezTo>
                    <a:pt x="462791" y="533093"/>
                    <a:pt x="458928" y="534316"/>
                    <a:pt x="455066" y="535069"/>
                  </a:cubicBezTo>
                  <a:cubicBezTo>
                    <a:pt x="447342" y="536762"/>
                    <a:pt x="439806" y="536856"/>
                    <a:pt x="432270" y="534504"/>
                  </a:cubicBezTo>
                  <a:cubicBezTo>
                    <a:pt x="422851" y="531494"/>
                    <a:pt x="417952" y="524722"/>
                    <a:pt x="414844" y="515881"/>
                  </a:cubicBezTo>
                  <a:lnTo>
                    <a:pt x="440371" y="515881"/>
                  </a:lnTo>
                  <a:cubicBezTo>
                    <a:pt x="442350" y="515881"/>
                    <a:pt x="443951" y="514282"/>
                    <a:pt x="443951" y="512306"/>
                  </a:cubicBezTo>
                  <a:lnTo>
                    <a:pt x="443951" y="504217"/>
                  </a:lnTo>
                  <a:cubicBezTo>
                    <a:pt x="443951" y="502242"/>
                    <a:pt x="442350" y="500643"/>
                    <a:pt x="440371" y="500643"/>
                  </a:cubicBezTo>
                  <a:lnTo>
                    <a:pt x="412489" y="500643"/>
                  </a:lnTo>
                  <a:lnTo>
                    <a:pt x="412489" y="494059"/>
                  </a:lnTo>
                  <a:lnTo>
                    <a:pt x="440371" y="494059"/>
                  </a:lnTo>
                  <a:cubicBezTo>
                    <a:pt x="442350" y="494059"/>
                    <a:pt x="443951" y="492460"/>
                    <a:pt x="443951" y="490485"/>
                  </a:cubicBezTo>
                  <a:lnTo>
                    <a:pt x="443951" y="482396"/>
                  </a:lnTo>
                  <a:cubicBezTo>
                    <a:pt x="443951" y="480420"/>
                    <a:pt x="442350" y="478821"/>
                    <a:pt x="440371" y="478821"/>
                  </a:cubicBezTo>
                  <a:lnTo>
                    <a:pt x="415974" y="478821"/>
                  </a:lnTo>
                  <a:lnTo>
                    <a:pt x="415974" y="478539"/>
                  </a:lnTo>
                  <a:cubicBezTo>
                    <a:pt x="418894" y="471861"/>
                    <a:pt x="423133" y="466500"/>
                    <a:pt x="430198" y="463772"/>
                  </a:cubicBezTo>
                  <a:cubicBezTo>
                    <a:pt x="438299" y="460574"/>
                    <a:pt x="446589" y="460574"/>
                    <a:pt x="455066" y="462361"/>
                  </a:cubicBezTo>
                  <a:cubicBezTo>
                    <a:pt x="458928" y="463113"/>
                    <a:pt x="462791" y="464336"/>
                    <a:pt x="466841" y="465277"/>
                  </a:cubicBezTo>
                  <a:cubicBezTo>
                    <a:pt x="469855" y="465841"/>
                    <a:pt x="471457" y="464995"/>
                    <a:pt x="472776" y="462361"/>
                  </a:cubicBezTo>
                  <a:cubicBezTo>
                    <a:pt x="474283" y="459257"/>
                    <a:pt x="475602" y="455965"/>
                    <a:pt x="476920" y="452861"/>
                  </a:cubicBezTo>
                  <a:cubicBezTo>
                    <a:pt x="478145" y="449851"/>
                    <a:pt x="477391" y="447688"/>
                    <a:pt x="474660" y="446089"/>
                  </a:cubicBezTo>
                  <a:cubicBezTo>
                    <a:pt x="473906" y="445712"/>
                    <a:pt x="473152" y="445336"/>
                    <a:pt x="472399" y="445054"/>
                  </a:cubicBezTo>
                  <a:cubicBezTo>
                    <a:pt x="460530" y="440539"/>
                    <a:pt x="448473" y="438752"/>
                    <a:pt x="435944" y="440821"/>
                  </a:cubicBezTo>
                  <a:close/>
                  <a:moveTo>
                    <a:pt x="441172" y="389089"/>
                  </a:moveTo>
                  <a:cubicBezTo>
                    <a:pt x="469125" y="389089"/>
                    <a:pt x="497079" y="399717"/>
                    <a:pt x="518367" y="420975"/>
                  </a:cubicBezTo>
                  <a:cubicBezTo>
                    <a:pt x="561039" y="463490"/>
                    <a:pt x="561039" y="532623"/>
                    <a:pt x="518462" y="575138"/>
                  </a:cubicBezTo>
                  <a:cubicBezTo>
                    <a:pt x="482572" y="610975"/>
                    <a:pt x="427749" y="616618"/>
                    <a:pt x="385925" y="592069"/>
                  </a:cubicBezTo>
                  <a:lnTo>
                    <a:pt x="385737" y="591880"/>
                  </a:lnTo>
                  <a:cubicBezTo>
                    <a:pt x="369252" y="604296"/>
                    <a:pt x="351543" y="606460"/>
                    <a:pt x="339203" y="604578"/>
                  </a:cubicBezTo>
                  <a:cubicBezTo>
                    <a:pt x="335058" y="603920"/>
                    <a:pt x="334210" y="598465"/>
                    <a:pt x="337978" y="596583"/>
                  </a:cubicBezTo>
                  <a:cubicBezTo>
                    <a:pt x="349282" y="591034"/>
                    <a:pt x="356347" y="580123"/>
                    <a:pt x="360491" y="571187"/>
                  </a:cubicBezTo>
                  <a:lnTo>
                    <a:pt x="359361" y="570341"/>
                  </a:lnTo>
                  <a:cubicBezTo>
                    <a:pt x="321399" y="527450"/>
                    <a:pt x="322906" y="461985"/>
                    <a:pt x="363977" y="420975"/>
                  </a:cubicBezTo>
                  <a:cubicBezTo>
                    <a:pt x="385266" y="399717"/>
                    <a:pt x="413219" y="389089"/>
                    <a:pt x="441172" y="389089"/>
                  </a:cubicBezTo>
                  <a:close/>
                  <a:moveTo>
                    <a:pt x="149968" y="318620"/>
                  </a:moveTo>
                  <a:lnTo>
                    <a:pt x="193583" y="456051"/>
                  </a:lnTo>
                  <a:lnTo>
                    <a:pt x="199423" y="474771"/>
                  </a:lnTo>
                  <a:lnTo>
                    <a:pt x="218923" y="419554"/>
                  </a:lnTo>
                  <a:cubicBezTo>
                    <a:pt x="174178" y="357093"/>
                    <a:pt x="222408" y="354083"/>
                    <a:pt x="230698" y="354083"/>
                  </a:cubicBezTo>
                  <a:lnTo>
                    <a:pt x="230886" y="354083"/>
                  </a:lnTo>
                  <a:lnTo>
                    <a:pt x="230981" y="354083"/>
                  </a:lnTo>
                  <a:lnTo>
                    <a:pt x="231075" y="354083"/>
                  </a:lnTo>
                  <a:lnTo>
                    <a:pt x="231263" y="354083"/>
                  </a:lnTo>
                  <a:cubicBezTo>
                    <a:pt x="239647" y="354271"/>
                    <a:pt x="287878" y="357093"/>
                    <a:pt x="243038" y="419554"/>
                  </a:cubicBezTo>
                  <a:lnTo>
                    <a:pt x="262538" y="474771"/>
                  </a:lnTo>
                  <a:lnTo>
                    <a:pt x="268378" y="456051"/>
                  </a:lnTo>
                  <a:lnTo>
                    <a:pt x="311993" y="318620"/>
                  </a:lnTo>
                  <a:cubicBezTo>
                    <a:pt x="311993" y="318620"/>
                    <a:pt x="345811" y="340726"/>
                    <a:pt x="402331" y="362267"/>
                  </a:cubicBezTo>
                  <a:cubicBezTo>
                    <a:pt x="404027" y="362925"/>
                    <a:pt x="405817" y="363678"/>
                    <a:pt x="407418" y="364242"/>
                  </a:cubicBezTo>
                  <a:cubicBezTo>
                    <a:pt x="383491" y="370263"/>
                    <a:pt x="361448" y="382585"/>
                    <a:pt x="343550" y="400552"/>
                  </a:cubicBezTo>
                  <a:cubicBezTo>
                    <a:pt x="308131" y="436015"/>
                    <a:pt x="295885" y="486341"/>
                    <a:pt x="307377" y="531869"/>
                  </a:cubicBezTo>
                  <a:lnTo>
                    <a:pt x="231263" y="531869"/>
                  </a:lnTo>
                  <a:lnTo>
                    <a:pt x="230698" y="531869"/>
                  </a:lnTo>
                  <a:lnTo>
                    <a:pt x="0" y="531869"/>
                  </a:lnTo>
                  <a:cubicBezTo>
                    <a:pt x="1225" y="436015"/>
                    <a:pt x="-2637" y="384843"/>
                    <a:pt x="59629" y="362267"/>
                  </a:cubicBezTo>
                  <a:cubicBezTo>
                    <a:pt x="116150" y="340726"/>
                    <a:pt x="149968" y="318620"/>
                    <a:pt x="149968" y="318620"/>
                  </a:cubicBezTo>
                  <a:close/>
                  <a:moveTo>
                    <a:pt x="223411" y="393"/>
                  </a:moveTo>
                  <a:cubicBezTo>
                    <a:pt x="248939" y="-1676"/>
                    <a:pt x="268250" y="4720"/>
                    <a:pt x="282097" y="12809"/>
                  </a:cubicBezTo>
                  <a:cubicBezTo>
                    <a:pt x="302633" y="24285"/>
                    <a:pt x="310545" y="39334"/>
                    <a:pt x="310545" y="39334"/>
                  </a:cubicBezTo>
                  <a:cubicBezTo>
                    <a:pt x="310545" y="39334"/>
                    <a:pt x="358022" y="42720"/>
                    <a:pt x="342008" y="138850"/>
                  </a:cubicBezTo>
                  <a:cubicBezTo>
                    <a:pt x="340972" y="144023"/>
                    <a:pt x="339747" y="149009"/>
                    <a:pt x="337863" y="154182"/>
                  </a:cubicBezTo>
                  <a:cubicBezTo>
                    <a:pt x="347377" y="153335"/>
                    <a:pt x="358587" y="158791"/>
                    <a:pt x="348037" y="195945"/>
                  </a:cubicBezTo>
                  <a:cubicBezTo>
                    <a:pt x="340312" y="223128"/>
                    <a:pt x="333153" y="230841"/>
                    <a:pt x="327784" y="231217"/>
                  </a:cubicBezTo>
                  <a:cubicBezTo>
                    <a:pt x="322886" y="263386"/>
                    <a:pt x="296981" y="304302"/>
                    <a:pt x="256663" y="318881"/>
                  </a:cubicBezTo>
                  <a:cubicBezTo>
                    <a:pt x="239990" y="324901"/>
                    <a:pt x="221527" y="324901"/>
                    <a:pt x="204665" y="318975"/>
                  </a:cubicBezTo>
                  <a:cubicBezTo>
                    <a:pt x="163594" y="304584"/>
                    <a:pt x="138725" y="263574"/>
                    <a:pt x="133733" y="231217"/>
                  </a:cubicBezTo>
                  <a:cubicBezTo>
                    <a:pt x="128363" y="230653"/>
                    <a:pt x="121204" y="223128"/>
                    <a:pt x="113385" y="195850"/>
                  </a:cubicBezTo>
                  <a:cubicBezTo>
                    <a:pt x="102929" y="158697"/>
                    <a:pt x="114139" y="153147"/>
                    <a:pt x="123559" y="154088"/>
                  </a:cubicBezTo>
                  <a:cubicBezTo>
                    <a:pt x="121675" y="148914"/>
                    <a:pt x="120262" y="143741"/>
                    <a:pt x="119414" y="138756"/>
                  </a:cubicBezTo>
                  <a:cubicBezTo>
                    <a:pt x="116023" y="121449"/>
                    <a:pt x="115175" y="105271"/>
                    <a:pt x="119132" y="89845"/>
                  </a:cubicBezTo>
                  <a:cubicBezTo>
                    <a:pt x="124030" y="69151"/>
                    <a:pt x="135240" y="52597"/>
                    <a:pt x="147768" y="39805"/>
                  </a:cubicBezTo>
                  <a:cubicBezTo>
                    <a:pt x="155869" y="31433"/>
                    <a:pt x="164724" y="24002"/>
                    <a:pt x="174333" y="17983"/>
                  </a:cubicBezTo>
                  <a:cubicBezTo>
                    <a:pt x="182057" y="12621"/>
                    <a:pt x="190629" y="7918"/>
                    <a:pt x="200049" y="4814"/>
                  </a:cubicBezTo>
                  <a:cubicBezTo>
                    <a:pt x="207303" y="2463"/>
                    <a:pt x="215121" y="770"/>
                    <a:pt x="223411" y="393"/>
                  </a:cubicBezTo>
                  <a:close/>
                </a:path>
              </a:pathLst>
            </a:custGeom>
            <a:solidFill>
              <a:srgbClr val="F68E69"/>
            </a:solidFill>
            <a:ln w="12700">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532">
                <a:defRPr sz="3000" cap="none">
                  <a:solidFill>
                    <a:srgbClr val="FFFFFF"/>
                  </a:solidFill>
                  <a:effectLst>
                    <a:outerShdw blurRad="38100" dist="12700" dir="5400000" rotWithShape="0">
                      <a:srgbClr val="000000">
                        <a:alpha val="50000"/>
                      </a:srgbClr>
                    </a:outerShdw>
                  </a:effectLst>
                </a:defRPr>
              </a:pPr>
              <a:endParaRPr sz="1500">
                <a:latin typeface="Adobe Heiti Std" panose="020B0604020202020204"/>
                <a:cs typeface="+mn-ea"/>
                <a:sym typeface="Adobe Heiti Std" panose="020B0604020202020204"/>
              </a:endParaRPr>
            </a:p>
          </p:txBody>
        </p:sp>
      </p:grpSp>
      <p:grpSp>
        <p:nvGrpSpPr>
          <p:cNvPr id="67" name="iṩļídè">
            <a:extLst>
              <a:ext uri="{FF2B5EF4-FFF2-40B4-BE49-F238E27FC236}">
                <a16:creationId xmlns="" xmlns:lc="http://schemas.openxmlformats.org/drawingml/2006/lockedCanvas" xmlns:a16="http://schemas.microsoft.com/office/drawing/2014/main" xmlns:p14="http://schemas.microsoft.com/office/powerpoint/2010/main" id="{9A27DE6A-D0EF-47D2-B98A-FAB0843DAB54}"/>
              </a:ext>
            </a:extLst>
          </p:cNvPr>
          <p:cNvGrpSpPr/>
          <p:nvPr/>
        </p:nvGrpSpPr>
        <p:grpSpPr>
          <a:xfrm>
            <a:off x="10053878" y="3086200"/>
            <a:ext cx="670004" cy="670004"/>
            <a:chOff x="5816521" y="3086200"/>
            <a:chExt cx="670004" cy="670004"/>
          </a:xfrm>
        </p:grpSpPr>
        <p:sp>
          <p:nvSpPr>
            <p:cNvPr id="68" name="ïṣliḍè">
              <a:extLst>
                <a:ext uri="{FF2B5EF4-FFF2-40B4-BE49-F238E27FC236}">
                  <a16:creationId xmlns="" xmlns:lc="http://schemas.openxmlformats.org/drawingml/2006/lockedCanvas" xmlns:a16="http://schemas.microsoft.com/office/drawing/2014/main" xmlns:p14="http://schemas.microsoft.com/office/powerpoint/2010/main" id="{87F5B78D-4A0D-4F86-A0DF-B6CB3D229F27}"/>
                </a:ext>
              </a:extLst>
            </p:cNvPr>
            <p:cNvSpPr/>
            <p:nvPr/>
          </p:nvSpPr>
          <p:spPr>
            <a:xfrm>
              <a:off x="5816521" y="3086200"/>
              <a:ext cx="670004" cy="670004"/>
            </a:xfrm>
            <a:prstGeom prst="roundRect">
              <a:avLst/>
            </a:prstGeom>
            <a:solidFill>
              <a:schemeClr val="bg1"/>
            </a:solidFill>
            <a:ln w="28575">
              <a:solidFill>
                <a:srgbClr val="F68E69"/>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lang="en-US" sz="2400" dirty="0">
                <a:solidFill>
                  <a:srgbClr val="FFFFFF"/>
                </a:solidFill>
                <a:latin typeface="Adobe Heiti Std" panose="020B0604020202020204"/>
                <a:cs typeface="+mn-ea"/>
                <a:sym typeface="Adobe Heiti Std" panose="020B0604020202020204"/>
              </a:endParaRPr>
            </a:p>
          </p:txBody>
        </p:sp>
        <p:sp>
          <p:nvSpPr>
            <p:cNvPr id="69" name="ïsľiḓê">
              <a:extLst>
                <a:ext uri="{FF2B5EF4-FFF2-40B4-BE49-F238E27FC236}">
                  <a16:creationId xmlns="" xmlns:lc="http://schemas.openxmlformats.org/drawingml/2006/lockedCanvas" xmlns:a16="http://schemas.microsoft.com/office/drawing/2014/main" xmlns:p14="http://schemas.microsoft.com/office/powerpoint/2010/main" id="{94698A0C-77EF-496F-A96D-8A42C12A0197}"/>
                </a:ext>
              </a:extLst>
            </p:cNvPr>
            <p:cNvSpPr/>
            <p:nvPr/>
          </p:nvSpPr>
          <p:spPr>
            <a:xfrm>
              <a:off x="5962735" y="3212980"/>
              <a:ext cx="377576" cy="416445"/>
            </a:xfrm>
            <a:custGeom>
              <a:avLst/>
              <a:gdLst>
                <a:gd name="connsiteX0" fmla="*/ 435944 w 550382"/>
                <a:gd name="connsiteY0" fmla="*/ 440821 h 607039"/>
                <a:gd name="connsiteX1" fmla="*/ 411829 w 550382"/>
                <a:gd name="connsiteY1" fmla="*/ 450698 h 607039"/>
                <a:gd name="connsiteX2" fmla="*/ 393649 w 550382"/>
                <a:gd name="connsiteY2" fmla="*/ 477504 h 607039"/>
                <a:gd name="connsiteX3" fmla="*/ 393272 w 550382"/>
                <a:gd name="connsiteY3" fmla="*/ 478821 h 607039"/>
                <a:gd name="connsiteX4" fmla="*/ 380650 w 550382"/>
                <a:gd name="connsiteY4" fmla="*/ 478821 h 607039"/>
                <a:gd name="connsiteX5" fmla="*/ 377070 w 550382"/>
                <a:gd name="connsiteY5" fmla="*/ 482396 h 607039"/>
                <a:gd name="connsiteX6" fmla="*/ 377070 w 550382"/>
                <a:gd name="connsiteY6" fmla="*/ 490485 h 607039"/>
                <a:gd name="connsiteX7" fmla="*/ 380650 w 550382"/>
                <a:gd name="connsiteY7" fmla="*/ 494059 h 607039"/>
                <a:gd name="connsiteX8" fmla="*/ 390635 w 550382"/>
                <a:gd name="connsiteY8" fmla="*/ 494059 h 607039"/>
                <a:gd name="connsiteX9" fmla="*/ 390635 w 550382"/>
                <a:gd name="connsiteY9" fmla="*/ 500643 h 607039"/>
                <a:gd name="connsiteX10" fmla="*/ 380650 w 550382"/>
                <a:gd name="connsiteY10" fmla="*/ 500643 h 607039"/>
                <a:gd name="connsiteX11" fmla="*/ 377070 w 550382"/>
                <a:gd name="connsiteY11" fmla="*/ 504217 h 607039"/>
                <a:gd name="connsiteX12" fmla="*/ 377070 w 550382"/>
                <a:gd name="connsiteY12" fmla="*/ 512306 h 607039"/>
                <a:gd name="connsiteX13" fmla="*/ 380650 w 550382"/>
                <a:gd name="connsiteY13" fmla="*/ 515881 h 607039"/>
                <a:gd name="connsiteX14" fmla="*/ 392613 w 550382"/>
                <a:gd name="connsiteY14" fmla="*/ 515881 h 607039"/>
                <a:gd name="connsiteX15" fmla="*/ 395345 w 550382"/>
                <a:gd name="connsiteY15" fmla="*/ 524534 h 607039"/>
                <a:gd name="connsiteX16" fmla="*/ 426807 w 550382"/>
                <a:gd name="connsiteY16" fmla="*/ 554445 h 607039"/>
                <a:gd name="connsiteX17" fmla="*/ 464675 w 550382"/>
                <a:gd name="connsiteY17" fmla="*/ 554915 h 607039"/>
                <a:gd name="connsiteX18" fmla="*/ 474377 w 550382"/>
                <a:gd name="connsiteY18" fmla="*/ 551435 h 607039"/>
                <a:gd name="connsiteX19" fmla="*/ 476920 w 550382"/>
                <a:gd name="connsiteY19" fmla="*/ 544851 h 607039"/>
                <a:gd name="connsiteX20" fmla="*/ 472776 w 550382"/>
                <a:gd name="connsiteY20" fmla="*/ 535257 h 607039"/>
                <a:gd name="connsiteX21" fmla="*/ 466747 w 550382"/>
                <a:gd name="connsiteY21" fmla="*/ 532247 h 607039"/>
                <a:gd name="connsiteX22" fmla="*/ 455066 w 550382"/>
                <a:gd name="connsiteY22" fmla="*/ 535069 h 607039"/>
                <a:gd name="connsiteX23" fmla="*/ 432270 w 550382"/>
                <a:gd name="connsiteY23" fmla="*/ 534504 h 607039"/>
                <a:gd name="connsiteX24" fmla="*/ 414844 w 550382"/>
                <a:gd name="connsiteY24" fmla="*/ 515881 h 607039"/>
                <a:gd name="connsiteX25" fmla="*/ 440371 w 550382"/>
                <a:gd name="connsiteY25" fmla="*/ 515881 h 607039"/>
                <a:gd name="connsiteX26" fmla="*/ 443951 w 550382"/>
                <a:gd name="connsiteY26" fmla="*/ 512306 h 607039"/>
                <a:gd name="connsiteX27" fmla="*/ 443951 w 550382"/>
                <a:gd name="connsiteY27" fmla="*/ 504217 h 607039"/>
                <a:gd name="connsiteX28" fmla="*/ 440371 w 550382"/>
                <a:gd name="connsiteY28" fmla="*/ 500643 h 607039"/>
                <a:gd name="connsiteX29" fmla="*/ 412489 w 550382"/>
                <a:gd name="connsiteY29" fmla="*/ 500643 h 607039"/>
                <a:gd name="connsiteX30" fmla="*/ 412489 w 550382"/>
                <a:gd name="connsiteY30" fmla="*/ 494059 h 607039"/>
                <a:gd name="connsiteX31" fmla="*/ 440371 w 550382"/>
                <a:gd name="connsiteY31" fmla="*/ 494059 h 607039"/>
                <a:gd name="connsiteX32" fmla="*/ 443951 w 550382"/>
                <a:gd name="connsiteY32" fmla="*/ 490485 h 607039"/>
                <a:gd name="connsiteX33" fmla="*/ 443951 w 550382"/>
                <a:gd name="connsiteY33" fmla="*/ 482396 h 607039"/>
                <a:gd name="connsiteX34" fmla="*/ 440371 w 550382"/>
                <a:gd name="connsiteY34" fmla="*/ 478821 h 607039"/>
                <a:gd name="connsiteX35" fmla="*/ 415974 w 550382"/>
                <a:gd name="connsiteY35" fmla="*/ 478821 h 607039"/>
                <a:gd name="connsiteX36" fmla="*/ 415974 w 550382"/>
                <a:gd name="connsiteY36" fmla="*/ 478539 h 607039"/>
                <a:gd name="connsiteX37" fmla="*/ 430198 w 550382"/>
                <a:gd name="connsiteY37" fmla="*/ 463772 h 607039"/>
                <a:gd name="connsiteX38" fmla="*/ 455066 w 550382"/>
                <a:gd name="connsiteY38" fmla="*/ 462361 h 607039"/>
                <a:gd name="connsiteX39" fmla="*/ 466841 w 550382"/>
                <a:gd name="connsiteY39" fmla="*/ 465277 h 607039"/>
                <a:gd name="connsiteX40" fmla="*/ 472776 w 550382"/>
                <a:gd name="connsiteY40" fmla="*/ 462361 h 607039"/>
                <a:gd name="connsiteX41" fmla="*/ 476920 w 550382"/>
                <a:gd name="connsiteY41" fmla="*/ 452861 h 607039"/>
                <a:gd name="connsiteX42" fmla="*/ 474660 w 550382"/>
                <a:gd name="connsiteY42" fmla="*/ 446089 h 607039"/>
                <a:gd name="connsiteX43" fmla="*/ 472399 w 550382"/>
                <a:gd name="connsiteY43" fmla="*/ 445054 h 607039"/>
                <a:gd name="connsiteX44" fmla="*/ 435944 w 550382"/>
                <a:gd name="connsiteY44" fmla="*/ 440821 h 607039"/>
                <a:gd name="connsiteX45" fmla="*/ 441172 w 550382"/>
                <a:gd name="connsiteY45" fmla="*/ 389089 h 607039"/>
                <a:gd name="connsiteX46" fmla="*/ 518367 w 550382"/>
                <a:gd name="connsiteY46" fmla="*/ 420975 h 607039"/>
                <a:gd name="connsiteX47" fmla="*/ 518462 w 550382"/>
                <a:gd name="connsiteY47" fmla="*/ 575138 h 607039"/>
                <a:gd name="connsiteX48" fmla="*/ 385925 w 550382"/>
                <a:gd name="connsiteY48" fmla="*/ 592069 h 607039"/>
                <a:gd name="connsiteX49" fmla="*/ 385737 w 550382"/>
                <a:gd name="connsiteY49" fmla="*/ 591880 h 607039"/>
                <a:gd name="connsiteX50" fmla="*/ 339203 w 550382"/>
                <a:gd name="connsiteY50" fmla="*/ 604578 h 607039"/>
                <a:gd name="connsiteX51" fmla="*/ 337978 w 550382"/>
                <a:gd name="connsiteY51" fmla="*/ 596583 h 607039"/>
                <a:gd name="connsiteX52" fmla="*/ 360491 w 550382"/>
                <a:gd name="connsiteY52" fmla="*/ 571187 h 607039"/>
                <a:gd name="connsiteX53" fmla="*/ 359361 w 550382"/>
                <a:gd name="connsiteY53" fmla="*/ 570341 h 607039"/>
                <a:gd name="connsiteX54" fmla="*/ 363977 w 550382"/>
                <a:gd name="connsiteY54" fmla="*/ 420975 h 607039"/>
                <a:gd name="connsiteX55" fmla="*/ 441172 w 550382"/>
                <a:gd name="connsiteY55" fmla="*/ 389089 h 607039"/>
                <a:gd name="connsiteX56" fmla="*/ 149968 w 550382"/>
                <a:gd name="connsiteY56" fmla="*/ 318620 h 607039"/>
                <a:gd name="connsiteX57" fmla="*/ 193583 w 550382"/>
                <a:gd name="connsiteY57" fmla="*/ 456051 h 607039"/>
                <a:gd name="connsiteX58" fmla="*/ 199423 w 550382"/>
                <a:gd name="connsiteY58" fmla="*/ 474771 h 607039"/>
                <a:gd name="connsiteX59" fmla="*/ 218923 w 550382"/>
                <a:gd name="connsiteY59" fmla="*/ 419554 h 607039"/>
                <a:gd name="connsiteX60" fmla="*/ 230698 w 550382"/>
                <a:gd name="connsiteY60" fmla="*/ 354083 h 607039"/>
                <a:gd name="connsiteX61" fmla="*/ 230886 w 550382"/>
                <a:gd name="connsiteY61" fmla="*/ 354083 h 607039"/>
                <a:gd name="connsiteX62" fmla="*/ 230981 w 550382"/>
                <a:gd name="connsiteY62" fmla="*/ 354083 h 607039"/>
                <a:gd name="connsiteX63" fmla="*/ 231075 w 550382"/>
                <a:gd name="connsiteY63" fmla="*/ 354083 h 607039"/>
                <a:gd name="connsiteX64" fmla="*/ 231263 w 550382"/>
                <a:gd name="connsiteY64" fmla="*/ 354083 h 607039"/>
                <a:gd name="connsiteX65" fmla="*/ 243038 w 550382"/>
                <a:gd name="connsiteY65" fmla="*/ 419554 h 607039"/>
                <a:gd name="connsiteX66" fmla="*/ 262538 w 550382"/>
                <a:gd name="connsiteY66" fmla="*/ 474771 h 607039"/>
                <a:gd name="connsiteX67" fmla="*/ 268378 w 550382"/>
                <a:gd name="connsiteY67" fmla="*/ 456051 h 607039"/>
                <a:gd name="connsiteX68" fmla="*/ 311993 w 550382"/>
                <a:gd name="connsiteY68" fmla="*/ 318620 h 607039"/>
                <a:gd name="connsiteX69" fmla="*/ 402331 w 550382"/>
                <a:gd name="connsiteY69" fmla="*/ 362267 h 607039"/>
                <a:gd name="connsiteX70" fmla="*/ 407418 w 550382"/>
                <a:gd name="connsiteY70" fmla="*/ 364242 h 607039"/>
                <a:gd name="connsiteX71" fmla="*/ 343550 w 550382"/>
                <a:gd name="connsiteY71" fmla="*/ 400552 h 607039"/>
                <a:gd name="connsiteX72" fmla="*/ 307377 w 550382"/>
                <a:gd name="connsiteY72" fmla="*/ 531869 h 607039"/>
                <a:gd name="connsiteX73" fmla="*/ 231263 w 550382"/>
                <a:gd name="connsiteY73" fmla="*/ 531869 h 607039"/>
                <a:gd name="connsiteX74" fmla="*/ 230698 w 550382"/>
                <a:gd name="connsiteY74" fmla="*/ 531869 h 607039"/>
                <a:gd name="connsiteX75" fmla="*/ 0 w 550382"/>
                <a:gd name="connsiteY75" fmla="*/ 531869 h 607039"/>
                <a:gd name="connsiteX76" fmla="*/ 59629 w 550382"/>
                <a:gd name="connsiteY76" fmla="*/ 362267 h 607039"/>
                <a:gd name="connsiteX77" fmla="*/ 149968 w 550382"/>
                <a:gd name="connsiteY77" fmla="*/ 318620 h 607039"/>
                <a:gd name="connsiteX78" fmla="*/ 223411 w 550382"/>
                <a:gd name="connsiteY78" fmla="*/ 393 h 607039"/>
                <a:gd name="connsiteX79" fmla="*/ 282097 w 550382"/>
                <a:gd name="connsiteY79" fmla="*/ 12809 h 607039"/>
                <a:gd name="connsiteX80" fmla="*/ 310545 w 550382"/>
                <a:gd name="connsiteY80" fmla="*/ 39334 h 607039"/>
                <a:gd name="connsiteX81" fmla="*/ 342008 w 550382"/>
                <a:gd name="connsiteY81" fmla="*/ 138850 h 607039"/>
                <a:gd name="connsiteX82" fmla="*/ 337863 w 550382"/>
                <a:gd name="connsiteY82" fmla="*/ 154182 h 607039"/>
                <a:gd name="connsiteX83" fmla="*/ 348037 w 550382"/>
                <a:gd name="connsiteY83" fmla="*/ 195945 h 607039"/>
                <a:gd name="connsiteX84" fmla="*/ 327784 w 550382"/>
                <a:gd name="connsiteY84" fmla="*/ 231217 h 607039"/>
                <a:gd name="connsiteX85" fmla="*/ 256663 w 550382"/>
                <a:gd name="connsiteY85" fmla="*/ 318881 h 607039"/>
                <a:gd name="connsiteX86" fmla="*/ 204665 w 550382"/>
                <a:gd name="connsiteY86" fmla="*/ 318975 h 607039"/>
                <a:gd name="connsiteX87" fmla="*/ 133733 w 550382"/>
                <a:gd name="connsiteY87" fmla="*/ 231217 h 607039"/>
                <a:gd name="connsiteX88" fmla="*/ 113385 w 550382"/>
                <a:gd name="connsiteY88" fmla="*/ 195850 h 607039"/>
                <a:gd name="connsiteX89" fmla="*/ 123559 w 550382"/>
                <a:gd name="connsiteY89" fmla="*/ 154088 h 607039"/>
                <a:gd name="connsiteX90" fmla="*/ 119414 w 550382"/>
                <a:gd name="connsiteY90" fmla="*/ 138756 h 607039"/>
                <a:gd name="connsiteX91" fmla="*/ 119132 w 550382"/>
                <a:gd name="connsiteY91" fmla="*/ 89845 h 607039"/>
                <a:gd name="connsiteX92" fmla="*/ 147768 w 550382"/>
                <a:gd name="connsiteY92" fmla="*/ 39805 h 607039"/>
                <a:gd name="connsiteX93" fmla="*/ 174333 w 550382"/>
                <a:gd name="connsiteY93" fmla="*/ 17983 h 607039"/>
                <a:gd name="connsiteX94" fmla="*/ 200049 w 550382"/>
                <a:gd name="connsiteY94" fmla="*/ 4814 h 607039"/>
                <a:gd name="connsiteX95" fmla="*/ 223411 w 550382"/>
                <a:gd name="connsiteY95" fmla="*/ 393 h 60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50382" h="607039">
                  <a:moveTo>
                    <a:pt x="435944" y="440821"/>
                  </a:moveTo>
                  <a:cubicBezTo>
                    <a:pt x="427184" y="442138"/>
                    <a:pt x="418988" y="445148"/>
                    <a:pt x="411829" y="450698"/>
                  </a:cubicBezTo>
                  <a:cubicBezTo>
                    <a:pt x="402786" y="457752"/>
                    <a:pt x="397040" y="466782"/>
                    <a:pt x="393649" y="477504"/>
                  </a:cubicBezTo>
                  <a:lnTo>
                    <a:pt x="393272" y="478821"/>
                  </a:lnTo>
                  <a:lnTo>
                    <a:pt x="380650" y="478821"/>
                  </a:lnTo>
                  <a:cubicBezTo>
                    <a:pt x="378672" y="478821"/>
                    <a:pt x="377070" y="480420"/>
                    <a:pt x="377070" y="482396"/>
                  </a:cubicBezTo>
                  <a:lnTo>
                    <a:pt x="377070" y="490485"/>
                  </a:lnTo>
                  <a:cubicBezTo>
                    <a:pt x="377070" y="492460"/>
                    <a:pt x="378672" y="494059"/>
                    <a:pt x="380650" y="494059"/>
                  </a:cubicBezTo>
                  <a:lnTo>
                    <a:pt x="390635" y="494059"/>
                  </a:lnTo>
                  <a:lnTo>
                    <a:pt x="390635" y="500643"/>
                  </a:lnTo>
                  <a:lnTo>
                    <a:pt x="380650" y="500643"/>
                  </a:lnTo>
                  <a:cubicBezTo>
                    <a:pt x="378672" y="500643"/>
                    <a:pt x="377070" y="502242"/>
                    <a:pt x="377070" y="504217"/>
                  </a:cubicBezTo>
                  <a:lnTo>
                    <a:pt x="377070" y="512306"/>
                  </a:lnTo>
                  <a:cubicBezTo>
                    <a:pt x="377070" y="514282"/>
                    <a:pt x="378672" y="515881"/>
                    <a:pt x="380650" y="515881"/>
                  </a:cubicBezTo>
                  <a:lnTo>
                    <a:pt x="392613" y="515881"/>
                  </a:lnTo>
                  <a:cubicBezTo>
                    <a:pt x="393461" y="518796"/>
                    <a:pt x="394214" y="521806"/>
                    <a:pt x="395345" y="524534"/>
                  </a:cubicBezTo>
                  <a:cubicBezTo>
                    <a:pt x="401562" y="539113"/>
                    <a:pt x="411547" y="549554"/>
                    <a:pt x="426807" y="554445"/>
                  </a:cubicBezTo>
                  <a:cubicBezTo>
                    <a:pt x="439335" y="558584"/>
                    <a:pt x="452052" y="558395"/>
                    <a:pt x="464675" y="554915"/>
                  </a:cubicBezTo>
                  <a:cubicBezTo>
                    <a:pt x="467972" y="554069"/>
                    <a:pt x="471268" y="552752"/>
                    <a:pt x="474377" y="551435"/>
                  </a:cubicBezTo>
                  <a:cubicBezTo>
                    <a:pt x="477391" y="550024"/>
                    <a:pt x="478145" y="547767"/>
                    <a:pt x="476920" y="544851"/>
                  </a:cubicBezTo>
                  <a:cubicBezTo>
                    <a:pt x="475507" y="541653"/>
                    <a:pt x="474283" y="538361"/>
                    <a:pt x="472776" y="535257"/>
                  </a:cubicBezTo>
                  <a:cubicBezTo>
                    <a:pt x="471457" y="532341"/>
                    <a:pt x="469855" y="531494"/>
                    <a:pt x="466747" y="532247"/>
                  </a:cubicBezTo>
                  <a:cubicBezTo>
                    <a:pt x="462791" y="533093"/>
                    <a:pt x="458928" y="534316"/>
                    <a:pt x="455066" y="535069"/>
                  </a:cubicBezTo>
                  <a:cubicBezTo>
                    <a:pt x="447342" y="536762"/>
                    <a:pt x="439806" y="536856"/>
                    <a:pt x="432270" y="534504"/>
                  </a:cubicBezTo>
                  <a:cubicBezTo>
                    <a:pt x="422851" y="531494"/>
                    <a:pt x="417952" y="524722"/>
                    <a:pt x="414844" y="515881"/>
                  </a:cubicBezTo>
                  <a:lnTo>
                    <a:pt x="440371" y="515881"/>
                  </a:lnTo>
                  <a:cubicBezTo>
                    <a:pt x="442350" y="515881"/>
                    <a:pt x="443951" y="514282"/>
                    <a:pt x="443951" y="512306"/>
                  </a:cubicBezTo>
                  <a:lnTo>
                    <a:pt x="443951" y="504217"/>
                  </a:lnTo>
                  <a:cubicBezTo>
                    <a:pt x="443951" y="502242"/>
                    <a:pt x="442350" y="500643"/>
                    <a:pt x="440371" y="500643"/>
                  </a:cubicBezTo>
                  <a:lnTo>
                    <a:pt x="412489" y="500643"/>
                  </a:lnTo>
                  <a:lnTo>
                    <a:pt x="412489" y="494059"/>
                  </a:lnTo>
                  <a:lnTo>
                    <a:pt x="440371" y="494059"/>
                  </a:lnTo>
                  <a:cubicBezTo>
                    <a:pt x="442350" y="494059"/>
                    <a:pt x="443951" y="492460"/>
                    <a:pt x="443951" y="490485"/>
                  </a:cubicBezTo>
                  <a:lnTo>
                    <a:pt x="443951" y="482396"/>
                  </a:lnTo>
                  <a:cubicBezTo>
                    <a:pt x="443951" y="480420"/>
                    <a:pt x="442350" y="478821"/>
                    <a:pt x="440371" y="478821"/>
                  </a:cubicBezTo>
                  <a:lnTo>
                    <a:pt x="415974" y="478821"/>
                  </a:lnTo>
                  <a:lnTo>
                    <a:pt x="415974" y="478539"/>
                  </a:lnTo>
                  <a:cubicBezTo>
                    <a:pt x="418894" y="471861"/>
                    <a:pt x="423133" y="466500"/>
                    <a:pt x="430198" y="463772"/>
                  </a:cubicBezTo>
                  <a:cubicBezTo>
                    <a:pt x="438299" y="460574"/>
                    <a:pt x="446589" y="460574"/>
                    <a:pt x="455066" y="462361"/>
                  </a:cubicBezTo>
                  <a:cubicBezTo>
                    <a:pt x="458928" y="463113"/>
                    <a:pt x="462791" y="464336"/>
                    <a:pt x="466841" y="465277"/>
                  </a:cubicBezTo>
                  <a:cubicBezTo>
                    <a:pt x="469855" y="465841"/>
                    <a:pt x="471457" y="464995"/>
                    <a:pt x="472776" y="462361"/>
                  </a:cubicBezTo>
                  <a:cubicBezTo>
                    <a:pt x="474283" y="459257"/>
                    <a:pt x="475602" y="455965"/>
                    <a:pt x="476920" y="452861"/>
                  </a:cubicBezTo>
                  <a:cubicBezTo>
                    <a:pt x="478145" y="449851"/>
                    <a:pt x="477391" y="447688"/>
                    <a:pt x="474660" y="446089"/>
                  </a:cubicBezTo>
                  <a:cubicBezTo>
                    <a:pt x="473906" y="445712"/>
                    <a:pt x="473152" y="445336"/>
                    <a:pt x="472399" y="445054"/>
                  </a:cubicBezTo>
                  <a:cubicBezTo>
                    <a:pt x="460530" y="440539"/>
                    <a:pt x="448473" y="438752"/>
                    <a:pt x="435944" y="440821"/>
                  </a:cubicBezTo>
                  <a:close/>
                  <a:moveTo>
                    <a:pt x="441172" y="389089"/>
                  </a:moveTo>
                  <a:cubicBezTo>
                    <a:pt x="469125" y="389089"/>
                    <a:pt x="497079" y="399717"/>
                    <a:pt x="518367" y="420975"/>
                  </a:cubicBezTo>
                  <a:cubicBezTo>
                    <a:pt x="561039" y="463490"/>
                    <a:pt x="561039" y="532623"/>
                    <a:pt x="518462" y="575138"/>
                  </a:cubicBezTo>
                  <a:cubicBezTo>
                    <a:pt x="482572" y="610975"/>
                    <a:pt x="427749" y="616618"/>
                    <a:pt x="385925" y="592069"/>
                  </a:cubicBezTo>
                  <a:lnTo>
                    <a:pt x="385737" y="591880"/>
                  </a:lnTo>
                  <a:cubicBezTo>
                    <a:pt x="369252" y="604296"/>
                    <a:pt x="351543" y="606460"/>
                    <a:pt x="339203" y="604578"/>
                  </a:cubicBezTo>
                  <a:cubicBezTo>
                    <a:pt x="335058" y="603920"/>
                    <a:pt x="334210" y="598465"/>
                    <a:pt x="337978" y="596583"/>
                  </a:cubicBezTo>
                  <a:cubicBezTo>
                    <a:pt x="349282" y="591034"/>
                    <a:pt x="356347" y="580123"/>
                    <a:pt x="360491" y="571187"/>
                  </a:cubicBezTo>
                  <a:lnTo>
                    <a:pt x="359361" y="570341"/>
                  </a:lnTo>
                  <a:cubicBezTo>
                    <a:pt x="321399" y="527450"/>
                    <a:pt x="322906" y="461985"/>
                    <a:pt x="363977" y="420975"/>
                  </a:cubicBezTo>
                  <a:cubicBezTo>
                    <a:pt x="385266" y="399717"/>
                    <a:pt x="413219" y="389089"/>
                    <a:pt x="441172" y="389089"/>
                  </a:cubicBezTo>
                  <a:close/>
                  <a:moveTo>
                    <a:pt x="149968" y="318620"/>
                  </a:moveTo>
                  <a:lnTo>
                    <a:pt x="193583" y="456051"/>
                  </a:lnTo>
                  <a:lnTo>
                    <a:pt x="199423" y="474771"/>
                  </a:lnTo>
                  <a:lnTo>
                    <a:pt x="218923" y="419554"/>
                  </a:lnTo>
                  <a:cubicBezTo>
                    <a:pt x="174178" y="357093"/>
                    <a:pt x="222408" y="354083"/>
                    <a:pt x="230698" y="354083"/>
                  </a:cubicBezTo>
                  <a:lnTo>
                    <a:pt x="230886" y="354083"/>
                  </a:lnTo>
                  <a:lnTo>
                    <a:pt x="230981" y="354083"/>
                  </a:lnTo>
                  <a:lnTo>
                    <a:pt x="231075" y="354083"/>
                  </a:lnTo>
                  <a:lnTo>
                    <a:pt x="231263" y="354083"/>
                  </a:lnTo>
                  <a:cubicBezTo>
                    <a:pt x="239647" y="354271"/>
                    <a:pt x="287878" y="357093"/>
                    <a:pt x="243038" y="419554"/>
                  </a:cubicBezTo>
                  <a:lnTo>
                    <a:pt x="262538" y="474771"/>
                  </a:lnTo>
                  <a:lnTo>
                    <a:pt x="268378" y="456051"/>
                  </a:lnTo>
                  <a:lnTo>
                    <a:pt x="311993" y="318620"/>
                  </a:lnTo>
                  <a:cubicBezTo>
                    <a:pt x="311993" y="318620"/>
                    <a:pt x="345811" y="340726"/>
                    <a:pt x="402331" y="362267"/>
                  </a:cubicBezTo>
                  <a:cubicBezTo>
                    <a:pt x="404027" y="362925"/>
                    <a:pt x="405817" y="363678"/>
                    <a:pt x="407418" y="364242"/>
                  </a:cubicBezTo>
                  <a:cubicBezTo>
                    <a:pt x="383491" y="370263"/>
                    <a:pt x="361448" y="382585"/>
                    <a:pt x="343550" y="400552"/>
                  </a:cubicBezTo>
                  <a:cubicBezTo>
                    <a:pt x="308131" y="436015"/>
                    <a:pt x="295885" y="486341"/>
                    <a:pt x="307377" y="531869"/>
                  </a:cubicBezTo>
                  <a:lnTo>
                    <a:pt x="231263" y="531869"/>
                  </a:lnTo>
                  <a:lnTo>
                    <a:pt x="230698" y="531869"/>
                  </a:lnTo>
                  <a:lnTo>
                    <a:pt x="0" y="531869"/>
                  </a:lnTo>
                  <a:cubicBezTo>
                    <a:pt x="1225" y="436015"/>
                    <a:pt x="-2637" y="384843"/>
                    <a:pt x="59629" y="362267"/>
                  </a:cubicBezTo>
                  <a:cubicBezTo>
                    <a:pt x="116150" y="340726"/>
                    <a:pt x="149968" y="318620"/>
                    <a:pt x="149968" y="318620"/>
                  </a:cubicBezTo>
                  <a:close/>
                  <a:moveTo>
                    <a:pt x="223411" y="393"/>
                  </a:moveTo>
                  <a:cubicBezTo>
                    <a:pt x="248939" y="-1676"/>
                    <a:pt x="268250" y="4720"/>
                    <a:pt x="282097" y="12809"/>
                  </a:cubicBezTo>
                  <a:cubicBezTo>
                    <a:pt x="302633" y="24285"/>
                    <a:pt x="310545" y="39334"/>
                    <a:pt x="310545" y="39334"/>
                  </a:cubicBezTo>
                  <a:cubicBezTo>
                    <a:pt x="310545" y="39334"/>
                    <a:pt x="358022" y="42720"/>
                    <a:pt x="342008" y="138850"/>
                  </a:cubicBezTo>
                  <a:cubicBezTo>
                    <a:pt x="340972" y="144023"/>
                    <a:pt x="339747" y="149009"/>
                    <a:pt x="337863" y="154182"/>
                  </a:cubicBezTo>
                  <a:cubicBezTo>
                    <a:pt x="347377" y="153335"/>
                    <a:pt x="358587" y="158791"/>
                    <a:pt x="348037" y="195945"/>
                  </a:cubicBezTo>
                  <a:cubicBezTo>
                    <a:pt x="340312" y="223128"/>
                    <a:pt x="333153" y="230841"/>
                    <a:pt x="327784" y="231217"/>
                  </a:cubicBezTo>
                  <a:cubicBezTo>
                    <a:pt x="322886" y="263386"/>
                    <a:pt x="296981" y="304302"/>
                    <a:pt x="256663" y="318881"/>
                  </a:cubicBezTo>
                  <a:cubicBezTo>
                    <a:pt x="239990" y="324901"/>
                    <a:pt x="221527" y="324901"/>
                    <a:pt x="204665" y="318975"/>
                  </a:cubicBezTo>
                  <a:cubicBezTo>
                    <a:pt x="163594" y="304584"/>
                    <a:pt x="138725" y="263574"/>
                    <a:pt x="133733" y="231217"/>
                  </a:cubicBezTo>
                  <a:cubicBezTo>
                    <a:pt x="128363" y="230653"/>
                    <a:pt x="121204" y="223128"/>
                    <a:pt x="113385" y="195850"/>
                  </a:cubicBezTo>
                  <a:cubicBezTo>
                    <a:pt x="102929" y="158697"/>
                    <a:pt x="114139" y="153147"/>
                    <a:pt x="123559" y="154088"/>
                  </a:cubicBezTo>
                  <a:cubicBezTo>
                    <a:pt x="121675" y="148914"/>
                    <a:pt x="120262" y="143741"/>
                    <a:pt x="119414" y="138756"/>
                  </a:cubicBezTo>
                  <a:cubicBezTo>
                    <a:pt x="116023" y="121449"/>
                    <a:pt x="115175" y="105271"/>
                    <a:pt x="119132" y="89845"/>
                  </a:cubicBezTo>
                  <a:cubicBezTo>
                    <a:pt x="124030" y="69151"/>
                    <a:pt x="135240" y="52597"/>
                    <a:pt x="147768" y="39805"/>
                  </a:cubicBezTo>
                  <a:cubicBezTo>
                    <a:pt x="155869" y="31433"/>
                    <a:pt x="164724" y="24002"/>
                    <a:pt x="174333" y="17983"/>
                  </a:cubicBezTo>
                  <a:cubicBezTo>
                    <a:pt x="182057" y="12621"/>
                    <a:pt x="190629" y="7918"/>
                    <a:pt x="200049" y="4814"/>
                  </a:cubicBezTo>
                  <a:cubicBezTo>
                    <a:pt x="207303" y="2463"/>
                    <a:pt x="215121" y="770"/>
                    <a:pt x="223411" y="393"/>
                  </a:cubicBezTo>
                  <a:close/>
                </a:path>
              </a:pathLst>
            </a:custGeom>
            <a:solidFill>
              <a:srgbClr val="F68E69"/>
            </a:solidFill>
            <a:ln w="12700">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532">
                <a:defRPr sz="3000" cap="none">
                  <a:solidFill>
                    <a:srgbClr val="FFFFFF"/>
                  </a:solidFill>
                  <a:effectLst>
                    <a:outerShdw blurRad="38100" dist="12700" dir="5400000" rotWithShape="0">
                      <a:srgbClr val="000000">
                        <a:alpha val="50000"/>
                      </a:srgbClr>
                    </a:outerShdw>
                  </a:effectLst>
                </a:defRPr>
              </a:pPr>
              <a:endParaRPr sz="1500">
                <a:latin typeface="Adobe Heiti Std" panose="020B0604020202020204"/>
                <a:cs typeface="+mn-ea"/>
                <a:sym typeface="Adobe Heiti Std" panose="020B0604020202020204"/>
              </a:endParaRPr>
            </a:p>
          </p:txBody>
        </p:sp>
      </p:grpSp>
      <p:sp>
        <p:nvSpPr>
          <p:cNvPr id="70" name="TextBox 13"/>
          <p:cNvSpPr txBox="1"/>
          <p:nvPr/>
        </p:nvSpPr>
        <p:spPr>
          <a:xfrm>
            <a:off x="589630" y="4181293"/>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71" name="TextBox 13"/>
          <p:cNvSpPr txBox="1"/>
          <p:nvPr/>
        </p:nvSpPr>
        <p:spPr>
          <a:xfrm>
            <a:off x="3476254" y="4181293"/>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72" name="TextBox 13"/>
          <p:cNvSpPr txBox="1"/>
          <p:nvPr/>
        </p:nvSpPr>
        <p:spPr>
          <a:xfrm>
            <a:off x="9249503" y="4181293"/>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73" name="TextBox 13"/>
          <p:cNvSpPr txBox="1"/>
          <p:nvPr/>
        </p:nvSpPr>
        <p:spPr>
          <a:xfrm>
            <a:off x="6362878" y="4181293"/>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3225599693"/>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anim calcmode="lin" valueType="num">
                                      <p:cBhvr>
                                        <p:cTn id="13" dur="250" fill="hold"/>
                                        <p:tgtEl>
                                          <p:spTgt spid="9"/>
                                        </p:tgtEl>
                                        <p:attrNameLst>
                                          <p:attrName>ppt_x</p:attrName>
                                        </p:attrNameLst>
                                      </p:cBhvr>
                                      <p:tavLst>
                                        <p:tav tm="0">
                                          <p:val>
                                            <p:strVal val="#ppt_x"/>
                                          </p:val>
                                        </p:tav>
                                        <p:tav tm="100000">
                                          <p:val>
                                            <p:strVal val="#ppt_x"/>
                                          </p:val>
                                        </p:tav>
                                      </p:tavLst>
                                    </p:anim>
                                    <p:anim calcmode="lin" valueType="num">
                                      <p:cBhvr>
                                        <p:cTn id="14" dur="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250"/>
                                        <p:tgtEl>
                                          <p:spTgt spid="70"/>
                                        </p:tgtEl>
                                      </p:cBhvr>
                                    </p:animEffect>
                                    <p:anim calcmode="lin" valueType="num">
                                      <p:cBhvr>
                                        <p:cTn id="18" dur="250" fill="hold"/>
                                        <p:tgtEl>
                                          <p:spTgt spid="70"/>
                                        </p:tgtEl>
                                        <p:attrNameLst>
                                          <p:attrName>ppt_x</p:attrName>
                                        </p:attrNameLst>
                                      </p:cBhvr>
                                      <p:tavLst>
                                        <p:tav tm="0">
                                          <p:val>
                                            <p:strVal val="#ppt_x"/>
                                          </p:val>
                                        </p:tav>
                                        <p:tav tm="100000">
                                          <p:val>
                                            <p:strVal val="#ppt_x"/>
                                          </p:val>
                                        </p:tav>
                                      </p:tavLst>
                                    </p:anim>
                                    <p:anim calcmode="lin" valueType="num">
                                      <p:cBhvr>
                                        <p:cTn id="19" dur="25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anim calcmode="lin" valueType="num">
                                      <p:cBhvr>
                                        <p:cTn id="25" dur="250" fill="hold"/>
                                        <p:tgtEl>
                                          <p:spTgt spid="10"/>
                                        </p:tgtEl>
                                        <p:attrNameLst>
                                          <p:attrName>ppt_x</p:attrName>
                                        </p:attrNameLst>
                                      </p:cBhvr>
                                      <p:tavLst>
                                        <p:tav tm="0">
                                          <p:val>
                                            <p:strVal val="#ppt_x"/>
                                          </p:val>
                                        </p:tav>
                                        <p:tav tm="100000">
                                          <p:val>
                                            <p:strVal val="#ppt_x"/>
                                          </p:val>
                                        </p:tav>
                                      </p:tavLst>
                                    </p:anim>
                                    <p:anim calcmode="lin" valueType="num">
                                      <p:cBhvr>
                                        <p:cTn id="26" dur="25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250"/>
                                        <p:tgtEl>
                                          <p:spTgt spid="61"/>
                                        </p:tgtEl>
                                      </p:cBhvr>
                                    </p:animEffect>
                                    <p:anim calcmode="lin" valueType="num">
                                      <p:cBhvr>
                                        <p:cTn id="30" dur="250" fill="hold"/>
                                        <p:tgtEl>
                                          <p:spTgt spid="61"/>
                                        </p:tgtEl>
                                        <p:attrNameLst>
                                          <p:attrName>ppt_x</p:attrName>
                                        </p:attrNameLst>
                                      </p:cBhvr>
                                      <p:tavLst>
                                        <p:tav tm="0">
                                          <p:val>
                                            <p:strVal val="#ppt_x"/>
                                          </p:val>
                                        </p:tav>
                                        <p:tav tm="100000">
                                          <p:val>
                                            <p:strVal val="#ppt_x"/>
                                          </p:val>
                                        </p:tav>
                                      </p:tavLst>
                                    </p:anim>
                                    <p:anim calcmode="lin" valueType="num">
                                      <p:cBhvr>
                                        <p:cTn id="31" dur="250" fill="hold"/>
                                        <p:tgtEl>
                                          <p:spTgt spid="6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250"/>
                                        <p:tgtEl>
                                          <p:spTgt spid="71"/>
                                        </p:tgtEl>
                                      </p:cBhvr>
                                    </p:animEffect>
                                    <p:anim calcmode="lin" valueType="num">
                                      <p:cBhvr>
                                        <p:cTn id="35" dur="250" fill="hold"/>
                                        <p:tgtEl>
                                          <p:spTgt spid="71"/>
                                        </p:tgtEl>
                                        <p:attrNameLst>
                                          <p:attrName>ppt_x</p:attrName>
                                        </p:attrNameLst>
                                      </p:cBhvr>
                                      <p:tavLst>
                                        <p:tav tm="0">
                                          <p:val>
                                            <p:strVal val="#ppt_x"/>
                                          </p:val>
                                        </p:tav>
                                        <p:tav tm="100000">
                                          <p:val>
                                            <p:strVal val="#ppt_x"/>
                                          </p:val>
                                        </p:tav>
                                      </p:tavLst>
                                    </p:anim>
                                    <p:anim calcmode="lin" valueType="num">
                                      <p:cBhvr>
                                        <p:cTn id="36" dur="25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250"/>
                                        <p:tgtEl>
                                          <p:spTgt spid="13"/>
                                        </p:tgtEl>
                                      </p:cBhvr>
                                    </p:animEffect>
                                    <p:anim calcmode="lin" valueType="num">
                                      <p:cBhvr>
                                        <p:cTn id="42" dur="250" fill="hold"/>
                                        <p:tgtEl>
                                          <p:spTgt spid="13"/>
                                        </p:tgtEl>
                                        <p:attrNameLst>
                                          <p:attrName>ppt_x</p:attrName>
                                        </p:attrNameLst>
                                      </p:cBhvr>
                                      <p:tavLst>
                                        <p:tav tm="0">
                                          <p:val>
                                            <p:strVal val="#ppt_x"/>
                                          </p:val>
                                        </p:tav>
                                        <p:tav tm="100000">
                                          <p:val>
                                            <p:strVal val="#ppt_x"/>
                                          </p:val>
                                        </p:tav>
                                      </p:tavLst>
                                    </p:anim>
                                    <p:anim calcmode="lin" valueType="num">
                                      <p:cBhvr>
                                        <p:cTn id="43" dur="250" fill="hold"/>
                                        <p:tgtEl>
                                          <p:spTgt spid="1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250"/>
                                        <p:tgtEl>
                                          <p:spTgt spid="64"/>
                                        </p:tgtEl>
                                      </p:cBhvr>
                                    </p:animEffect>
                                    <p:anim calcmode="lin" valueType="num">
                                      <p:cBhvr>
                                        <p:cTn id="47" dur="250" fill="hold"/>
                                        <p:tgtEl>
                                          <p:spTgt spid="64"/>
                                        </p:tgtEl>
                                        <p:attrNameLst>
                                          <p:attrName>ppt_x</p:attrName>
                                        </p:attrNameLst>
                                      </p:cBhvr>
                                      <p:tavLst>
                                        <p:tav tm="0">
                                          <p:val>
                                            <p:strVal val="#ppt_x"/>
                                          </p:val>
                                        </p:tav>
                                        <p:tav tm="100000">
                                          <p:val>
                                            <p:strVal val="#ppt_x"/>
                                          </p:val>
                                        </p:tav>
                                      </p:tavLst>
                                    </p:anim>
                                    <p:anim calcmode="lin" valueType="num">
                                      <p:cBhvr>
                                        <p:cTn id="48" dur="250" fill="hold"/>
                                        <p:tgtEl>
                                          <p:spTgt spid="6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fade">
                                      <p:cBhvr>
                                        <p:cTn id="51" dur="250"/>
                                        <p:tgtEl>
                                          <p:spTgt spid="73"/>
                                        </p:tgtEl>
                                      </p:cBhvr>
                                    </p:animEffect>
                                    <p:anim calcmode="lin" valueType="num">
                                      <p:cBhvr>
                                        <p:cTn id="52" dur="250" fill="hold"/>
                                        <p:tgtEl>
                                          <p:spTgt spid="73"/>
                                        </p:tgtEl>
                                        <p:attrNameLst>
                                          <p:attrName>ppt_x</p:attrName>
                                        </p:attrNameLst>
                                      </p:cBhvr>
                                      <p:tavLst>
                                        <p:tav tm="0">
                                          <p:val>
                                            <p:strVal val="#ppt_x"/>
                                          </p:val>
                                        </p:tav>
                                        <p:tav tm="100000">
                                          <p:val>
                                            <p:strVal val="#ppt_x"/>
                                          </p:val>
                                        </p:tav>
                                      </p:tavLst>
                                    </p:anim>
                                    <p:anim calcmode="lin" valueType="num">
                                      <p:cBhvr>
                                        <p:cTn id="53" dur="25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250"/>
                                        <p:tgtEl>
                                          <p:spTgt spid="16"/>
                                        </p:tgtEl>
                                      </p:cBhvr>
                                    </p:animEffect>
                                    <p:anim calcmode="lin" valueType="num">
                                      <p:cBhvr>
                                        <p:cTn id="59" dur="250" fill="hold"/>
                                        <p:tgtEl>
                                          <p:spTgt spid="16"/>
                                        </p:tgtEl>
                                        <p:attrNameLst>
                                          <p:attrName>ppt_x</p:attrName>
                                        </p:attrNameLst>
                                      </p:cBhvr>
                                      <p:tavLst>
                                        <p:tav tm="0">
                                          <p:val>
                                            <p:strVal val="#ppt_x"/>
                                          </p:val>
                                        </p:tav>
                                        <p:tav tm="100000">
                                          <p:val>
                                            <p:strVal val="#ppt_x"/>
                                          </p:val>
                                        </p:tav>
                                      </p:tavLst>
                                    </p:anim>
                                    <p:anim calcmode="lin" valueType="num">
                                      <p:cBhvr>
                                        <p:cTn id="60" dur="250" fill="hold"/>
                                        <p:tgtEl>
                                          <p:spTgt spid="16"/>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250"/>
                                        <p:tgtEl>
                                          <p:spTgt spid="67"/>
                                        </p:tgtEl>
                                      </p:cBhvr>
                                    </p:animEffect>
                                    <p:anim calcmode="lin" valueType="num">
                                      <p:cBhvr>
                                        <p:cTn id="64" dur="250" fill="hold"/>
                                        <p:tgtEl>
                                          <p:spTgt spid="67"/>
                                        </p:tgtEl>
                                        <p:attrNameLst>
                                          <p:attrName>ppt_x</p:attrName>
                                        </p:attrNameLst>
                                      </p:cBhvr>
                                      <p:tavLst>
                                        <p:tav tm="0">
                                          <p:val>
                                            <p:strVal val="#ppt_x"/>
                                          </p:val>
                                        </p:tav>
                                        <p:tav tm="100000">
                                          <p:val>
                                            <p:strVal val="#ppt_x"/>
                                          </p:val>
                                        </p:tav>
                                      </p:tavLst>
                                    </p:anim>
                                    <p:anim calcmode="lin" valueType="num">
                                      <p:cBhvr>
                                        <p:cTn id="65" dur="250" fill="hold"/>
                                        <p:tgtEl>
                                          <p:spTgt spid="6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fade">
                                      <p:cBhvr>
                                        <p:cTn id="68" dur="250"/>
                                        <p:tgtEl>
                                          <p:spTgt spid="72"/>
                                        </p:tgtEl>
                                      </p:cBhvr>
                                    </p:animEffect>
                                    <p:anim calcmode="lin" valueType="num">
                                      <p:cBhvr>
                                        <p:cTn id="69" dur="250" fill="hold"/>
                                        <p:tgtEl>
                                          <p:spTgt spid="72"/>
                                        </p:tgtEl>
                                        <p:attrNameLst>
                                          <p:attrName>ppt_x</p:attrName>
                                        </p:attrNameLst>
                                      </p:cBhvr>
                                      <p:tavLst>
                                        <p:tav tm="0">
                                          <p:val>
                                            <p:strVal val="#ppt_x"/>
                                          </p:val>
                                        </p:tav>
                                        <p:tav tm="100000">
                                          <p:val>
                                            <p:strVal val="#ppt_x"/>
                                          </p:val>
                                        </p:tav>
                                      </p:tavLst>
                                    </p:anim>
                                    <p:anim calcmode="lin" valueType="num">
                                      <p:cBhvr>
                                        <p:cTn id="70" dur="25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6" grpId="0"/>
      <p:bldP spid="70" grpId="0"/>
      <p:bldP spid="71" grpId="0"/>
      <p:bldP spid="72" grpId="0"/>
      <p:bldP spid="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57867" y="0"/>
            <a:ext cx="6125734" cy="5686932"/>
            <a:chOff x="-859467" y="1"/>
            <a:chExt cx="7430874" cy="6898582"/>
          </a:xfrm>
        </p:grpSpPr>
        <p:sp>
          <p:nvSpPr>
            <p:cNvPr id="7" name="矩形 6"/>
            <p:cNvSpPr/>
            <p:nvPr/>
          </p:nvSpPr>
          <p:spPr>
            <a:xfrm rot="18900000">
              <a:off x="3015202" y="3256339"/>
              <a:ext cx="2130760" cy="2130759"/>
            </a:xfrm>
            <a:prstGeom prst="rect">
              <a:avLst/>
            </a:prstGeom>
            <a:solidFill>
              <a:schemeClr val="bg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8" name="直角三角形 7"/>
            <p:cNvSpPr/>
            <p:nvPr/>
          </p:nvSpPr>
          <p:spPr>
            <a:xfrm rot="5400000">
              <a:off x="246950" y="-239943"/>
              <a:ext cx="5998575" cy="6478463"/>
            </a:xfrm>
            <a:prstGeom prst="rtTriangle">
              <a:avLst/>
            </a:prstGeom>
            <a:solidFill>
              <a:srgbClr val="F68E6B"/>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9" name="任意多边形 8"/>
            <p:cNvSpPr/>
            <p:nvPr/>
          </p:nvSpPr>
          <p:spPr>
            <a:xfrm rot="18900000">
              <a:off x="-859467" y="3313929"/>
              <a:ext cx="4985960" cy="309967"/>
            </a:xfrm>
            <a:custGeom>
              <a:avLst/>
              <a:gdLst>
                <a:gd name="connsiteX0" fmla="*/ 0 w 4985960"/>
                <a:gd name="connsiteY0" fmla="*/ 309966 h 309967"/>
                <a:gd name="connsiteX1" fmla="*/ 309966 w 4985960"/>
                <a:gd name="connsiteY1" fmla="*/ 0 h 309967"/>
                <a:gd name="connsiteX2" fmla="*/ 4985960 w 4985960"/>
                <a:gd name="connsiteY2" fmla="*/ 1 h 309967"/>
                <a:gd name="connsiteX3" fmla="*/ 4985960 w 4985960"/>
                <a:gd name="connsiteY3" fmla="*/ 309967 h 309967"/>
                <a:gd name="connsiteX4" fmla="*/ 0 w 4985960"/>
                <a:gd name="connsiteY4" fmla="*/ 309966 h 30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5960" h="309967">
                  <a:moveTo>
                    <a:pt x="0" y="309966"/>
                  </a:moveTo>
                  <a:lnTo>
                    <a:pt x="309966" y="0"/>
                  </a:lnTo>
                  <a:lnTo>
                    <a:pt x="4985960" y="1"/>
                  </a:lnTo>
                  <a:lnTo>
                    <a:pt x="4985960" y="309967"/>
                  </a:lnTo>
                  <a:lnTo>
                    <a:pt x="0" y="309966"/>
                  </a:lnTo>
                  <a:close/>
                </a:path>
              </a:pathLst>
            </a:cu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0" name="矩形 9"/>
            <p:cNvSpPr/>
            <p:nvPr/>
          </p:nvSpPr>
          <p:spPr>
            <a:xfrm rot="18900000">
              <a:off x="3656728" y="3229967"/>
              <a:ext cx="1756964" cy="1756964"/>
            </a:xfrm>
            <a:prstGeom prst="rect">
              <a:avLst/>
            </a:prstGeom>
            <a:solidFill>
              <a:schemeClr val="accent2">
                <a:lumMod val="60000"/>
                <a:lumOff val="40000"/>
              </a:schemeClr>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1" name="矩形 10"/>
            <p:cNvSpPr/>
            <p:nvPr/>
          </p:nvSpPr>
          <p:spPr>
            <a:xfrm rot="18900000">
              <a:off x="3886888" y="6396883"/>
              <a:ext cx="501700" cy="501700"/>
            </a:xfrm>
            <a:prstGeom prst="rect">
              <a:avLst/>
            </a:prstGeom>
            <a:solidFill>
              <a:srgbClr val="EC7728"/>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2" name="矩形 11"/>
            <p:cNvSpPr/>
            <p:nvPr/>
          </p:nvSpPr>
          <p:spPr>
            <a:xfrm rot="18900000">
              <a:off x="1952408" y="4687997"/>
              <a:ext cx="1242994" cy="1242995"/>
            </a:xfrm>
            <a:prstGeom prst="rect">
              <a:avLst/>
            </a:prstGeom>
            <a:solidFill>
              <a:srgbClr val="F36E3F"/>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3" name="矩形 12"/>
            <p:cNvSpPr/>
            <p:nvPr/>
          </p:nvSpPr>
          <p:spPr>
            <a:xfrm rot="18900000">
              <a:off x="5106538" y="2038171"/>
              <a:ext cx="1043025" cy="1043025"/>
            </a:xfrm>
            <a:prstGeom prst="rect">
              <a:avLst/>
            </a:pr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4" name="矩形 13"/>
            <p:cNvSpPr/>
            <p:nvPr/>
          </p:nvSpPr>
          <p:spPr>
            <a:xfrm rot="18900000">
              <a:off x="4752817" y="733528"/>
              <a:ext cx="836223" cy="836224"/>
            </a:xfrm>
            <a:prstGeom prst="rect">
              <a:avLst/>
            </a:prstGeom>
            <a:solidFill>
              <a:srgbClr val="F36E3F"/>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5" name="矩形 14"/>
            <p:cNvSpPr/>
            <p:nvPr/>
          </p:nvSpPr>
          <p:spPr>
            <a:xfrm rot="18900000">
              <a:off x="6159753" y="1024659"/>
              <a:ext cx="411654" cy="411654"/>
            </a:xfrm>
            <a:prstGeom prst="rect">
              <a:avLst/>
            </a:pr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20" name="TextBox 13"/>
          <p:cNvSpPr txBox="1"/>
          <p:nvPr/>
        </p:nvSpPr>
        <p:spPr>
          <a:xfrm>
            <a:off x="6843763" y="3905357"/>
            <a:ext cx="2486505" cy="67851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4000" b="1"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市场分析</a:t>
            </a:r>
            <a:endParaRPr lang="en-US" altLang="zh-CN" sz="40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23" name="TextBox 13"/>
          <p:cNvSpPr txBox="1"/>
          <p:nvPr/>
        </p:nvSpPr>
        <p:spPr>
          <a:xfrm>
            <a:off x="6826512" y="4672138"/>
            <a:ext cx="5009888" cy="135421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smtClean="0">
                <a:solidFill>
                  <a:schemeClr val="tx1">
                    <a:lumMod val="95000"/>
                    <a:lumOff val="5000"/>
                  </a:schemeClr>
                </a:solidFill>
                <a:latin typeface="Adobe Heiti Std" panose="020B0604020202020204"/>
                <a:cs typeface="+mn-ea"/>
                <a:sym typeface="Adobe Heiti Std" panose="020B0604020202020204"/>
              </a:rPr>
              <a:t>点击输入标题</a:t>
            </a:r>
            <a:endParaRPr lang="en-US" altLang="zh-CN" sz="2000" b="1" dirty="0">
              <a:solidFill>
                <a:schemeClr val="tx1">
                  <a:lumMod val="95000"/>
                  <a:lumOff val="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600" b="1" dirty="0" smtClean="0">
                <a:solidFill>
                  <a:schemeClr val="tx1">
                    <a:lumMod val="95000"/>
                    <a:lumOff val="5000"/>
                  </a:schemeClr>
                </a:solidFill>
                <a:latin typeface="Adobe Heiti Std" panose="020B0604020202020204"/>
                <a:cs typeface="+mn-ea"/>
                <a:sym typeface="Adobe Heiti Std" panose="020B0604020202020204"/>
              </a:rPr>
              <a:t>单击</a:t>
            </a:r>
            <a:r>
              <a:rPr lang="zh-CN" altLang="en-US" sz="1600" b="1" dirty="0">
                <a:solidFill>
                  <a:schemeClr val="tx1">
                    <a:lumMod val="95000"/>
                    <a:lumOff val="5000"/>
                  </a:schemeClr>
                </a:solidFill>
                <a:latin typeface="Adobe Heiti Std" panose="020B0604020202020204"/>
                <a:cs typeface="+mn-ea"/>
                <a:sym typeface="Adobe Heiti Std" panose="020B0604020202020204"/>
              </a:rPr>
              <a:t>此处可编辑内容，根据您的需要自由拉伸文本框</a:t>
            </a:r>
            <a:r>
              <a:rPr lang="zh-CN" altLang="en-US" sz="1600" b="1" dirty="0" smtClean="0">
                <a:solidFill>
                  <a:schemeClr val="tx1">
                    <a:lumMod val="95000"/>
                    <a:lumOff val="5000"/>
                  </a:schemeClr>
                </a:solidFill>
                <a:latin typeface="Adobe Heiti Std" panose="020B0604020202020204"/>
                <a:cs typeface="+mn-ea"/>
                <a:sym typeface="Adobe Heiti Std" panose="020B0604020202020204"/>
              </a:rPr>
              <a:t>大小</a:t>
            </a:r>
            <a:endParaRPr lang="en-US" altLang="zh-CN" sz="1600" b="1" dirty="0" smtClean="0">
              <a:solidFill>
                <a:schemeClr val="tx1">
                  <a:lumMod val="95000"/>
                  <a:lumOff val="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600" b="1" dirty="0" smtClean="0">
                <a:latin typeface="Adobe Heiti Std" panose="020B0604020202020204"/>
                <a:cs typeface="+mn-ea"/>
                <a:sym typeface="Adobe Heiti Std" panose="020B0604020202020204"/>
              </a:rPr>
              <a:t>……</a:t>
            </a:r>
            <a:endParaRPr lang="en-US" altLang="zh-CN" sz="1600" b="1" dirty="0">
              <a:latin typeface="Adobe Heiti Std" panose="020B0604020202020204"/>
              <a:cs typeface="+mn-ea"/>
              <a:sym typeface="Adobe Heiti Std" panose="020B0604020202020204"/>
            </a:endParaRPr>
          </a:p>
        </p:txBody>
      </p:sp>
      <p:sp>
        <p:nvSpPr>
          <p:cNvPr id="24" name="圆角矩形 23"/>
          <p:cNvSpPr/>
          <p:nvPr/>
        </p:nvSpPr>
        <p:spPr>
          <a:xfrm>
            <a:off x="6874934" y="3149600"/>
            <a:ext cx="1744133" cy="660400"/>
          </a:xfrm>
          <a:prstGeom prst="roundRect">
            <a:avLst/>
          </a:prstGeom>
          <a:solidFill>
            <a:srgbClr val="DD6E65"/>
          </a:solidFill>
          <a:ln>
            <a:noFill/>
          </a:ln>
          <a:effectLst>
            <a:outerShdw blurRad="50800" dist="762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9" name="文本框 18"/>
          <p:cNvSpPr txBox="1"/>
          <p:nvPr/>
        </p:nvSpPr>
        <p:spPr>
          <a:xfrm>
            <a:off x="7289579" y="3099982"/>
            <a:ext cx="1251666" cy="830997"/>
          </a:xfrm>
          <a:prstGeom prst="rect">
            <a:avLst/>
          </a:prstGeom>
          <a:noFill/>
        </p:spPr>
        <p:txBody>
          <a:bodyPr wrap="square" rtlCol="0">
            <a:spAutoFit/>
          </a:bodyPr>
          <a:lstStyle/>
          <a:p>
            <a:r>
              <a:rPr lang="en-US" altLang="zh-CN" sz="4800" dirty="0" smtClean="0">
                <a:solidFill>
                  <a:schemeClr val="bg1"/>
                </a:solidFill>
                <a:latin typeface="Adobe Heiti Std" panose="020B0604020202020204"/>
                <a:cs typeface="+mn-ea"/>
                <a:sym typeface="Adobe Heiti Std" panose="020B0604020202020204"/>
              </a:rPr>
              <a:t>03</a:t>
            </a:r>
            <a:endParaRPr lang="zh-CN" altLang="en-US" sz="4800" dirty="0">
              <a:solidFill>
                <a:schemeClr val="bg1"/>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2710360522"/>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50"/>
                                        <p:tgtEl>
                                          <p:spTgt spid="23"/>
                                        </p:tgtEl>
                                      </p:cBhvr>
                                    </p:animEffect>
                                    <p:anim calcmode="lin" valueType="num">
                                      <p:cBhvr>
                                        <p:cTn id="13" dur="250" fill="hold"/>
                                        <p:tgtEl>
                                          <p:spTgt spid="23"/>
                                        </p:tgtEl>
                                        <p:attrNameLst>
                                          <p:attrName>ppt_x</p:attrName>
                                        </p:attrNameLst>
                                      </p:cBhvr>
                                      <p:tavLst>
                                        <p:tav tm="0">
                                          <p:val>
                                            <p:strVal val="#ppt_x"/>
                                          </p:val>
                                        </p:tav>
                                        <p:tav tm="100000">
                                          <p:val>
                                            <p:strVal val="#ppt_x"/>
                                          </p:val>
                                        </p:tav>
                                      </p:tavLst>
                                    </p:anim>
                                    <p:anim calcmode="lin" valueType="num">
                                      <p:cBhvr>
                                        <p:cTn id="14" dur="25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anim calcmode="lin" valueType="num">
                                      <p:cBhvr>
                                        <p:cTn id="23" dur="250" fill="hold"/>
                                        <p:tgtEl>
                                          <p:spTgt spid="19"/>
                                        </p:tgtEl>
                                        <p:attrNameLst>
                                          <p:attrName>ppt_x</p:attrName>
                                        </p:attrNameLst>
                                      </p:cBhvr>
                                      <p:tavLst>
                                        <p:tav tm="0">
                                          <p:val>
                                            <p:strVal val="#ppt_x"/>
                                          </p:val>
                                        </p:tav>
                                        <p:tav tm="100000">
                                          <p:val>
                                            <p:strVal val="#ppt_x"/>
                                          </p:val>
                                        </p:tav>
                                      </p:tavLst>
                                    </p:anim>
                                    <p:anim calcmode="lin" valueType="num">
                                      <p:cBhvr>
                                        <p:cTn id="24"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0"/>
            <a:ext cx="3928535" cy="1136782"/>
            <a:chOff x="-1" y="0"/>
            <a:chExt cx="3928535" cy="1136782"/>
          </a:xfrm>
        </p:grpSpPr>
        <p:pic>
          <p:nvPicPr>
            <p:cNvPr id="3" name="图片 2"/>
            <p:cNvPicPr>
              <a:picLocks noChangeAspect="1"/>
            </p:cNvPicPr>
            <p:nvPr/>
          </p:nvPicPr>
          <p:blipFill rotWithShape="1">
            <a:blip r:embed="rId3"/>
            <a:srcRect l="1377"/>
            <a:stretch/>
          </p:blipFill>
          <p:spPr>
            <a:xfrm>
              <a:off x="-1" y="0"/>
              <a:ext cx="1066801" cy="1136782"/>
            </a:xfrm>
            <a:prstGeom prst="rect">
              <a:avLst/>
            </a:prstGeom>
          </p:spPr>
        </p:pic>
        <p:sp>
          <p:nvSpPr>
            <p:cNvPr id="4" name="文本框 3"/>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5" name="矩形 4"/>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grpSp>
        <p:nvGrpSpPr>
          <p:cNvPr id="56" name="组合 55"/>
          <p:cNvGrpSpPr/>
          <p:nvPr/>
        </p:nvGrpSpPr>
        <p:grpSpPr>
          <a:xfrm>
            <a:off x="240958" y="1655167"/>
            <a:ext cx="5514366" cy="2127098"/>
            <a:chOff x="240958" y="1655167"/>
            <a:chExt cx="5514366" cy="2127098"/>
          </a:xfrm>
          <a:effectLst/>
        </p:grpSpPr>
        <p:grpSp>
          <p:nvGrpSpPr>
            <p:cNvPr id="7" name="Group 45"/>
            <p:cNvGrpSpPr/>
            <p:nvPr/>
          </p:nvGrpSpPr>
          <p:grpSpPr>
            <a:xfrm>
              <a:off x="1097792" y="1704773"/>
              <a:ext cx="4657532" cy="2077492"/>
              <a:chOff x="1273220" y="1585917"/>
              <a:chExt cx="3312205" cy="1477408"/>
            </a:xfrm>
          </p:grpSpPr>
          <p:sp>
            <p:nvSpPr>
              <p:cNvPr id="15" name="Rectangle 47"/>
              <p:cNvSpPr/>
              <p:nvPr/>
            </p:nvSpPr>
            <p:spPr>
              <a:xfrm>
                <a:off x="2044957" y="2101892"/>
                <a:ext cx="2540468" cy="623794"/>
              </a:xfrm>
              <a:prstGeom prst="rect">
                <a:avLst/>
              </a:prstGeom>
            </p:spPr>
            <p:txBody>
              <a:bodyPr wrap="square" lIns="0" tIns="0" rIns="0" bIns="0">
                <a:spAutoFit/>
              </a:bodyPr>
              <a:lstStyle/>
              <a:p>
                <a:pPr>
                  <a:lnSpc>
                    <a:spcPct val="150000"/>
                  </a:lnSpc>
                </a:pPr>
                <a:r>
                  <a:rPr lang="zh-CN" altLang="en-US" b="1" dirty="0">
                    <a:solidFill>
                      <a:schemeClr val="bg2">
                        <a:lumMod val="25000"/>
                      </a:schemeClr>
                    </a:solidFill>
                    <a:latin typeface="Adobe Heiti Std" panose="020B0604020202020204"/>
                    <a:cs typeface="+mn-ea"/>
                    <a:sym typeface="Adobe Heiti Std" panose="020B0604020202020204"/>
                  </a:rPr>
                  <a:t>点击请替换文字内容</a:t>
                </a:r>
              </a:p>
              <a:p>
                <a:pPr>
                  <a:lnSpc>
                    <a:spcPct val="150000"/>
                  </a:lnSpc>
                </a:pPr>
                <a:r>
                  <a:rPr lang="zh-CN" altLang="en-US" sz="1000" b="1" dirty="0">
                    <a:solidFill>
                      <a:schemeClr val="bg2">
                        <a:lumMod val="25000"/>
                      </a:schemeClr>
                    </a:solidFill>
                    <a:latin typeface="Adobe Heiti Std" panose="020B0604020202020204"/>
                    <a:cs typeface="+mn-ea"/>
                    <a:sym typeface="Adobe Heiti Std" panose="020B0604020202020204"/>
                  </a:rPr>
                  <a:t>请替换文字内容，添加相关标题，修改文字内容，也可以直接复制你的内容到此。请替换文字内容</a:t>
                </a:r>
                <a:r>
                  <a:rPr lang="zh-CN" altLang="en-US" sz="1000" b="1" dirty="0" smtClean="0">
                    <a:solidFill>
                      <a:schemeClr val="bg2">
                        <a:lumMod val="25000"/>
                      </a:schemeClr>
                    </a:solidFill>
                    <a:latin typeface="Adobe Heiti Std" panose="020B0604020202020204"/>
                    <a:cs typeface="+mn-ea"/>
                    <a:sym typeface="Adobe Heiti Std" panose="020B0604020202020204"/>
                  </a:rPr>
                  <a:t>，</a:t>
                </a:r>
                <a:endParaRPr lang="zh-CN" altLang="en-US" sz="1000" b="1" dirty="0">
                  <a:solidFill>
                    <a:schemeClr val="bg2">
                      <a:lumMod val="25000"/>
                    </a:schemeClr>
                  </a:solidFill>
                  <a:latin typeface="Adobe Heiti Std" panose="020B0604020202020204"/>
                  <a:cs typeface="+mn-ea"/>
                  <a:sym typeface="Adobe Heiti Std" panose="020B0604020202020204"/>
                </a:endParaRPr>
              </a:p>
            </p:txBody>
          </p:sp>
          <p:sp>
            <p:nvSpPr>
              <p:cNvPr id="16" name="Rectangle 48"/>
              <p:cNvSpPr/>
              <p:nvPr/>
            </p:nvSpPr>
            <p:spPr>
              <a:xfrm>
                <a:off x="1273220" y="1585917"/>
                <a:ext cx="1657900" cy="1477408"/>
              </a:xfrm>
              <a:prstGeom prst="rect">
                <a:avLst/>
              </a:prstGeom>
            </p:spPr>
            <p:txBody>
              <a:bodyPr wrap="square" lIns="0" tIns="0" rIns="0" bIns="0">
                <a:spAutoFit/>
              </a:bodyPr>
              <a:lstStyle/>
              <a:p>
                <a:r>
                  <a:rPr lang="en-US" sz="13500" b="1" dirty="0">
                    <a:solidFill>
                      <a:schemeClr val="bg2">
                        <a:lumMod val="25000"/>
                      </a:schemeClr>
                    </a:solidFill>
                    <a:latin typeface="Adobe Heiti Std" panose="020B0604020202020204"/>
                    <a:cs typeface="+mn-ea"/>
                    <a:sym typeface="Adobe Heiti Std" panose="020B0604020202020204"/>
                  </a:rPr>
                  <a:t>“</a:t>
                </a:r>
              </a:p>
            </p:txBody>
          </p:sp>
        </p:grpSp>
        <p:grpSp>
          <p:nvGrpSpPr>
            <p:cNvPr id="8" name="组合 7"/>
            <p:cNvGrpSpPr/>
            <p:nvPr/>
          </p:nvGrpSpPr>
          <p:grpSpPr>
            <a:xfrm>
              <a:off x="240958" y="1655167"/>
              <a:ext cx="1734671" cy="1734671"/>
              <a:chOff x="240958" y="1655167"/>
              <a:chExt cx="1734671" cy="1734671"/>
            </a:xfrm>
          </p:grpSpPr>
          <p:sp>
            <p:nvSpPr>
              <p:cNvPr id="9" name="椭圆 8"/>
              <p:cNvSpPr/>
              <p:nvPr/>
            </p:nvSpPr>
            <p:spPr>
              <a:xfrm>
                <a:off x="240958" y="1655167"/>
                <a:ext cx="1734671" cy="17346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lumMod val="25000"/>
                    </a:schemeClr>
                  </a:solidFill>
                  <a:latin typeface="Adobe Heiti Std" panose="020B0604020202020204"/>
                  <a:cs typeface="+mn-ea"/>
                  <a:sym typeface="Adobe Heiti Std" panose="020B0604020202020204"/>
                </a:endParaRPr>
              </a:p>
            </p:txBody>
          </p:sp>
          <p:grpSp>
            <p:nvGrpSpPr>
              <p:cNvPr id="10" name="组合 9"/>
              <p:cNvGrpSpPr/>
              <p:nvPr/>
            </p:nvGrpSpPr>
            <p:grpSpPr>
              <a:xfrm>
                <a:off x="603429" y="2012023"/>
                <a:ext cx="1017673" cy="1153459"/>
                <a:chOff x="10535902" y="1108315"/>
                <a:chExt cx="433949" cy="491850"/>
              </a:xfrm>
              <a:solidFill>
                <a:srgbClr val="FF575A"/>
              </a:solidFill>
            </p:grpSpPr>
            <p:sp>
              <p:nvSpPr>
                <p:cNvPr id="11" name="Freeform 11"/>
                <p:cNvSpPr>
                  <a:spLocks/>
                </p:cNvSpPr>
                <p:nvPr/>
              </p:nvSpPr>
              <p:spPr bwMode="auto">
                <a:xfrm>
                  <a:off x="10535902" y="1372295"/>
                  <a:ext cx="433949" cy="227870"/>
                </a:xfrm>
                <a:custGeom>
                  <a:avLst/>
                  <a:gdLst>
                    <a:gd name="T0" fmla="*/ 0 w 38"/>
                    <a:gd name="T1" fmla="*/ 9 h 19"/>
                    <a:gd name="T2" fmla="*/ 4 w 38"/>
                    <a:gd name="T3" fmla="*/ 2 h 19"/>
                    <a:gd name="T4" fmla="*/ 12 w 38"/>
                    <a:gd name="T5" fmla="*/ 0 h 19"/>
                    <a:gd name="T6" fmla="*/ 19 w 38"/>
                    <a:gd name="T7" fmla="*/ 17 h 19"/>
                    <a:gd name="T8" fmla="*/ 26 w 38"/>
                    <a:gd name="T9" fmla="*/ 0 h 19"/>
                    <a:gd name="T10" fmla="*/ 34 w 38"/>
                    <a:gd name="T11" fmla="*/ 2 h 19"/>
                    <a:gd name="T12" fmla="*/ 38 w 38"/>
                    <a:gd name="T13" fmla="*/ 9 h 19"/>
                    <a:gd name="T14" fmla="*/ 38 w 38"/>
                    <a:gd name="T15" fmla="*/ 19 h 19"/>
                    <a:gd name="T16" fmla="*/ 19 w 38"/>
                    <a:gd name="T17" fmla="*/ 19 h 19"/>
                    <a:gd name="T18" fmla="*/ 0 w 38"/>
                    <a:gd name="T19" fmla="*/ 19 h 19"/>
                    <a:gd name="T20" fmla="*/ 0 w 3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
                      <a:moveTo>
                        <a:pt x="0" y="9"/>
                      </a:moveTo>
                      <a:cubicBezTo>
                        <a:pt x="0" y="6"/>
                        <a:pt x="1" y="3"/>
                        <a:pt x="4" y="2"/>
                      </a:cubicBezTo>
                      <a:cubicBezTo>
                        <a:pt x="12" y="0"/>
                        <a:pt x="12" y="0"/>
                        <a:pt x="12" y="0"/>
                      </a:cubicBezTo>
                      <a:cubicBezTo>
                        <a:pt x="19" y="17"/>
                        <a:pt x="19" y="17"/>
                        <a:pt x="19" y="17"/>
                      </a:cubicBezTo>
                      <a:cubicBezTo>
                        <a:pt x="26" y="0"/>
                        <a:pt x="26" y="0"/>
                        <a:pt x="26" y="0"/>
                      </a:cubicBezTo>
                      <a:cubicBezTo>
                        <a:pt x="34" y="2"/>
                        <a:pt x="34" y="2"/>
                        <a:pt x="34" y="2"/>
                      </a:cubicBezTo>
                      <a:cubicBezTo>
                        <a:pt x="36" y="3"/>
                        <a:pt x="38" y="6"/>
                        <a:pt x="38" y="9"/>
                      </a:cubicBezTo>
                      <a:cubicBezTo>
                        <a:pt x="38" y="19"/>
                        <a:pt x="38" y="19"/>
                        <a:pt x="38" y="19"/>
                      </a:cubicBezTo>
                      <a:cubicBezTo>
                        <a:pt x="19" y="19"/>
                        <a:pt x="19" y="19"/>
                        <a:pt x="19" y="19"/>
                      </a:cubicBezTo>
                      <a:cubicBezTo>
                        <a:pt x="0" y="19"/>
                        <a:pt x="0" y="19"/>
                        <a:pt x="0" y="19"/>
                      </a:cubicBezTo>
                      <a:cubicBezTo>
                        <a:pt x="0" y="9"/>
                        <a:pt x="0" y="9"/>
                        <a:pt x="0" y="9"/>
                      </a:cubicBezTo>
                      <a:close/>
                    </a:path>
                  </a:pathLst>
                </a:custGeom>
                <a:solidFill>
                  <a:srgbClr val="DD6E65"/>
                </a:solidFill>
                <a:ln>
                  <a:noFill/>
                </a:ln>
                <a:effectLst>
                  <a:outerShdw blurRad="38100" dist="76200" dir="8100000" sx="102000" sy="102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12" name="Freeform 12"/>
                <p:cNvSpPr>
                  <a:spLocks/>
                </p:cNvSpPr>
                <p:nvPr/>
              </p:nvSpPr>
              <p:spPr bwMode="auto">
                <a:xfrm>
                  <a:off x="10649837" y="1108315"/>
                  <a:ext cx="194250" cy="239699"/>
                </a:xfrm>
                <a:custGeom>
                  <a:avLst/>
                  <a:gdLst>
                    <a:gd name="T0" fmla="*/ 9 w 17"/>
                    <a:gd name="T1" fmla="*/ 20 h 20"/>
                    <a:gd name="T2" fmla="*/ 3 w 17"/>
                    <a:gd name="T3" fmla="*/ 16 h 20"/>
                    <a:gd name="T4" fmla="*/ 1 w 17"/>
                    <a:gd name="T5" fmla="*/ 6 h 20"/>
                    <a:gd name="T6" fmla="*/ 9 w 17"/>
                    <a:gd name="T7" fmla="*/ 0 h 20"/>
                    <a:gd name="T8" fmla="*/ 16 w 17"/>
                    <a:gd name="T9" fmla="*/ 6 h 20"/>
                    <a:gd name="T10" fmla="*/ 15 w 17"/>
                    <a:gd name="T11" fmla="*/ 16 h 20"/>
                    <a:gd name="T12" fmla="*/ 9 w 1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9" y="20"/>
                      </a:moveTo>
                      <a:cubicBezTo>
                        <a:pt x="6" y="20"/>
                        <a:pt x="4" y="18"/>
                        <a:pt x="3" y="16"/>
                      </a:cubicBezTo>
                      <a:cubicBezTo>
                        <a:pt x="1" y="13"/>
                        <a:pt x="0" y="9"/>
                        <a:pt x="1" y="6"/>
                      </a:cubicBezTo>
                      <a:cubicBezTo>
                        <a:pt x="2" y="3"/>
                        <a:pt x="4" y="0"/>
                        <a:pt x="9" y="0"/>
                      </a:cubicBezTo>
                      <a:cubicBezTo>
                        <a:pt x="13" y="0"/>
                        <a:pt x="16" y="3"/>
                        <a:pt x="16" y="6"/>
                      </a:cubicBezTo>
                      <a:cubicBezTo>
                        <a:pt x="17" y="9"/>
                        <a:pt x="16" y="13"/>
                        <a:pt x="15" y="16"/>
                      </a:cubicBezTo>
                      <a:cubicBezTo>
                        <a:pt x="13" y="18"/>
                        <a:pt x="11" y="20"/>
                        <a:pt x="9" y="20"/>
                      </a:cubicBezTo>
                      <a:close/>
                    </a:path>
                  </a:pathLst>
                </a:custGeom>
                <a:solidFill>
                  <a:srgbClr val="DD6E65"/>
                </a:solidFill>
                <a:ln>
                  <a:noFill/>
                </a:ln>
                <a:effectLst>
                  <a:outerShdw blurRad="38100" dist="76200" dir="8100000" sx="102000" sy="102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13" name="Freeform 13"/>
                <p:cNvSpPr>
                  <a:spLocks/>
                </p:cNvSpPr>
                <p:nvPr/>
              </p:nvSpPr>
              <p:spPr bwMode="auto">
                <a:xfrm>
                  <a:off x="10718323" y="1420235"/>
                  <a:ext cx="68485" cy="155649"/>
                </a:xfrm>
                <a:custGeom>
                  <a:avLst/>
                  <a:gdLst>
                    <a:gd name="T0" fmla="*/ 37 w 110"/>
                    <a:gd name="T1" fmla="*/ 0 h 250"/>
                    <a:gd name="T2" fmla="*/ 74 w 110"/>
                    <a:gd name="T3" fmla="*/ 0 h 250"/>
                    <a:gd name="T4" fmla="*/ 110 w 110"/>
                    <a:gd name="T5" fmla="*/ 250 h 250"/>
                    <a:gd name="T6" fmla="*/ 0 w 110"/>
                    <a:gd name="T7" fmla="*/ 250 h 250"/>
                    <a:gd name="T8" fmla="*/ 37 w 110"/>
                    <a:gd name="T9" fmla="*/ 0 h 250"/>
                    <a:gd name="T10" fmla="*/ 37 w 110"/>
                    <a:gd name="T11" fmla="*/ 0 h 250"/>
                  </a:gdLst>
                  <a:ahLst/>
                  <a:cxnLst>
                    <a:cxn ang="0">
                      <a:pos x="T0" y="T1"/>
                    </a:cxn>
                    <a:cxn ang="0">
                      <a:pos x="T2" y="T3"/>
                    </a:cxn>
                    <a:cxn ang="0">
                      <a:pos x="T4" y="T5"/>
                    </a:cxn>
                    <a:cxn ang="0">
                      <a:pos x="T6" y="T7"/>
                    </a:cxn>
                    <a:cxn ang="0">
                      <a:pos x="T8" y="T9"/>
                    </a:cxn>
                    <a:cxn ang="0">
                      <a:pos x="T10" y="T11"/>
                    </a:cxn>
                  </a:cxnLst>
                  <a:rect l="0" t="0" r="r" b="b"/>
                  <a:pathLst>
                    <a:path w="110" h="250">
                      <a:moveTo>
                        <a:pt x="37" y="0"/>
                      </a:moveTo>
                      <a:lnTo>
                        <a:pt x="74" y="0"/>
                      </a:lnTo>
                      <a:lnTo>
                        <a:pt x="110" y="250"/>
                      </a:lnTo>
                      <a:lnTo>
                        <a:pt x="0" y="250"/>
                      </a:lnTo>
                      <a:lnTo>
                        <a:pt x="37" y="0"/>
                      </a:lnTo>
                      <a:lnTo>
                        <a:pt x="37" y="0"/>
                      </a:lnTo>
                      <a:close/>
                    </a:path>
                  </a:pathLst>
                </a:custGeom>
                <a:solidFill>
                  <a:srgbClr val="DD6E65"/>
                </a:solidFill>
                <a:ln>
                  <a:noFill/>
                </a:ln>
                <a:effectLst>
                  <a:outerShdw blurRad="38100" dist="76200" dir="8100000" sx="102000" sy="102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14" name="Oval 14"/>
                <p:cNvSpPr>
                  <a:spLocks noChangeArrowheads="1"/>
                </p:cNvSpPr>
                <p:nvPr/>
              </p:nvSpPr>
              <p:spPr bwMode="auto">
                <a:xfrm>
                  <a:off x="10718323" y="1372295"/>
                  <a:ext cx="57279" cy="59769"/>
                </a:xfrm>
                <a:prstGeom prst="ellipse">
                  <a:avLst/>
                </a:prstGeom>
                <a:solidFill>
                  <a:srgbClr val="DD6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grpSp>
        </p:grpSp>
      </p:grpSp>
      <p:grpSp>
        <p:nvGrpSpPr>
          <p:cNvPr id="55" name="组合 54"/>
          <p:cNvGrpSpPr/>
          <p:nvPr/>
        </p:nvGrpSpPr>
        <p:grpSpPr>
          <a:xfrm>
            <a:off x="6259677" y="4337932"/>
            <a:ext cx="5660916" cy="2154840"/>
            <a:chOff x="6259677" y="4337932"/>
            <a:chExt cx="5660916" cy="2154840"/>
          </a:xfrm>
          <a:effectLst/>
        </p:grpSpPr>
        <p:grpSp>
          <p:nvGrpSpPr>
            <p:cNvPr id="18" name="Group 58"/>
            <p:cNvGrpSpPr/>
            <p:nvPr/>
          </p:nvGrpSpPr>
          <p:grpSpPr>
            <a:xfrm>
              <a:off x="7280029" y="4415280"/>
              <a:ext cx="4640564" cy="2077492"/>
              <a:chOff x="1312000" y="1727545"/>
              <a:chExt cx="3300138" cy="1477409"/>
            </a:xfrm>
          </p:grpSpPr>
          <p:sp>
            <p:nvSpPr>
              <p:cNvPr id="26" name="Rectangle 60"/>
              <p:cNvSpPr/>
              <p:nvPr/>
            </p:nvSpPr>
            <p:spPr>
              <a:xfrm>
                <a:off x="2071670" y="2214560"/>
                <a:ext cx="2540468" cy="623795"/>
              </a:xfrm>
              <a:prstGeom prst="rect">
                <a:avLst/>
              </a:prstGeom>
            </p:spPr>
            <p:txBody>
              <a:bodyPr wrap="square" lIns="0" tIns="0" rIns="0" bIns="0">
                <a:spAutoFit/>
              </a:bodyPr>
              <a:lstStyle/>
              <a:p>
                <a:pPr>
                  <a:lnSpc>
                    <a:spcPct val="150000"/>
                  </a:lnSpc>
                </a:pPr>
                <a:r>
                  <a:rPr lang="zh-CN" altLang="en-US" b="1" dirty="0">
                    <a:solidFill>
                      <a:schemeClr val="bg2">
                        <a:lumMod val="25000"/>
                      </a:schemeClr>
                    </a:solidFill>
                    <a:latin typeface="Adobe Heiti Std" panose="020B0604020202020204"/>
                    <a:cs typeface="+mn-ea"/>
                    <a:sym typeface="Adobe Heiti Std" panose="020B0604020202020204"/>
                  </a:rPr>
                  <a:t>点击请替换文字内容</a:t>
                </a:r>
              </a:p>
              <a:p>
                <a:pPr>
                  <a:lnSpc>
                    <a:spcPct val="150000"/>
                  </a:lnSpc>
                </a:pPr>
                <a:r>
                  <a:rPr lang="zh-CN" altLang="en-US" sz="1000" b="1" dirty="0">
                    <a:solidFill>
                      <a:schemeClr val="bg2">
                        <a:lumMod val="25000"/>
                      </a:schemeClr>
                    </a:solidFill>
                    <a:latin typeface="Adobe Heiti Std" panose="020B0604020202020204"/>
                    <a:cs typeface="+mn-ea"/>
                    <a:sym typeface="Adobe Heiti Std" panose="020B0604020202020204"/>
                  </a:rPr>
                  <a:t>请替换文字内容，添加相关标题，修改文字内容，也可以直接复制你的内容到此。请替换文字</a:t>
                </a:r>
                <a:r>
                  <a:rPr lang="zh-CN" altLang="en-US" sz="1000" b="1" dirty="0" smtClean="0">
                    <a:solidFill>
                      <a:schemeClr val="bg2">
                        <a:lumMod val="25000"/>
                      </a:schemeClr>
                    </a:solidFill>
                    <a:latin typeface="Adobe Heiti Std" panose="020B0604020202020204"/>
                    <a:cs typeface="+mn-ea"/>
                    <a:sym typeface="Adobe Heiti Std" panose="020B0604020202020204"/>
                  </a:rPr>
                  <a:t>内容</a:t>
                </a:r>
                <a:endParaRPr lang="zh-CN" altLang="en-US" sz="1000" b="1" dirty="0">
                  <a:solidFill>
                    <a:schemeClr val="bg2">
                      <a:lumMod val="25000"/>
                    </a:schemeClr>
                  </a:solidFill>
                  <a:latin typeface="Adobe Heiti Std" panose="020B0604020202020204"/>
                  <a:cs typeface="+mn-ea"/>
                  <a:sym typeface="Adobe Heiti Std" panose="020B0604020202020204"/>
                </a:endParaRPr>
              </a:p>
            </p:txBody>
          </p:sp>
          <p:sp>
            <p:nvSpPr>
              <p:cNvPr id="27" name="Rectangle 61"/>
              <p:cNvSpPr/>
              <p:nvPr/>
            </p:nvSpPr>
            <p:spPr>
              <a:xfrm>
                <a:off x="1312000" y="1727545"/>
                <a:ext cx="674242" cy="1477409"/>
              </a:xfrm>
              <a:prstGeom prst="rect">
                <a:avLst/>
              </a:prstGeom>
            </p:spPr>
            <p:txBody>
              <a:bodyPr wrap="square" lIns="0" tIns="0" rIns="0" bIns="0">
                <a:spAutoFit/>
              </a:bodyPr>
              <a:lstStyle/>
              <a:p>
                <a:r>
                  <a:rPr lang="en-US" sz="13500" b="1" dirty="0">
                    <a:solidFill>
                      <a:schemeClr val="bg2">
                        <a:lumMod val="25000"/>
                      </a:schemeClr>
                    </a:solidFill>
                    <a:latin typeface="Adobe Heiti Std" panose="020B0604020202020204"/>
                    <a:cs typeface="+mn-ea"/>
                    <a:sym typeface="Adobe Heiti Std" panose="020B0604020202020204"/>
                  </a:rPr>
                  <a:t>“</a:t>
                </a:r>
              </a:p>
            </p:txBody>
          </p:sp>
        </p:grpSp>
        <p:grpSp>
          <p:nvGrpSpPr>
            <p:cNvPr id="19" name="组合 18"/>
            <p:cNvGrpSpPr/>
            <p:nvPr/>
          </p:nvGrpSpPr>
          <p:grpSpPr>
            <a:xfrm>
              <a:off x="6259677" y="4337932"/>
              <a:ext cx="1734671" cy="1734671"/>
              <a:chOff x="240958" y="1655167"/>
              <a:chExt cx="1734671" cy="1734671"/>
            </a:xfrm>
          </p:grpSpPr>
          <p:sp>
            <p:nvSpPr>
              <p:cNvPr id="20" name="椭圆 19"/>
              <p:cNvSpPr/>
              <p:nvPr/>
            </p:nvSpPr>
            <p:spPr>
              <a:xfrm>
                <a:off x="240958" y="1655167"/>
                <a:ext cx="1734671" cy="17346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lumMod val="25000"/>
                    </a:schemeClr>
                  </a:solidFill>
                  <a:latin typeface="Adobe Heiti Std" panose="020B0604020202020204"/>
                  <a:cs typeface="+mn-ea"/>
                  <a:sym typeface="Adobe Heiti Std" panose="020B0604020202020204"/>
                </a:endParaRPr>
              </a:p>
            </p:txBody>
          </p:sp>
          <p:grpSp>
            <p:nvGrpSpPr>
              <p:cNvPr id="21" name="组合 20"/>
              <p:cNvGrpSpPr/>
              <p:nvPr/>
            </p:nvGrpSpPr>
            <p:grpSpPr>
              <a:xfrm>
                <a:off x="603429" y="2012023"/>
                <a:ext cx="1017673" cy="1153459"/>
                <a:chOff x="10535902" y="1108315"/>
                <a:chExt cx="433949" cy="491850"/>
              </a:xfrm>
              <a:solidFill>
                <a:srgbClr val="FF575A"/>
              </a:solidFill>
            </p:grpSpPr>
            <p:sp>
              <p:nvSpPr>
                <p:cNvPr id="22" name="Freeform 11"/>
                <p:cNvSpPr>
                  <a:spLocks/>
                </p:cNvSpPr>
                <p:nvPr/>
              </p:nvSpPr>
              <p:spPr bwMode="auto">
                <a:xfrm>
                  <a:off x="10535902" y="1372295"/>
                  <a:ext cx="433949" cy="227870"/>
                </a:xfrm>
                <a:custGeom>
                  <a:avLst/>
                  <a:gdLst>
                    <a:gd name="T0" fmla="*/ 0 w 38"/>
                    <a:gd name="T1" fmla="*/ 9 h 19"/>
                    <a:gd name="T2" fmla="*/ 4 w 38"/>
                    <a:gd name="T3" fmla="*/ 2 h 19"/>
                    <a:gd name="T4" fmla="*/ 12 w 38"/>
                    <a:gd name="T5" fmla="*/ 0 h 19"/>
                    <a:gd name="T6" fmla="*/ 19 w 38"/>
                    <a:gd name="T7" fmla="*/ 17 h 19"/>
                    <a:gd name="T8" fmla="*/ 26 w 38"/>
                    <a:gd name="T9" fmla="*/ 0 h 19"/>
                    <a:gd name="T10" fmla="*/ 34 w 38"/>
                    <a:gd name="T11" fmla="*/ 2 h 19"/>
                    <a:gd name="T12" fmla="*/ 38 w 38"/>
                    <a:gd name="T13" fmla="*/ 9 h 19"/>
                    <a:gd name="T14" fmla="*/ 38 w 38"/>
                    <a:gd name="T15" fmla="*/ 19 h 19"/>
                    <a:gd name="T16" fmla="*/ 19 w 38"/>
                    <a:gd name="T17" fmla="*/ 19 h 19"/>
                    <a:gd name="T18" fmla="*/ 0 w 38"/>
                    <a:gd name="T19" fmla="*/ 19 h 19"/>
                    <a:gd name="T20" fmla="*/ 0 w 3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
                      <a:moveTo>
                        <a:pt x="0" y="9"/>
                      </a:moveTo>
                      <a:cubicBezTo>
                        <a:pt x="0" y="6"/>
                        <a:pt x="1" y="3"/>
                        <a:pt x="4" y="2"/>
                      </a:cubicBezTo>
                      <a:cubicBezTo>
                        <a:pt x="12" y="0"/>
                        <a:pt x="12" y="0"/>
                        <a:pt x="12" y="0"/>
                      </a:cubicBezTo>
                      <a:cubicBezTo>
                        <a:pt x="19" y="17"/>
                        <a:pt x="19" y="17"/>
                        <a:pt x="19" y="17"/>
                      </a:cubicBezTo>
                      <a:cubicBezTo>
                        <a:pt x="26" y="0"/>
                        <a:pt x="26" y="0"/>
                        <a:pt x="26" y="0"/>
                      </a:cubicBezTo>
                      <a:cubicBezTo>
                        <a:pt x="34" y="2"/>
                        <a:pt x="34" y="2"/>
                        <a:pt x="34" y="2"/>
                      </a:cubicBezTo>
                      <a:cubicBezTo>
                        <a:pt x="36" y="3"/>
                        <a:pt x="38" y="6"/>
                        <a:pt x="38" y="9"/>
                      </a:cubicBezTo>
                      <a:cubicBezTo>
                        <a:pt x="38" y="19"/>
                        <a:pt x="38" y="19"/>
                        <a:pt x="38" y="19"/>
                      </a:cubicBezTo>
                      <a:cubicBezTo>
                        <a:pt x="19" y="19"/>
                        <a:pt x="19" y="19"/>
                        <a:pt x="19" y="19"/>
                      </a:cubicBezTo>
                      <a:cubicBezTo>
                        <a:pt x="0" y="19"/>
                        <a:pt x="0" y="19"/>
                        <a:pt x="0" y="19"/>
                      </a:cubicBezTo>
                      <a:cubicBezTo>
                        <a:pt x="0" y="9"/>
                        <a:pt x="0" y="9"/>
                        <a:pt x="0" y="9"/>
                      </a:cubicBezTo>
                      <a:close/>
                    </a:path>
                  </a:pathLst>
                </a:custGeom>
                <a:solidFill>
                  <a:srgbClr val="DD6E65"/>
                </a:solidFill>
                <a:ln>
                  <a:noFill/>
                </a:ln>
                <a:effectLst>
                  <a:outerShdw blurRad="50800" dist="63500" dir="8100000" sx="105000" sy="105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23" name="Freeform 12"/>
                <p:cNvSpPr>
                  <a:spLocks/>
                </p:cNvSpPr>
                <p:nvPr/>
              </p:nvSpPr>
              <p:spPr bwMode="auto">
                <a:xfrm>
                  <a:off x="10649837" y="1108315"/>
                  <a:ext cx="194250" cy="239699"/>
                </a:xfrm>
                <a:custGeom>
                  <a:avLst/>
                  <a:gdLst>
                    <a:gd name="T0" fmla="*/ 9 w 17"/>
                    <a:gd name="T1" fmla="*/ 20 h 20"/>
                    <a:gd name="T2" fmla="*/ 3 w 17"/>
                    <a:gd name="T3" fmla="*/ 16 h 20"/>
                    <a:gd name="T4" fmla="*/ 1 w 17"/>
                    <a:gd name="T5" fmla="*/ 6 h 20"/>
                    <a:gd name="T6" fmla="*/ 9 w 17"/>
                    <a:gd name="T7" fmla="*/ 0 h 20"/>
                    <a:gd name="T8" fmla="*/ 16 w 17"/>
                    <a:gd name="T9" fmla="*/ 6 h 20"/>
                    <a:gd name="T10" fmla="*/ 15 w 17"/>
                    <a:gd name="T11" fmla="*/ 16 h 20"/>
                    <a:gd name="T12" fmla="*/ 9 w 1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9" y="20"/>
                      </a:moveTo>
                      <a:cubicBezTo>
                        <a:pt x="6" y="20"/>
                        <a:pt x="4" y="18"/>
                        <a:pt x="3" y="16"/>
                      </a:cubicBezTo>
                      <a:cubicBezTo>
                        <a:pt x="1" y="13"/>
                        <a:pt x="0" y="9"/>
                        <a:pt x="1" y="6"/>
                      </a:cubicBezTo>
                      <a:cubicBezTo>
                        <a:pt x="2" y="3"/>
                        <a:pt x="4" y="0"/>
                        <a:pt x="9" y="0"/>
                      </a:cubicBezTo>
                      <a:cubicBezTo>
                        <a:pt x="13" y="0"/>
                        <a:pt x="16" y="3"/>
                        <a:pt x="16" y="6"/>
                      </a:cubicBezTo>
                      <a:cubicBezTo>
                        <a:pt x="17" y="9"/>
                        <a:pt x="16" y="13"/>
                        <a:pt x="15" y="16"/>
                      </a:cubicBezTo>
                      <a:cubicBezTo>
                        <a:pt x="13" y="18"/>
                        <a:pt x="11" y="20"/>
                        <a:pt x="9" y="20"/>
                      </a:cubicBezTo>
                      <a:close/>
                    </a:path>
                  </a:pathLst>
                </a:custGeom>
                <a:solidFill>
                  <a:srgbClr val="DD6E65"/>
                </a:solidFill>
                <a:ln>
                  <a:noFill/>
                </a:ln>
                <a:effectLst>
                  <a:outerShdw blurRad="50800" dist="63500" dir="8100000" sx="105000" sy="105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24" name="Freeform 13"/>
                <p:cNvSpPr>
                  <a:spLocks/>
                </p:cNvSpPr>
                <p:nvPr/>
              </p:nvSpPr>
              <p:spPr bwMode="auto">
                <a:xfrm>
                  <a:off x="10718323" y="1420235"/>
                  <a:ext cx="68485" cy="155649"/>
                </a:xfrm>
                <a:custGeom>
                  <a:avLst/>
                  <a:gdLst>
                    <a:gd name="T0" fmla="*/ 37 w 110"/>
                    <a:gd name="T1" fmla="*/ 0 h 250"/>
                    <a:gd name="T2" fmla="*/ 74 w 110"/>
                    <a:gd name="T3" fmla="*/ 0 h 250"/>
                    <a:gd name="T4" fmla="*/ 110 w 110"/>
                    <a:gd name="T5" fmla="*/ 250 h 250"/>
                    <a:gd name="T6" fmla="*/ 0 w 110"/>
                    <a:gd name="T7" fmla="*/ 250 h 250"/>
                    <a:gd name="T8" fmla="*/ 37 w 110"/>
                    <a:gd name="T9" fmla="*/ 0 h 250"/>
                    <a:gd name="T10" fmla="*/ 37 w 110"/>
                    <a:gd name="T11" fmla="*/ 0 h 250"/>
                  </a:gdLst>
                  <a:ahLst/>
                  <a:cxnLst>
                    <a:cxn ang="0">
                      <a:pos x="T0" y="T1"/>
                    </a:cxn>
                    <a:cxn ang="0">
                      <a:pos x="T2" y="T3"/>
                    </a:cxn>
                    <a:cxn ang="0">
                      <a:pos x="T4" y="T5"/>
                    </a:cxn>
                    <a:cxn ang="0">
                      <a:pos x="T6" y="T7"/>
                    </a:cxn>
                    <a:cxn ang="0">
                      <a:pos x="T8" y="T9"/>
                    </a:cxn>
                    <a:cxn ang="0">
                      <a:pos x="T10" y="T11"/>
                    </a:cxn>
                  </a:cxnLst>
                  <a:rect l="0" t="0" r="r" b="b"/>
                  <a:pathLst>
                    <a:path w="110" h="250">
                      <a:moveTo>
                        <a:pt x="37" y="0"/>
                      </a:moveTo>
                      <a:lnTo>
                        <a:pt x="74" y="0"/>
                      </a:lnTo>
                      <a:lnTo>
                        <a:pt x="110" y="250"/>
                      </a:lnTo>
                      <a:lnTo>
                        <a:pt x="0" y="250"/>
                      </a:lnTo>
                      <a:lnTo>
                        <a:pt x="37" y="0"/>
                      </a:lnTo>
                      <a:lnTo>
                        <a:pt x="37" y="0"/>
                      </a:lnTo>
                      <a:close/>
                    </a:path>
                  </a:pathLst>
                </a:custGeom>
                <a:solidFill>
                  <a:srgbClr val="DD6E65"/>
                </a:solidFill>
                <a:ln>
                  <a:noFill/>
                </a:ln>
                <a:effectLst>
                  <a:outerShdw blurRad="50800" dist="63500" dir="8100000" sx="105000" sy="105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25" name="Oval 14"/>
                <p:cNvSpPr>
                  <a:spLocks noChangeArrowheads="1"/>
                </p:cNvSpPr>
                <p:nvPr/>
              </p:nvSpPr>
              <p:spPr bwMode="auto">
                <a:xfrm>
                  <a:off x="10718323" y="1372295"/>
                  <a:ext cx="57279" cy="59769"/>
                </a:xfrm>
                <a:prstGeom prst="ellipse">
                  <a:avLst/>
                </a:prstGeom>
                <a:solidFill>
                  <a:srgbClr val="DD6E65"/>
                </a:solidFill>
                <a:ln>
                  <a:noFill/>
                </a:ln>
                <a:effectLst>
                  <a:outerShdw blurRad="50800" dist="63500" dir="8100000" sx="105000" sy="105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grpSp>
        </p:grpSp>
      </p:grpSp>
      <p:grpSp>
        <p:nvGrpSpPr>
          <p:cNvPr id="54" name="组合 53"/>
          <p:cNvGrpSpPr/>
          <p:nvPr/>
        </p:nvGrpSpPr>
        <p:grpSpPr>
          <a:xfrm>
            <a:off x="6037810" y="1483757"/>
            <a:ext cx="6027206" cy="2502682"/>
            <a:chOff x="6037810" y="1483757"/>
            <a:chExt cx="6027206" cy="2502682"/>
          </a:xfrm>
          <a:effectLst/>
        </p:grpSpPr>
        <p:grpSp>
          <p:nvGrpSpPr>
            <p:cNvPr id="29" name="Group 26"/>
            <p:cNvGrpSpPr/>
            <p:nvPr/>
          </p:nvGrpSpPr>
          <p:grpSpPr>
            <a:xfrm>
              <a:off x="6037810" y="1483757"/>
              <a:ext cx="6027206" cy="2502682"/>
              <a:chOff x="4500562" y="1285866"/>
              <a:chExt cx="4286248" cy="1779783"/>
            </a:xfrm>
          </p:grpSpPr>
          <p:sp>
            <p:nvSpPr>
              <p:cNvPr id="37" name="Rectangle 37"/>
              <p:cNvSpPr/>
              <p:nvPr/>
            </p:nvSpPr>
            <p:spPr>
              <a:xfrm>
                <a:off x="4500562" y="1285866"/>
                <a:ext cx="4286248" cy="1714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b="1">
                  <a:solidFill>
                    <a:schemeClr val="bg2">
                      <a:lumMod val="25000"/>
                    </a:schemeClr>
                  </a:solidFill>
                  <a:latin typeface="Adobe Heiti Std" panose="020B0604020202020204"/>
                  <a:cs typeface="+mn-ea"/>
                  <a:sym typeface="Adobe Heiti Std" panose="020B0604020202020204"/>
                </a:endParaRPr>
              </a:p>
            </p:txBody>
          </p:sp>
          <p:grpSp>
            <p:nvGrpSpPr>
              <p:cNvPr id="38" name="Group 49"/>
              <p:cNvGrpSpPr/>
              <p:nvPr/>
            </p:nvGrpSpPr>
            <p:grpSpPr>
              <a:xfrm>
                <a:off x="5364718" y="1588240"/>
                <a:ext cx="3247948" cy="1477409"/>
                <a:chOff x="1364190" y="1731116"/>
                <a:chExt cx="3247948" cy="1477409"/>
              </a:xfrm>
            </p:grpSpPr>
            <p:sp>
              <p:nvSpPr>
                <p:cNvPr id="39" name="Rectangle 51"/>
                <p:cNvSpPr/>
                <p:nvPr/>
              </p:nvSpPr>
              <p:spPr>
                <a:xfrm>
                  <a:off x="2071670" y="2214560"/>
                  <a:ext cx="2540468" cy="623795"/>
                </a:xfrm>
                <a:prstGeom prst="rect">
                  <a:avLst/>
                </a:prstGeom>
              </p:spPr>
              <p:txBody>
                <a:bodyPr wrap="square" lIns="0" tIns="0" rIns="0" bIns="0">
                  <a:spAutoFit/>
                </a:bodyPr>
                <a:lstStyle/>
                <a:p>
                  <a:pPr>
                    <a:lnSpc>
                      <a:spcPct val="150000"/>
                    </a:lnSpc>
                  </a:pPr>
                  <a:r>
                    <a:rPr lang="zh-CN" altLang="en-US" b="1" dirty="0">
                      <a:solidFill>
                        <a:schemeClr val="bg2">
                          <a:lumMod val="25000"/>
                        </a:schemeClr>
                      </a:solidFill>
                      <a:latin typeface="Adobe Heiti Std" panose="020B0604020202020204"/>
                      <a:cs typeface="+mn-ea"/>
                      <a:sym typeface="Adobe Heiti Std" panose="020B0604020202020204"/>
                    </a:rPr>
                    <a:t>点击请替换文字内容</a:t>
                  </a:r>
                </a:p>
                <a:p>
                  <a:pPr>
                    <a:lnSpc>
                      <a:spcPct val="150000"/>
                    </a:lnSpc>
                  </a:pPr>
                  <a:r>
                    <a:rPr lang="zh-CN" altLang="en-US" sz="1000" b="1" dirty="0">
                      <a:solidFill>
                        <a:schemeClr val="bg2">
                          <a:lumMod val="25000"/>
                        </a:schemeClr>
                      </a:solidFill>
                      <a:latin typeface="Adobe Heiti Std" panose="020B0604020202020204"/>
                      <a:cs typeface="+mn-ea"/>
                      <a:sym typeface="Adobe Heiti Std" panose="020B0604020202020204"/>
                    </a:rPr>
                    <a:t>请替换文字内容，添加相关标题，修改文字内容，也可以直接复制你的内容到此。请替换文字</a:t>
                  </a:r>
                  <a:r>
                    <a:rPr lang="zh-CN" altLang="en-US" sz="1000" b="1" dirty="0" smtClean="0">
                      <a:solidFill>
                        <a:schemeClr val="bg2">
                          <a:lumMod val="25000"/>
                        </a:schemeClr>
                      </a:solidFill>
                      <a:latin typeface="Adobe Heiti Std" panose="020B0604020202020204"/>
                      <a:cs typeface="+mn-ea"/>
                      <a:sym typeface="Adobe Heiti Std" panose="020B0604020202020204"/>
                    </a:rPr>
                    <a:t>内容</a:t>
                  </a:r>
                  <a:endParaRPr lang="zh-CN" altLang="en-US" sz="1000" b="1" dirty="0">
                    <a:solidFill>
                      <a:schemeClr val="bg2">
                        <a:lumMod val="25000"/>
                      </a:schemeClr>
                    </a:solidFill>
                    <a:latin typeface="Adobe Heiti Std" panose="020B0604020202020204"/>
                    <a:cs typeface="+mn-ea"/>
                    <a:sym typeface="Adobe Heiti Std" panose="020B0604020202020204"/>
                  </a:endParaRPr>
                </a:p>
              </p:txBody>
            </p:sp>
            <p:sp>
              <p:nvSpPr>
                <p:cNvPr id="40" name="Rectangle 52"/>
                <p:cNvSpPr/>
                <p:nvPr/>
              </p:nvSpPr>
              <p:spPr>
                <a:xfrm>
                  <a:off x="1364190" y="1731116"/>
                  <a:ext cx="674242" cy="1477409"/>
                </a:xfrm>
                <a:prstGeom prst="rect">
                  <a:avLst/>
                </a:prstGeom>
              </p:spPr>
              <p:txBody>
                <a:bodyPr wrap="square" lIns="0" tIns="0" rIns="0" bIns="0">
                  <a:spAutoFit/>
                </a:bodyPr>
                <a:lstStyle/>
                <a:p>
                  <a:r>
                    <a:rPr lang="en-US" sz="13500" b="1" dirty="0">
                      <a:solidFill>
                        <a:schemeClr val="bg2">
                          <a:lumMod val="25000"/>
                        </a:schemeClr>
                      </a:solidFill>
                      <a:latin typeface="Adobe Heiti Std" panose="020B0604020202020204"/>
                      <a:cs typeface="+mn-ea"/>
                      <a:sym typeface="Adobe Heiti Std" panose="020B0604020202020204"/>
                    </a:rPr>
                    <a:t>“</a:t>
                  </a:r>
                </a:p>
              </p:txBody>
            </p:sp>
          </p:grpSp>
        </p:grpSp>
        <p:grpSp>
          <p:nvGrpSpPr>
            <p:cNvPr id="30" name="组合 29"/>
            <p:cNvGrpSpPr/>
            <p:nvPr/>
          </p:nvGrpSpPr>
          <p:grpSpPr>
            <a:xfrm>
              <a:off x="6292514" y="1821871"/>
              <a:ext cx="1734671" cy="1734671"/>
              <a:chOff x="6588297" y="353234"/>
              <a:chExt cx="1734671" cy="1734671"/>
            </a:xfrm>
          </p:grpSpPr>
          <p:sp>
            <p:nvSpPr>
              <p:cNvPr id="31" name="椭圆 30"/>
              <p:cNvSpPr/>
              <p:nvPr/>
            </p:nvSpPr>
            <p:spPr>
              <a:xfrm>
                <a:off x="6588297" y="353234"/>
                <a:ext cx="1734671" cy="1734671"/>
              </a:xfrm>
              <a:prstGeom prst="ellipse">
                <a:avLst/>
              </a:prstGeom>
              <a:solidFill>
                <a:srgbClr val="F68E69"/>
              </a:solidFill>
              <a:ln>
                <a:noFill/>
              </a:ln>
              <a:effectLst>
                <a:outerShdw blurRad="762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lumMod val="25000"/>
                    </a:schemeClr>
                  </a:solidFill>
                  <a:latin typeface="Adobe Heiti Std" panose="020B0604020202020204"/>
                  <a:cs typeface="+mn-ea"/>
                  <a:sym typeface="Adobe Heiti Std" panose="020B0604020202020204"/>
                </a:endParaRPr>
              </a:p>
            </p:txBody>
          </p:sp>
          <p:grpSp>
            <p:nvGrpSpPr>
              <p:cNvPr id="32" name="组合 31"/>
              <p:cNvGrpSpPr/>
              <p:nvPr/>
            </p:nvGrpSpPr>
            <p:grpSpPr>
              <a:xfrm>
                <a:off x="6910872" y="685390"/>
                <a:ext cx="1017673" cy="1153459"/>
                <a:chOff x="10535902" y="1108315"/>
                <a:chExt cx="433949" cy="491850"/>
              </a:xfrm>
              <a:solidFill>
                <a:schemeClr val="bg1"/>
              </a:solidFill>
            </p:grpSpPr>
            <p:sp>
              <p:nvSpPr>
                <p:cNvPr id="33" name="Freeform 11"/>
                <p:cNvSpPr>
                  <a:spLocks/>
                </p:cNvSpPr>
                <p:nvPr/>
              </p:nvSpPr>
              <p:spPr bwMode="auto">
                <a:xfrm>
                  <a:off x="10535902" y="1372295"/>
                  <a:ext cx="433949" cy="227870"/>
                </a:xfrm>
                <a:custGeom>
                  <a:avLst/>
                  <a:gdLst>
                    <a:gd name="T0" fmla="*/ 0 w 38"/>
                    <a:gd name="T1" fmla="*/ 9 h 19"/>
                    <a:gd name="T2" fmla="*/ 4 w 38"/>
                    <a:gd name="T3" fmla="*/ 2 h 19"/>
                    <a:gd name="T4" fmla="*/ 12 w 38"/>
                    <a:gd name="T5" fmla="*/ 0 h 19"/>
                    <a:gd name="T6" fmla="*/ 19 w 38"/>
                    <a:gd name="T7" fmla="*/ 17 h 19"/>
                    <a:gd name="T8" fmla="*/ 26 w 38"/>
                    <a:gd name="T9" fmla="*/ 0 h 19"/>
                    <a:gd name="T10" fmla="*/ 34 w 38"/>
                    <a:gd name="T11" fmla="*/ 2 h 19"/>
                    <a:gd name="T12" fmla="*/ 38 w 38"/>
                    <a:gd name="T13" fmla="*/ 9 h 19"/>
                    <a:gd name="T14" fmla="*/ 38 w 38"/>
                    <a:gd name="T15" fmla="*/ 19 h 19"/>
                    <a:gd name="T16" fmla="*/ 19 w 38"/>
                    <a:gd name="T17" fmla="*/ 19 h 19"/>
                    <a:gd name="T18" fmla="*/ 0 w 38"/>
                    <a:gd name="T19" fmla="*/ 19 h 19"/>
                    <a:gd name="T20" fmla="*/ 0 w 3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
                      <a:moveTo>
                        <a:pt x="0" y="9"/>
                      </a:moveTo>
                      <a:cubicBezTo>
                        <a:pt x="0" y="6"/>
                        <a:pt x="1" y="3"/>
                        <a:pt x="4" y="2"/>
                      </a:cubicBezTo>
                      <a:cubicBezTo>
                        <a:pt x="12" y="0"/>
                        <a:pt x="12" y="0"/>
                        <a:pt x="12" y="0"/>
                      </a:cubicBezTo>
                      <a:cubicBezTo>
                        <a:pt x="19" y="17"/>
                        <a:pt x="19" y="17"/>
                        <a:pt x="19" y="17"/>
                      </a:cubicBezTo>
                      <a:cubicBezTo>
                        <a:pt x="26" y="0"/>
                        <a:pt x="26" y="0"/>
                        <a:pt x="26" y="0"/>
                      </a:cubicBezTo>
                      <a:cubicBezTo>
                        <a:pt x="34" y="2"/>
                        <a:pt x="34" y="2"/>
                        <a:pt x="34" y="2"/>
                      </a:cubicBezTo>
                      <a:cubicBezTo>
                        <a:pt x="36" y="3"/>
                        <a:pt x="38" y="6"/>
                        <a:pt x="38" y="9"/>
                      </a:cubicBezTo>
                      <a:cubicBezTo>
                        <a:pt x="38" y="19"/>
                        <a:pt x="38" y="19"/>
                        <a:pt x="38" y="19"/>
                      </a:cubicBezTo>
                      <a:cubicBezTo>
                        <a:pt x="19" y="19"/>
                        <a:pt x="19" y="19"/>
                        <a:pt x="19" y="19"/>
                      </a:cubicBezTo>
                      <a:cubicBezTo>
                        <a:pt x="0" y="19"/>
                        <a:pt x="0" y="19"/>
                        <a:pt x="0" y="19"/>
                      </a:cubicBezTo>
                      <a:cubicBezTo>
                        <a:pt x="0" y="9"/>
                        <a:pt x="0" y="9"/>
                        <a:pt x="0" y="9"/>
                      </a:cubicBezTo>
                      <a:close/>
                    </a:path>
                  </a:pathLst>
                </a:custGeom>
                <a:grpFill/>
                <a:ln>
                  <a:noFill/>
                </a:ln>
                <a:effectLst>
                  <a:outerShdw blurRad="76200" dist="762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34" name="Freeform 12"/>
                <p:cNvSpPr>
                  <a:spLocks/>
                </p:cNvSpPr>
                <p:nvPr/>
              </p:nvSpPr>
              <p:spPr bwMode="auto">
                <a:xfrm>
                  <a:off x="10649837" y="1108315"/>
                  <a:ext cx="194250" cy="239699"/>
                </a:xfrm>
                <a:custGeom>
                  <a:avLst/>
                  <a:gdLst>
                    <a:gd name="T0" fmla="*/ 9 w 17"/>
                    <a:gd name="T1" fmla="*/ 20 h 20"/>
                    <a:gd name="T2" fmla="*/ 3 w 17"/>
                    <a:gd name="T3" fmla="*/ 16 h 20"/>
                    <a:gd name="T4" fmla="*/ 1 w 17"/>
                    <a:gd name="T5" fmla="*/ 6 h 20"/>
                    <a:gd name="T6" fmla="*/ 9 w 17"/>
                    <a:gd name="T7" fmla="*/ 0 h 20"/>
                    <a:gd name="T8" fmla="*/ 16 w 17"/>
                    <a:gd name="T9" fmla="*/ 6 h 20"/>
                    <a:gd name="T10" fmla="*/ 15 w 17"/>
                    <a:gd name="T11" fmla="*/ 16 h 20"/>
                    <a:gd name="T12" fmla="*/ 9 w 1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9" y="20"/>
                      </a:moveTo>
                      <a:cubicBezTo>
                        <a:pt x="6" y="20"/>
                        <a:pt x="4" y="18"/>
                        <a:pt x="3" y="16"/>
                      </a:cubicBezTo>
                      <a:cubicBezTo>
                        <a:pt x="1" y="13"/>
                        <a:pt x="0" y="9"/>
                        <a:pt x="1" y="6"/>
                      </a:cubicBezTo>
                      <a:cubicBezTo>
                        <a:pt x="2" y="3"/>
                        <a:pt x="4" y="0"/>
                        <a:pt x="9" y="0"/>
                      </a:cubicBezTo>
                      <a:cubicBezTo>
                        <a:pt x="13" y="0"/>
                        <a:pt x="16" y="3"/>
                        <a:pt x="16" y="6"/>
                      </a:cubicBezTo>
                      <a:cubicBezTo>
                        <a:pt x="17" y="9"/>
                        <a:pt x="16" y="13"/>
                        <a:pt x="15" y="16"/>
                      </a:cubicBezTo>
                      <a:cubicBezTo>
                        <a:pt x="13" y="18"/>
                        <a:pt x="11" y="20"/>
                        <a:pt x="9" y="20"/>
                      </a:cubicBezTo>
                      <a:close/>
                    </a:path>
                  </a:pathLst>
                </a:custGeom>
                <a:grpFill/>
                <a:ln>
                  <a:noFill/>
                </a:ln>
                <a:effectLst>
                  <a:outerShdw blurRad="76200" dist="762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35" name="Freeform 13"/>
                <p:cNvSpPr>
                  <a:spLocks/>
                </p:cNvSpPr>
                <p:nvPr/>
              </p:nvSpPr>
              <p:spPr bwMode="auto">
                <a:xfrm>
                  <a:off x="10718323" y="1420235"/>
                  <a:ext cx="68485" cy="155649"/>
                </a:xfrm>
                <a:custGeom>
                  <a:avLst/>
                  <a:gdLst>
                    <a:gd name="T0" fmla="*/ 37 w 110"/>
                    <a:gd name="T1" fmla="*/ 0 h 250"/>
                    <a:gd name="T2" fmla="*/ 74 w 110"/>
                    <a:gd name="T3" fmla="*/ 0 h 250"/>
                    <a:gd name="T4" fmla="*/ 110 w 110"/>
                    <a:gd name="T5" fmla="*/ 250 h 250"/>
                    <a:gd name="T6" fmla="*/ 0 w 110"/>
                    <a:gd name="T7" fmla="*/ 250 h 250"/>
                    <a:gd name="T8" fmla="*/ 37 w 110"/>
                    <a:gd name="T9" fmla="*/ 0 h 250"/>
                    <a:gd name="T10" fmla="*/ 37 w 110"/>
                    <a:gd name="T11" fmla="*/ 0 h 250"/>
                  </a:gdLst>
                  <a:ahLst/>
                  <a:cxnLst>
                    <a:cxn ang="0">
                      <a:pos x="T0" y="T1"/>
                    </a:cxn>
                    <a:cxn ang="0">
                      <a:pos x="T2" y="T3"/>
                    </a:cxn>
                    <a:cxn ang="0">
                      <a:pos x="T4" y="T5"/>
                    </a:cxn>
                    <a:cxn ang="0">
                      <a:pos x="T6" y="T7"/>
                    </a:cxn>
                    <a:cxn ang="0">
                      <a:pos x="T8" y="T9"/>
                    </a:cxn>
                    <a:cxn ang="0">
                      <a:pos x="T10" y="T11"/>
                    </a:cxn>
                  </a:cxnLst>
                  <a:rect l="0" t="0" r="r" b="b"/>
                  <a:pathLst>
                    <a:path w="110" h="250">
                      <a:moveTo>
                        <a:pt x="37" y="0"/>
                      </a:moveTo>
                      <a:lnTo>
                        <a:pt x="74" y="0"/>
                      </a:lnTo>
                      <a:lnTo>
                        <a:pt x="110" y="250"/>
                      </a:lnTo>
                      <a:lnTo>
                        <a:pt x="0" y="250"/>
                      </a:lnTo>
                      <a:lnTo>
                        <a:pt x="37" y="0"/>
                      </a:lnTo>
                      <a:lnTo>
                        <a:pt x="37" y="0"/>
                      </a:lnTo>
                      <a:close/>
                    </a:path>
                  </a:pathLst>
                </a:custGeom>
                <a:grpFill/>
                <a:ln>
                  <a:noFill/>
                </a:ln>
                <a:effectLst>
                  <a:outerShdw blurRad="76200" dist="762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36" name="Oval 14"/>
                <p:cNvSpPr>
                  <a:spLocks noChangeArrowheads="1"/>
                </p:cNvSpPr>
                <p:nvPr/>
              </p:nvSpPr>
              <p:spPr bwMode="auto">
                <a:xfrm>
                  <a:off x="10718323" y="1372295"/>
                  <a:ext cx="57279" cy="5976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grpSp>
        </p:grpSp>
      </p:grpSp>
      <p:grpSp>
        <p:nvGrpSpPr>
          <p:cNvPr id="57" name="组合 56"/>
          <p:cNvGrpSpPr/>
          <p:nvPr/>
        </p:nvGrpSpPr>
        <p:grpSpPr>
          <a:xfrm>
            <a:off x="111014" y="3894658"/>
            <a:ext cx="5926796" cy="2457948"/>
            <a:chOff x="111014" y="3894658"/>
            <a:chExt cx="5926796" cy="2457948"/>
          </a:xfrm>
          <a:effectLst/>
        </p:grpSpPr>
        <p:grpSp>
          <p:nvGrpSpPr>
            <p:cNvPr id="42" name="Group 25"/>
            <p:cNvGrpSpPr/>
            <p:nvPr/>
          </p:nvGrpSpPr>
          <p:grpSpPr>
            <a:xfrm>
              <a:off x="111014" y="3894658"/>
              <a:ext cx="5926796" cy="2457948"/>
              <a:chOff x="285720" y="3000378"/>
              <a:chExt cx="4214842" cy="1747970"/>
            </a:xfrm>
          </p:grpSpPr>
          <p:sp>
            <p:nvSpPr>
              <p:cNvPr id="50" name="Rectangle 53"/>
              <p:cNvSpPr/>
              <p:nvPr/>
            </p:nvSpPr>
            <p:spPr>
              <a:xfrm>
                <a:off x="285720" y="3000378"/>
                <a:ext cx="4214842" cy="1714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b="1">
                  <a:solidFill>
                    <a:schemeClr val="bg2">
                      <a:lumMod val="25000"/>
                    </a:schemeClr>
                  </a:solidFill>
                  <a:latin typeface="Adobe Heiti Std" panose="020B0604020202020204"/>
                  <a:cs typeface="+mn-ea"/>
                  <a:sym typeface="Adobe Heiti Std" panose="020B0604020202020204"/>
                </a:endParaRPr>
              </a:p>
            </p:txBody>
          </p:sp>
          <p:grpSp>
            <p:nvGrpSpPr>
              <p:cNvPr id="51" name="Group 54"/>
              <p:cNvGrpSpPr/>
              <p:nvPr/>
            </p:nvGrpSpPr>
            <p:grpSpPr>
              <a:xfrm>
                <a:off x="1052580" y="3270939"/>
                <a:ext cx="3273806" cy="1477409"/>
                <a:chOff x="1338332" y="1699303"/>
                <a:chExt cx="3273806" cy="1477409"/>
              </a:xfrm>
            </p:grpSpPr>
            <p:sp>
              <p:nvSpPr>
                <p:cNvPr id="52" name="Rectangle 56"/>
                <p:cNvSpPr/>
                <p:nvPr/>
              </p:nvSpPr>
              <p:spPr>
                <a:xfrm>
                  <a:off x="2071670" y="2214560"/>
                  <a:ext cx="2540468" cy="623795"/>
                </a:xfrm>
                <a:prstGeom prst="rect">
                  <a:avLst/>
                </a:prstGeom>
              </p:spPr>
              <p:txBody>
                <a:bodyPr wrap="square" lIns="0" tIns="0" rIns="0" bIns="0">
                  <a:spAutoFit/>
                </a:bodyPr>
                <a:lstStyle/>
                <a:p>
                  <a:pPr>
                    <a:lnSpc>
                      <a:spcPct val="150000"/>
                    </a:lnSpc>
                  </a:pPr>
                  <a:r>
                    <a:rPr lang="zh-CN" altLang="en-US" b="1" dirty="0">
                      <a:solidFill>
                        <a:schemeClr val="bg2">
                          <a:lumMod val="25000"/>
                        </a:schemeClr>
                      </a:solidFill>
                      <a:latin typeface="Adobe Heiti Std" panose="020B0604020202020204"/>
                      <a:cs typeface="+mn-ea"/>
                      <a:sym typeface="Adobe Heiti Std" panose="020B0604020202020204"/>
                    </a:rPr>
                    <a:t>点击请替换文字内容</a:t>
                  </a:r>
                </a:p>
                <a:p>
                  <a:pPr>
                    <a:lnSpc>
                      <a:spcPct val="150000"/>
                    </a:lnSpc>
                  </a:pPr>
                  <a:r>
                    <a:rPr lang="zh-CN" altLang="en-US" sz="1000" b="1" dirty="0">
                      <a:solidFill>
                        <a:schemeClr val="bg2">
                          <a:lumMod val="25000"/>
                        </a:schemeClr>
                      </a:solidFill>
                      <a:latin typeface="Adobe Heiti Std" panose="020B0604020202020204"/>
                      <a:cs typeface="+mn-ea"/>
                      <a:sym typeface="Adobe Heiti Std" panose="020B0604020202020204"/>
                    </a:rPr>
                    <a:t>请替换文字内容，添加相关标题，修改文字内容，也可以直接复制你的内容到此。请替换文字</a:t>
                  </a:r>
                  <a:r>
                    <a:rPr lang="zh-CN" altLang="en-US" sz="1000" b="1" dirty="0" smtClean="0">
                      <a:solidFill>
                        <a:schemeClr val="bg2">
                          <a:lumMod val="25000"/>
                        </a:schemeClr>
                      </a:solidFill>
                      <a:latin typeface="Adobe Heiti Std" panose="020B0604020202020204"/>
                      <a:cs typeface="+mn-ea"/>
                      <a:sym typeface="Adobe Heiti Std" panose="020B0604020202020204"/>
                    </a:rPr>
                    <a:t>内容</a:t>
                  </a:r>
                  <a:endParaRPr lang="zh-CN" altLang="en-US" sz="1000" b="1" dirty="0">
                    <a:solidFill>
                      <a:schemeClr val="bg2">
                        <a:lumMod val="25000"/>
                      </a:schemeClr>
                    </a:solidFill>
                    <a:latin typeface="Adobe Heiti Std" panose="020B0604020202020204"/>
                    <a:cs typeface="+mn-ea"/>
                    <a:sym typeface="Adobe Heiti Std" panose="020B0604020202020204"/>
                  </a:endParaRPr>
                </a:p>
              </p:txBody>
            </p:sp>
            <p:sp>
              <p:nvSpPr>
                <p:cNvPr id="53" name="Rectangle 57"/>
                <p:cNvSpPr/>
                <p:nvPr/>
              </p:nvSpPr>
              <p:spPr>
                <a:xfrm>
                  <a:off x="1338332" y="1699303"/>
                  <a:ext cx="1359269" cy="1477409"/>
                </a:xfrm>
                <a:prstGeom prst="rect">
                  <a:avLst/>
                </a:prstGeom>
              </p:spPr>
              <p:txBody>
                <a:bodyPr wrap="square" lIns="0" tIns="0" rIns="0" bIns="0">
                  <a:spAutoFit/>
                </a:bodyPr>
                <a:lstStyle/>
                <a:p>
                  <a:r>
                    <a:rPr lang="en-US" sz="13500" b="1" dirty="0">
                      <a:solidFill>
                        <a:schemeClr val="bg2">
                          <a:lumMod val="25000"/>
                        </a:schemeClr>
                      </a:solidFill>
                      <a:latin typeface="Adobe Heiti Std" panose="020B0604020202020204"/>
                      <a:cs typeface="+mn-ea"/>
                      <a:sym typeface="Adobe Heiti Std" panose="020B0604020202020204"/>
                    </a:rPr>
                    <a:t>“</a:t>
                  </a:r>
                </a:p>
              </p:txBody>
            </p:sp>
          </p:grpSp>
        </p:grpSp>
        <p:grpSp>
          <p:nvGrpSpPr>
            <p:cNvPr id="43" name="组合 42"/>
            <p:cNvGrpSpPr/>
            <p:nvPr/>
          </p:nvGrpSpPr>
          <p:grpSpPr>
            <a:xfrm>
              <a:off x="304644" y="4336271"/>
              <a:ext cx="1734671" cy="1734671"/>
              <a:chOff x="6588297" y="353234"/>
              <a:chExt cx="1734671" cy="1734671"/>
            </a:xfrm>
          </p:grpSpPr>
          <p:sp>
            <p:nvSpPr>
              <p:cNvPr id="44" name="椭圆 43"/>
              <p:cNvSpPr/>
              <p:nvPr/>
            </p:nvSpPr>
            <p:spPr>
              <a:xfrm>
                <a:off x="6588297" y="353234"/>
                <a:ext cx="1734671" cy="1734671"/>
              </a:xfrm>
              <a:prstGeom prst="ellipse">
                <a:avLst/>
              </a:prstGeom>
              <a:solidFill>
                <a:srgbClr val="F68E69"/>
              </a:solidFill>
              <a:ln>
                <a:noFill/>
              </a:ln>
              <a:effectLst>
                <a:outerShdw blurRad="762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lumMod val="25000"/>
                    </a:schemeClr>
                  </a:solidFill>
                  <a:latin typeface="Adobe Heiti Std" panose="020B0604020202020204"/>
                  <a:cs typeface="+mn-ea"/>
                  <a:sym typeface="Adobe Heiti Std" panose="020B0604020202020204"/>
                </a:endParaRPr>
              </a:p>
            </p:txBody>
          </p:sp>
          <p:grpSp>
            <p:nvGrpSpPr>
              <p:cNvPr id="45" name="组合 44"/>
              <p:cNvGrpSpPr/>
              <p:nvPr/>
            </p:nvGrpSpPr>
            <p:grpSpPr>
              <a:xfrm>
                <a:off x="6910872" y="685390"/>
                <a:ext cx="1017673" cy="1153459"/>
                <a:chOff x="10535902" y="1108315"/>
                <a:chExt cx="433949" cy="491850"/>
              </a:xfrm>
              <a:solidFill>
                <a:schemeClr val="bg1"/>
              </a:solidFill>
            </p:grpSpPr>
            <p:sp>
              <p:nvSpPr>
                <p:cNvPr id="46" name="Freeform 11"/>
                <p:cNvSpPr>
                  <a:spLocks/>
                </p:cNvSpPr>
                <p:nvPr/>
              </p:nvSpPr>
              <p:spPr bwMode="auto">
                <a:xfrm>
                  <a:off x="10535902" y="1372295"/>
                  <a:ext cx="433949" cy="227870"/>
                </a:xfrm>
                <a:custGeom>
                  <a:avLst/>
                  <a:gdLst>
                    <a:gd name="T0" fmla="*/ 0 w 38"/>
                    <a:gd name="T1" fmla="*/ 9 h 19"/>
                    <a:gd name="T2" fmla="*/ 4 w 38"/>
                    <a:gd name="T3" fmla="*/ 2 h 19"/>
                    <a:gd name="T4" fmla="*/ 12 w 38"/>
                    <a:gd name="T5" fmla="*/ 0 h 19"/>
                    <a:gd name="T6" fmla="*/ 19 w 38"/>
                    <a:gd name="T7" fmla="*/ 17 h 19"/>
                    <a:gd name="T8" fmla="*/ 26 w 38"/>
                    <a:gd name="T9" fmla="*/ 0 h 19"/>
                    <a:gd name="T10" fmla="*/ 34 w 38"/>
                    <a:gd name="T11" fmla="*/ 2 h 19"/>
                    <a:gd name="T12" fmla="*/ 38 w 38"/>
                    <a:gd name="T13" fmla="*/ 9 h 19"/>
                    <a:gd name="T14" fmla="*/ 38 w 38"/>
                    <a:gd name="T15" fmla="*/ 19 h 19"/>
                    <a:gd name="T16" fmla="*/ 19 w 38"/>
                    <a:gd name="T17" fmla="*/ 19 h 19"/>
                    <a:gd name="T18" fmla="*/ 0 w 38"/>
                    <a:gd name="T19" fmla="*/ 19 h 19"/>
                    <a:gd name="T20" fmla="*/ 0 w 3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
                      <a:moveTo>
                        <a:pt x="0" y="9"/>
                      </a:moveTo>
                      <a:cubicBezTo>
                        <a:pt x="0" y="6"/>
                        <a:pt x="1" y="3"/>
                        <a:pt x="4" y="2"/>
                      </a:cubicBezTo>
                      <a:cubicBezTo>
                        <a:pt x="12" y="0"/>
                        <a:pt x="12" y="0"/>
                        <a:pt x="12" y="0"/>
                      </a:cubicBezTo>
                      <a:cubicBezTo>
                        <a:pt x="19" y="17"/>
                        <a:pt x="19" y="17"/>
                        <a:pt x="19" y="17"/>
                      </a:cubicBezTo>
                      <a:cubicBezTo>
                        <a:pt x="26" y="0"/>
                        <a:pt x="26" y="0"/>
                        <a:pt x="26" y="0"/>
                      </a:cubicBezTo>
                      <a:cubicBezTo>
                        <a:pt x="34" y="2"/>
                        <a:pt x="34" y="2"/>
                        <a:pt x="34" y="2"/>
                      </a:cubicBezTo>
                      <a:cubicBezTo>
                        <a:pt x="36" y="3"/>
                        <a:pt x="38" y="6"/>
                        <a:pt x="38" y="9"/>
                      </a:cubicBezTo>
                      <a:cubicBezTo>
                        <a:pt x="38" y="19"/>
                        <a:pt x="38" y="19"/>
                        <a:pt x="38" y="19"/>
                      </a:cubicBezTo>
                      <a:cubicBezTo>
                        <a:pt x="19" y="19"/>
                        <a:pt x="19" y="19"/>
                        <a:pt x="19" y="19"/>
                      </a:cubicBezTo>
                      <a:cubicBezTo>
                        <a:pt x="0" y="19"/>
                        <a:pt x="0" y="19"/>
                        <a:pt x="0" y="19"/>
                      </a:cubicBezTo>
                      <a:cubicBezTo>
                        <a:pt x="0" y="9"/>
                        <a:pt x="0" y="9"/>
                        <a:pt x="0" y="9"/>
                      </a:cubicBezTo>
                      <a:close/>
                    </a:path>
                  </a:pathLst>
                </a:custGeom>
                <a:grpFill/>
                <a:ln>
                  <a:noFill/>
                </a:ln>
                <a:effectLst>
                  <a:outerShdw blurRad="76200" dist="762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47" name="Freeform 12"/>
                <p:cNvSpPr>
                  <a:spLocks/>
                </p:cNvSpPr>
                <p:nvPr/>
              </p:nvSpPr>
              <p:spPr bwMode="auto">
                <a:xfrm>
                  <a:off x="10649837" y="1108315"/>
                  <a:ext cx="194250" cy="239699"/>
                </a:xfrm>
                <a:custGeom>
                  <a:avLst/>
                  <a:gdLst>
                    <a:gd name="T0" fmla="*/ 9 w 17"/>
                    <a:gd name="T1" fmla="*/ 20 h 20"/>
                    <a:gd name="T2" fmla="*/ 3 w 17"/>
                    <a:gd name="T3" fmla="*/ 16 h 20"/>
                    <a:gd name="T4" fmla="*/ 1 w 17"/>
                    <a:gd name="T5" fmla="*/ 6 h 20"/>
                    <a:gd name="T6" fmla="*/ 9 w 17"/>
                    <a:gd name="T7" fmla="*/ 0 h 20"/>
                    <a:gd name="T8" fmla="*/ 16 w 17"/>
                    <a:gd name="T9" fmla="*/ 6 h 20"/>
                    <a:gd name="T10" fmla="*/ 15 w 17"/>
                    <a:gd name="T11" fmla="*/ 16 h 20"/>
                    <a:gd name="T12" fmla="*/ 9 w 1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9" y="20"/>
                      </a:moveTo>
                      <a:cubicBezTo>
                        <a:pt x="6" y="20"/>
                        <a:pt x="4" y="18"/>
                        <a:pt x="3" y="16"/>
                      </a:cubicBezTo>
                      <a:cubicBezTo>
                        <a:pt x="1" y="13"/>
                        <a:pt x="0" y="9"/>
                        <a:pt x="1" y="6"/>
                      </a:cubicBezTo>
                      <a:cubicBezTo>
                        <a:pt x="2" y="3"/>
                        <a:pt x="4" y="0"/>
                        <a:pt x="9" y="0"/>
                      </a:cubicBezTo>
                      <a:cubicBezTo>
                        <a:pt x="13" y="0"/>
                        <a:pt x="16" y="3"/>
                        <a:pt x="16" y="6"/>
                      </a:cubicBezTo>
                      <a:cubicBezTo>
                        <a:pt x="17" y="9"/>
                        <a:pt x="16" y="13"/>
                        <a:pt x="15" y="16"/>
                      </a:cubicBezTo>
                      <a:cubicBezTo>
                        <a:pt x="13" y="18"/>
                        <a:pt x="11" y="20"/>
                        <a:pt x="9" y="20"/>
                      </a:cubicBezTo>
                      <a:close/>
                    </a:path>
                  </a:pathLst>
                </a:custGeom>
                <a:grpFill/>
                <a:ln>
                  <a:noFill/>
                </a:ln>
                <a:effectLst>
                  <a:outerShdw blurRad="76200" dist="76200" dir="81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48" name="Freeform 13"/>
                <p:cNvSpPr>
                  <a:spLocks/>
                </p:cNvSpPr>
                <p:nvPr/>
              </p:nvSpPr>
              <p:spPr bwMode="auto">
                <a:xfrm>
                  <a:off x="10718323" y="1420235"/>
                  <a:ext cx="68485" cy="155649"/>
                </a:xfrm>
                <a:custGeom>
                  <a:avLst/>
                  <a:gdLst>
                    <a:gd name="T0" fmla="*/ 37 w 110"/>
                    <a:gd name="T1" fmla="*/ 0 h 250"/>
                    <a:gd name="T2" fmla="*/ 74 w 110"/>
                    <a:gd name="T3" fmla="*/ 0 h 250"/>
                    <a:gd name="T4" fmla="*/ 110 w 110"/>
                    <a:gd name="T5" fmla="*/ 250 h 250"/>
                    <a:gd name="T6" fmla="*/ 0 w 110"/>
                    <a:gd name="T7" fmla="*/ 250 h 250"/>
                    <a:gd name="T8" fmla="*/ 37 w 110"/>
                    <a:gd name="T9" fmla="*/ 0 h 250"/>
                    <a:gd name="T10" fmla="*/ 37 w 110"/>
                    <a:gd name="T11" fmla="*/ 0 h 250"/>
                  </a:gdLst>
                  <a:ahLst/>
                  <a:cxnLst>
                    <a:cxn ang="0">
                      <a:pos x="T0" y="T1"/>
                    </a:cxn>
                    <a:cxn ang="0">
                      <a:pos x="T2" y="T3"/>
                    </a:cxn>
                    <a:cxn ang="0">
                      <a:pos x="T4" y="T5"/>
                    </a:cxn>
                    <a:cxn ang="0">
                      <a:pos x="T6" y="T7"/>
                    </a:cxn>
                    <a:cxn ang="0">
                      <a:pos x="T8" y="T9"/>
                    </a:cxn>
                    <a:cxn ang="0">
                      <a:pos x="T10" y="T11"/>
                    </a:cxn>
                  </a:cxnLst>
                  <a:rect l="0" t="0" r="r" b="b"/>
                  <a:pathLst>
                    <a:path w="110" h="250">
                      <a:moveTo>
                        <a:pt x="37" y="0"/>
                      </a:moveTo>
                      <a:lnTo>
                        <a:pt x="74" y="0"/>
                      </a:lnTo>
                      <a:lnTo>
                        <a:pt x="110" y="250"/>
                      </a:lnTo>
                      <a:lnTo>
                        <a:pt x="0" y="250"/>
                      </a:lnTo>
                      <a:lnTo>
                        <a:pt x="37" y="0"/>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sp>
              <p:nvSpPr>
                <p:cNvPr id="49" name="Oval 14"/>
                <p:cNvSpPr>
                  <a:spLocks noChangeArrowheads="1"/>
                </p:cNvSpPr>
                <p:nvPr/>
              </p:nvSpPr>
              <p:spPr bwMode="auto">
                <a:xfrm>
                  <a:off x="10718323" y="1372295"/>
                  <a:ext cx="57279" cy="5976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b="1">
                    <a:solidFill>
                      <a:schemeClr val="bg2">
                        <a:lumMod val="25000"/>
                      </a:schemeClr>
                    </a:solidFill>
                    <a:latin typeface="Adobe Heiti Std" panose="020B0604020202020204"/>
                    <a:cs typeface="+mn-ea"/>
                    <a:sym typeface="Adobe Heiti Std" panose="020B0604020202020204"/>
                  </a:endParaRPr>
                </a:p>
              </p:txBody>
            </p:sp>
          </p:grpSp>
        </p:grpSp>
      </p:grpSp>
    </p:spTree>
    <p:extLst>
      <p:ext uri="{BB962C8B-B14F-4D97-AF65-F5344CB8AC3E}">
        <p14:creationId xmlns:p14="http://schemas.microsoft.com/office/powerpoint/2010/main" val="2816638281"/>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250"/>
                                        <p:tgtEl>
                                          <p:spTgt spid="56"/>
                                        </p:tgtEl>
                                      </p:cBhvr>
                                    </p:animEffect>
                                    <p:anim calcmode="lin" valueType="num">
                                      <p:cBhvr>
                                        <p:cTn id="8" dur="250" fill="hold"/>
                                        <p:tgtEl>
                                          <p:spTgt spid="56"/>
                                        </p:tgtEl>
                                        <p:attrNameLst>
                                          <p:attrName>ppt_x</p:attrName>
                                        </p:attrNameLst>
                                      </p:cBhvr>
                                      <p:tavLst>
                                        <p:tav tm="0">
                                          <p:val>
                                            <p:strVal val="#ppt_x"/>
                                          </p:val>
                                        </p:tav>
                                        <p:tav tm="100000">
                                          <p:val>
                                            <p:strVal val="#ppt_x"/>
                                          </p:val>
                                        </p:tav>
                                      </p:tavLst>
                                    </p:anim>
                                    <p:anim calcmode="lin" valueType="num">
                                      <p:cBhvr>
                                        <p:cTn id="9" dur="25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250"/>
                                        <p:tgtEl>
                                          <p:spTgt spid="54"/>
                                        </p:tgtEl>
                                      </p:cBhvr>
                                    </p:animEffect>
                                    <p:anim calcmode="lin" valueType="num">
                                      <p:cBhvr>
                                        <p:cTn id="15" dur="250" fill="hold"/>
                                        <p:tgtEl>
                                          <p:spTgt spid="54"/>
                                        </p:tgtEl>
                                        <p:attrNameLst>
                                          <p:attrName>ppt_x</p:attrName>
                                        </p:attrNameLst>
                                      </p:cBhvr>
                                      <p:tavLst>
                                        <p:tav tm="0">
                                          <p:val>
                                            <p:strVal val="#ppt_x"/>
                                          </p:val>
                                        </p:tav>
                                        <p:tav tm="100000">
                                          <p:val>
                                            <p:strVal val="#ppt_x"/>
                                          </p:val>
                                        </p:tav>
                                      </p:tavLst>
                                    </p:anim>
                                    <p:anim calcmode="lin" valueType="num">
                                      <p:cBhvr>
                                        <p:cTn id="16" dur="25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250"/>
                                        <p:tgtEl>
                                          <p:spTgt spid="57"/>
                                        </p:tgtEl>
                                      </p:cBhvr>
                                    </p:animEffect>
                                    <p:anim calcmode="lin" valueType="num">
                                      <p:cBhvr>
                                        <p:cTn id="22" dur="250" fill="hold"/>
                                        <p:tgtEl>
                                          <p:spTgt spid="57"/>
                                        </p:tgtEl>
                                        <p:attrNameLst>
                                          <p:attrName>ppt_x</p:attrName>
                                        </p:attrNameLst>
                                      </p:cBhvr>
                                      <p:tavLst>
                                        <p:tav tm="0">
                                          <p:val>
                                            <p:strVal val="#ppt_x"/>
                                          </p:val>
                                        </p:tav>
                                        <p:tav tm="100000">
                                          <p:val>
                                            <p:strVal val="#ppt_x"/>
                                          </p:val>
                                        </p:tav>
                                      </p:tavLst>
                                    </p:anim>
                                    <p:anim calcmode="lin" valueType="num">
                                      <p:cBhvr>
                                        <p:cTn id="23" dur="25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250"/>
                                        <p:tgtEl>
                                          <p:spTgt spid="55"/>
                                        </p:tgtEl>
                                      </p:cBhvr>
                                    </p:animEffect>
                                    <p:anim calcmode="lin" valueType="num">
                                      <p:cBhvr>
                                        <p:cTn id="29" dur="250" fill="hold"/>
                                        <p:tgtEl>
                                          <p:spTgt spid="55"/>
                                        </p:tgtEl>
                                        <p:attrNameLst>
                                          <p:attrName>ppt_x</p:attrName>
                                        </p:attrNameLst>
                                      </p:cBhvr>
                                      <p:tavLst>
                                        <p:tav tm="0">
                                          <p:val>
                                            <p:strVal val="#ppt_x"/>
                                          </p:val>
                                        </p:tav>
                                        <p:tav tm="100000">
                                          <p:val>
                                            <p:strVal val="#ppt_x"/>
                                          </p:val>
                                        </p:tav>
                                      </p:tavLst>
                                    </p:anim>
                                    <p:anim calcmode="lin" valueType="num">
                                      <p:cBhvr>
                                        <p:cTn id="30" dur="25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5483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4422393"/>
            <a:chOff x="0" y="0"/>
            <a:chExt cx="12192000" cy="4422393"/>
          </a:xfrm>
          <a:effectLst>
            <a:outerShdw blurRad="50800" dist="63500" dir="8100000" sx="101000" sy="101000" algn="tr" rotWithShape="0">
              <a:prstClr val="black">
                <a:alpha val="40000"/>
              </a:prstClr>
            </a:outerShdw>
          </a:effectLst>
        </p:grpSpPr>
        <p:sp>
          <p:nvSpPr>
            <p:cNvPr id="4" name="íšḷidé"/>
            <p:cNvSpPr/>
            <p:nvPr/>
          </p:nvSpPr>
          <p:spPr>
            <a:xfrm>
              <a:off x="0" y="0"/>
              <a:ext cx="12192000" cy="3124200"/>
            </a:xfrm>
            <a:prstGeom prst="rect">
              <a:avLst/>
            </a:prstGeom>
            <a:solidFill>
              <a:srgbClr val="DD6E65">
                <a:alpha val="99000"/>
              </a:srgb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grpSp>
          <p:nvGrpSpPr>
            <p:cNvPr id="6" name="ïṡḻîḋe"/>
            <p:cNvGrpSpPr/>
            <p:nvPr/>
          </p:nvGrpSpPr>
          <p:grpSpPr>
            <a:xfrm>
              <a:off x="1570037" y="2743200"/>
              <a:ext cx="762000" cy="762000"/>
              <a:chOff x="1570037" y="2743200"/>
              <a:chExt cx="762000" cy="762000"/>
            </a:xfrm>
          </p:grpSpPr>
          <p:sp>
            <p:nvSpPr>
              <p:cNvPr id="32" name="ï$ļiḑè"/>
              <p:cNvSpPr/>
              <p:nvPr/>
            </p:nvSpPr>
            <p:spPr>
              <a:xfrm>
                <a:off x="1570037" y="2743200"/>
                <a:ext cx="762000" cy="762000"/>
              </a:xfrm>
              <a:prstGeom prst="ellipse">
                <a:avLst/>
              </a:prstGeom>
              <a:solidFill>
                <a:srgbClr val="F36E3F"/>
              </a:solidFill>
              <a:ln w="28575">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sp>
            <p:nvSpPr>
              <p:cNvPr id="33" name="îSľîďè"/>
              <p:cNvSpPr/>
              <p:nvPr/>
            </p:nvSpPr>
            <p:spPr>
              <a:xfrm>
                <a:off x="1752541" y="2904565"/>
                <a:ext cx="396992" cy="439270"/>
              </a:xfrm>
              <a:custGeom>
                <a:avLst/>
                <a:gdLst>
                  <a:gd name="connsiteX0" fmla="*/ 481589 w 546670"/>
                  <a:gd name="connsiteY0" fmla="*/ 391913 h 604887"/>
                  <a:gd name="connsiteX1" fmla="*/ 451551 w 546670"/>
                  <a:gd name="connsiteY1" fmla="*/ 406688 h 604887"/>
                  <a:gd name="connsiteX2" fmla="*/ 375678 w 546670"/>
                  <a:gd name="connsiteY2" fmla="*/ 429906 h 604887"/>
                  <a:gd name="connsiteX3" fmla="*/ 352427 w 546670"/>
                  <a:gd name="connsiteY3" fmla="*/ 505670 h 604887"/>
                  <a:gd name="connsiteX4" fmla="*/ 337631 w 546670"/>
                  <a:gd name="connsiteY4" fmla="*/ 535554 h 604887"/>
                  <a:gd name="connsiteX5" fmla="*/ 481589 w 546670"/>
                  <a:gd name="connsiteY5" fmla="*/ 391913 h 604887"/>
                  <a:gd name="connsiteX6" fmla="*/ 384133 w 546670"/>
                  <a:gd name="connsiteY6" fmla="*/ 226609 h 604887"/>
                  <a:gd name="connsiteX7" fmla="*/ 388361 w 546670"/>
                  <a:gd name="connsiteY7" fmla="*/ 302373 h 604887"/>
                  <a:gd name="connsiteX8" fmla="*/ 384133 w 546670"/>
                  <a:gd name="connsiteY8" fmla="*/ 378137 h 604887"/>
                  <a:gd name="connsiteX9" fmla="*/ 432639 w 546670"/>
                  <a:gd name="connsiteY9" fmla="*/ 362029 h 604887"/>
                  <a:gd name="connsiteX10" fmla="*/ 498165 w 546670"/>
                  <a:gd name="connsiteY10" fmla="*/ 302373 h 604887"/>
                  <a:gd name="connsiteX11" fmla="*/ 432639 w 546670"/>
                  <a:gd name="connsiteY11" fmla="*/ 242717 h 604887"/>
                  <a:gd name="connsiteX12" fmla="*/ 384133 w 546670"/>
                  <a:gd name="connsiteY12" fmla="*/ 226609 h 604887"/>
                  <a:gd name="connsiteX13" fmla="*/ 135706 w 546670"/>
                  <a:gd name="connsiteY13" fmla="*/ 175523 h 604887"/>
                  <a:gd name="connsiteX14" fmla="*/ 126473 w 546670"/>
                  <a:gd name="connsiteY14" fmla="*/ 178856 h 604887"/>
                  <a:gd name="connsiteX15" fmla="*/ 123248 w 546670"/>
                  <a:gd name="connsiteY15" fmla="*/ 182633 h 604887"/>
                  <a:gd name="connsiteX16" fmla="*/ 123248 w 546670"/>
                  <a:gd name="connsiteY16" fmla="*/ 192075 h 604887"/>
                  <a:gd name="connsiteX17" fmla="*/ 121801 w 546670"/>
                  <a:gd name="connsiteY17" fmla="*/ 193075 h 604887"/>
                  <a:gd name="connsiteX18" fmla="*/ 120912 w 546670"/>
                  <a:gd name="connsiteY18" fmla="*/ 196075 h 604887"/>
                  <a:gd name="connsiteX19" fmla="*/ 122914 w 546670"/>
                  <a:gd name="connsiteY19" fmla="*/ 216404 h 604887"/>
                  <a:gd name="connsiteX20" fmla="*/ 125695 w 546670"/>
                  <a:gd name="connsiteY20" fmla="*/ 219737 h 604887"/>
                  <a:gd name="connsiteX21" fmla="*/ 126807 w 546670"/>
                  <a:gd name="connsiteY21" fmla="*/ 219848 h 604887"/>
                  <a:gd name="connsiteX22" fmla="*/ 129810 w 546670"/>
                  <a:gd name="connsiteY22" fmla="*/ 218293 h 604887"/>
                  <a:gd name="connsiteX23" fmla="*/ 140600 w 546670"/>
                  <a:gd name="connsiteY23" fmla="*/ 204073 h 604887"/>
                  <a:gd name="connsiteX24" fmla="*/ 141379 w 546670"/>
                  <a:gd name="connsiteY24" fmla="*/ 201740 h 604887"/>
                  <a:gd name="connsiteX25" fmla="*/ 141379 w 546670"/>
                  <a:gd name="connsiteY25" fmla="*/ 178856 h 604887"/>
                  <a:gd name="connsiteX26" fmla="*/ 139488 w 546670"/>
                  <a:gd name="connsiteY26" fmla="*/ 175634 h 604887"/>
                  <a:gd name="connsiteX27" fmla="*/ 135706 w 546670"/>
                  <a:gd name="connsiteY27" fmla="*/ 175523 h 604887"/>
                  <a:gd name="connsiteX28" fmla="*/ 87208 w 546670"/>
                  <a:gd name="connsiteY28" fmla="*/ 175523 h 604887"/>
                  <a:gd name="connsiteX29" fmla="*/ 83537 w 546670"/>
                  <a:gd name="connsiteY29" fmla="*/ 175634 h 604887"/>
                  <a:gd name="connsiteX30" fmla="*/ 81646 w 546670"/>
                  <a:gd name="connsiteY30" fmla="*/ 178856 h 604887"/>
                  <a:gd name="connsiteX31" fmla="*/ 81646 w 546670"/>
                  <a:gd name="connsiteY31" fmla="*/ 201740 h 604887"/>
                  <a:gd name="connsiteX32" fmla="*/ 82425 w 546670"/>
                  <a:gd name="connsiteY32" fmla="*/ 204073 h 604887"/>
                  <a:gd name="connsiteX33" fmla="*/ 93103 w 546670"/>
                  <a:gd name="connsiteY33" fmla="*/ 218293 h 604887"/>
                  <a:gd name="connsiteX34" fmla="*/ 96218 w 546670"/>
                  <a:gd name="connsiteY34" fmla="*/ 219848 h 604887"/>
                  <a:gd name="connsiteX35" fmla="*/ 97219 w 546670"/>
                  <a:gd name="connsiteY35" fmla="*/ 219737 h 604887"/>
                  <a:gd name="connsiteX36" fmla="*/ 100000 w 546670"/>
                  <a:gd name="connsiteY36" fmla="*/ 216404 h 604887"/>
                  <a:gd name="connsiteX37" fmla="*/ 102113 w 546670"/>
                  <a:gd name="connsiteY37" fmla="*/ 196075 h 604887"/>
                  <a:gd name="connsiteX38" fmla="*/ 101112 w 546670"/>
                  <a:gd name="connsiteY38" fmla="*/ 193075 h 604887"/>
                  <a:gd name="connsiteX39" fmla="*/ 99666 w 546670"/>
                  <a:gd name="connsiteY39" fmla="*/ 192075 h 604887"/>
                  <a:gd name="connsiteX40" fmla="*/ 99666 w 546670"/>
                  <a:gd name="connsiteY40" fmla="*/ 182633 h 604887"/>
                  <a:gd name="connsiteX41" fmla="*/ 96551 w 546670"/>
                  <a:gd name="connsiteY41" fmla="*/ 178856 h 604887"/>
                  <a:gd name="connsiteX42" fmla="*/ 87208 w 546670"/>
                  <a:gd name="connsiteY42" fmla="*/ 175523 h 604887"/>
                  <a:gd name="connsiteX43" fmla="*/ 93214 w 546670"/>
                  <a:gd name="connsiteY43" fmla="*/ 72653 h 604887"/>
                  <a:gd name="connsiteX44" fmla="*/ 66629 w 546670"/>
                  <a:gd name="connsiteY44" fmla="*/ 79652 h 604887"/>
                  <a:gd name="connsiteX45" fmla="*/ 64516 w 546670"/>
                  <a:gd name="connsiteY45" fmla="*/ 83096 h 604887"/>
                  <a:gd name="connsiteX46" fmla="*/ 64516 w 546670"/>
                  <a:gd name="connsiteY46" fmla="*/ 89872 h 604887"/>
                  <a:gd name="connsiteX47" fmla="*/ 62959 w 546670"/>
                  <a:gd name="connsiteY47" fmla="*/ 89872 h 604887"/>
                  <a:gd name="connsiteX48" fmla="*/ 59065 w 546670"/>
                  <a:gd name="connsiteY48" fmla="*/ 93761 h 604887"/>
                  <a:gd name="connsiteX49" fmla="*/ 59065 w 546670"/>
                  <a:gd name="connsiteY49" fmla="*/ 99982 h 604887"/>
                  <a:gd name="connsiteX50" fmla="*/ 60845 w 546670"/>
                  <a:gd name="connsiteY50" fmla="*/ 103203 h 604887"/>
                  <a:gd name="connsiteX51" fmla="*/ 64516 w 546670"/>
                  <a:gd name="connsiteY51" fmla="*/ 105647 h 604887"/>
                  <a:gd name="connsiteX52" fmla="*/ 64738 w 546670"/>
                  <a:gd name="connsiteY52" fmla="*/ 107202 h 604887"/>
                  <a:gd name="connsiteX53" fmla="*/ 78531 w 546670"/>
                  <a:gd name="connsiteY53" fmla="*/ 138974 h 604887"/>
                  <a:gd name="connsiteX54" fmla="*/ 101223 w 546670"/>
                  <a:gd name="connsiteY54" fmla="*/ 158526 h 604887"/>
                  <a:gd name="connsiteX55" fmla="*/ 121801 w 546670"/>
                  <a:gd name="connsiteY55" fmla="*/ 158526 h 604887"/>
                  <a:gd name="connsiteX56" fmla="*/ 144493 w 546670"/>
                  <a:gd name="connsiteY56" fmla="*/ 138974 h 604887"/>
                  <a:gd name="connsiteX57" fmla="*/ 158175 w 546670"/>
                  <a:gd name="connsiteY57" fmla="*/ 107202 h 604887"/>
                  <a:gd name="connsiteX58" fmla="*/ 158398 w 546670"/>
                  <a:gd name="connsiteY58" fmla="*/ 105647 h 604887"/>
                  <a:gd name="connsiteX59" fmla="*/ 162179 w 546670"/>
                  <a:gd name="connsiteY59" fmla="*/ 103203 h 604887"/>
                  <a:gd name="connsiteX60" fmla="*/ 163848 w 546670"/>
                  <a:gd name="connsiteY60" fmla="*/ 100093 h 604887"/>
                  <a:gd name="connsiteX61" fmla="*/ 163848 w 546670"/>
                  <a:gd name="connsiteY61" fmla="*/ 93761 h 604887"/>
                  <a:gd name="connsiteX62" fmla="*/ 160066 w 546670"/>
                  <a:gd name="connsiteY62" fmla="*/ 89872 h 604887"/>
                  <a:gd name="connsiteX63" fmla="*/ 157953 w 546670"/>
                  <a:gd name="connsiteY63" fmla="*/ 89872 h 604887"/>
                  <a:gd name="connsiteX64" fmla="*/ 156729 w 546670"/>
                  <a:gd name="connsiteY64" fmla="*/ 88650 h 604887"/>
                  <a:gd name="connsiteX65" fmla="*/ 153058 w 546670"/>
                  <a:gd name="connsiteY65" fmla="*/ 88317 h 604887"/>
                  <a:gd name="connsiteX66" fmla="*/ 137930 w 546670"/>
                  <a:gd name="connsiteY66" fmla="*/ 91761 h 604887"/>
                  <a:gd name="connsiteX67" fmla="*/ 114460 w 546670"/>
                  <a:gd name="connsiteY67" fmla="*/ 81207 h 604887"/>
                  <a:gd name="connsiteX68" fmla="*/ 93214 w 546670"/>
                  <a:gd name="connsiteY68" fmla="*/ 72653 h 604887"/>
                  <a:gd name="connsiteX69" fmla="*/ 337631 w 546670"/>
                  <a:gd name="connsiteY69" fmla="*/ 69193 h 604887"/>
                  <a:gd name="connsiteX70" fmla="*/ 352427 w 546670"/>
                  <a:gd name="connsiteY70" fmla="*/ 99187 h 604887"/>
                  <a:gd name="connsiteX71" fmla="*/ 375678 w 546670"/>
                  <a:gd name="connsiteY71" fmla="*/ 174952 h 604887"/>
                  <a:gd name="connsiteX72" fmla="*/ 451551 w 546670"/>
                  <a:gd name="connsiteY72" fmla="*/ 198059 h 604887"/>
                  <a:gd name="connsiteX73" fmla="*/ 481589 w 546670"/>
                  <a:gd name="connsiteY73" fmla="*/ 212945 h 604887"/>
                  <a:gd name="connsiteX74" fmla="*/ 337631 w 546670"/>
                  <a:gd name="connsiteY74" fmla="*/ 69193 h 604887"/>
                  <a:gd name="connsiteX75" fmla="*/ 247963 w 546670"/>
                  <a:gd name="connsiteY75" fmla="*/ 4093 h 604887"/>
                  <a:gd name="connsiteX76" fmla="*/ 546670 w 546670"/>
                  <a:gd name="connsiteY76" fmla="*/ 302373 h 604887"/>
                  <a:gd name="connsiteX77" fmla="*/ 247963 w 546670"/>
                  <a:gd name="connsiteY77" fmla="*/ 600653 h 604887"/>
                  <a:gd name="connsiteX78" fmla="*/ 242957 w 546670"/>
                  <a:gd name="connsiteY78" fmla="*/ 600653 h 604887"/>
                  <a:gd name="connsiteX79" fmla="*/ 242957 w 546670"/>
                  <a:gd name="connsiteY79" fmla="*/ 551662 h 604887"/>
                  <a:gd name="connsiteX80" fmla="*/ 247963 w 546670"/>
                  <a:gd name="connsiteY80" fmla="*/ 552217 h 604887"/>
                  <a:gd name="connsiteX81" fmla="*/ 307705 w 546670"/>
                  <a:gd name="connsiteY81" fmla="*/ 486674 h 604887"/>
                  <a:gd name="connsiteX82" fmla="*/ 323836 w 546670"/>
                  <a:gd name="connsiteY82" fmla="*/ 438238 h 604887"/>
                  <a:gd name="connsiteX83" fmla="*/ 247963 w 546670"/>
                  <a:gd name="connsiteY83" fmla="*/ 442570 h 604887"/>
                  <a:gd name="connsiteX84" fmla="*/ 242957 w 546670"/>
                  <a:gd name="connsiteY84" fmla="*/ 442570 h 604887"/>
                  <a:gd name="connsiteX85" fmla="*/ 242957 w 546670"/>
                  <a:gd name="connsiteY85" fmla="*/ 394024 h 604887"/>
                  <a:gd name="connsiteX86" fmla="*/ 247963 w 546670"/>
                  <a:gd name="connsiteY86" fmla="*/ 394135 h 604887"/>
                  <a:gd name="connsiteX87" fmla="*/ 333848 w 546670"/>
                  <a:gd name="connsiteY87" fmla="*/ 388136 h 604887"/>
                  <a:gd name="connsiteX88" fmla="*/ 339856 w 546670"/>
                  <a:gd name="connsiteY88" fmla="*/ 302373 h 604887"/>
                  <a:gd name="connsiteX89" fmla="*/ 333848 w 546670"/>
                  <a:gd name="connsiteY89" fmla="*/ 216722 h 604887"/>
                  <a:gd name="connsiteX90" fmla="*/ 247963 w 546670"/>
                  <a:gd name="connsiteY90" fmla="*/ 210723 h 604887"/>
                  <a:gd name="connsiteX91" fmla="*/ 242957 w 546670"/>
                  <a:gd name="connsiteY91" fmla="*/ 210723 h 604887"/>
                  <a:gd name="connsiteX92" fmla="*/ 242957 w 546670"/>
                  <a:gd name="connsiteY92" fmla="*/ 162287 h 604887"/>
                  <a:gd name="connsiteX93" fmla="*/ 247963 w 546670"/>
                  <a:gd name="connsiteY93" fmla="*/ 162176 h 604887"/>
                  <a:gd name="connsiteX94" fmla="*/ 323836 w 546670"/>
                  <a:gd name="connsiteY94" fmla="*/ 166509 h 604887"/>
                  <a:gd name="connsiteX95" fmla="*/ 307705 w 546670"/>
                  <a:gd name="connsiteY95" fmla="*/ 118073 h 604887"/>
                  <a:gd name="connsiteX96" fmla="*/ 247963 w 546670"/>
                  <a:gd name="connsiteY96" fmla="*/ 52640 h 604887"/>
                  <a:gd name="connsiteX97" fmla="*/ 242957 w 546670"/>
                  <a:gd name="connsiteY97" fmla="*/ 53196 h 604887"/>
                  <a:gd name="connsiteX98" fmla="*/ 242957 w 546670"/>
                  <a:gd name="connsiteY98" fmla="*/ 4204 h 604887"/>
                  <a:gd name="connsiteX99" fmla="*/ 247963 w 546670"/>
                  <a:gd name="connsiteY99" fmla="*/ 4093 h 604887"/>
                  <a:gd name="connsiteX100" fmla="*/ 101779 w 546670"/>
                  <a:gd name="connsiteY100" fmla="*/ 0 h 604887"/>
                  <a:gd name="connsiteX101" fmla="*/ 121134 w 546670"/>
                  <a:gd name="connsiteY101" fmla="*/ 0 h 604887"/>
                  <a:gd name="connsiteX102" fmla="*/ 180978 w 546670"/>
                  <a:gd name="connsiteY102" fmla="*/ 59656 h 604887"/>
                  <a:gd name="connsiteX103" fmla="*/ 180978 w 546670"/>
                  <a:gd name="connsiteY103" fmla="*/ 78430 h 604887"/>
                  <a:gd name="connsiteX104" fmla="*/ 184315 w 546670"/>
                  <a:gd name="connsiteY104" fmla="*/ 89095 h 604887"/>
                  <a:gd name="connsiteX105" fmla="*/ 184315 w 546670"/>
                  <a:gd name="connsiteY105" fmla="*/ 102426 h 604887"/>
                  <a:gd name="connsiteX106" fmla="*/ 177752 w 546670"/>
                  <a:gd name="connsiteY106" fmla="*/ 116534 h 604887"/>
                  <a:gd name="connsiteX107" fmla="*/ 173859 w 546670"/>
                  <a:gd name="connsiteY107" fmla="*/ 126643 h 604887"/>
                  <a:gd name="connsiteX108" fmla="*/ 161067 w 546670"/>
                  <a:gd name="connsiteY108" fmla="*/ 150861 h 604887"/>
                  <a:gd name="connsiteX109" fmla="*/ 152502 w 546670"/>
                  <a:gd name="connsiteY109" fmla="*/ 161748 h 604887"/>
                  <a:gd name="connsiteX110" fmla="*/ 160400 w 546670"/>
                  <a:gd name="connsiteY110" fmla="*/ 167747 h 604887"/>
                  <a:gd name="connsiteX111" fmla="*/ 204115 w 546670"/>
                  <a:gd name="connsiteY111" fmla="*/ 176412 h 604887"/>
                  <a:gd name="connsiteX112" fmla="*/ 223692 w 546670"/>
                  <a:gd name="connsiteY112" fmla="*/ 200407 h 604887"/>
                  <a:gd name="connsiteX113" fmla="*/ 223692 w 546670"/>
                  <a:gd name="connsiteY113" fmla="*/ 358044 h 604887"/>
                  <a:gd name="connsiteX114" fmla="*/ 221467 w 546670"/>
                  <a:gd name="connsiteY114" fmla="*/ 368265 h 604887"/>
                  <a:gd name="connsiteX115" fmla="*/ 221467 w 546670"/>
                  <a:gd name="connsiteY115" fmla="*/ 385484 h 604887"/>
                  <a:gd name="connsiteX116" fmla="*/ 200110 w 546670"/>
                  <a:gd name="connsiteY116" fmla="*/ 406813 h 604887"/>
                  <a:gd name="connsiteX117" fmla="*/ 188431 w 546670"/>
                  <a:gd name="connsiteY117" fmla="*/ 403369 h 604887"/>
                  <a:gd name="connsiteX118" fmla="*/ 188431 w 546670"/>
                  <a:gd name="connsiteY118" fmla="*/ 566561 h 604887"/>
                  <a:gd name="connsiteX119" fmla="*/ 150166 w 546670"/>
                  <a:gd name="connsiteY119" fmla="*/ 604887 h 604887"/>
                  <a:gd name="connsiteX120" fmla="*/ 111902 w 546670"/>
                  <a:gd name="connsiteY120" fmla="*/ 566561 h 604887"/>
                  <a:gd name="connsiteX121" fmla="*/ 73526 w 546670"/>
                  <a:gd name="connsiteY121" fmla="*/ 604887 h 604887"/>
                  <a:gd name="connsiteX122" fmla="*/ 35261 w 546670"/>
                  <a:gd name="connsiteY122" fmla="*/ 566561 h 604887"/>
                  <a:gd name="connsiteX123" fmla="*/ 35261 w 546670"/>
                  <a:gd name="connsiteY123" fmla="*/ 403369 h 604887"/>
                  <a:gd name="connsiteX124" fmla="*/ 23582 w 546670"/>
                  <a:gd name="connsiteY124" fmla="*/ 406813 h 604887"/>
                  <a:gd name="connsiteX125" fmla="*/ 2225 w 546670"/>
                  <a:gd name="connsiteY125" fmla="*/ 385484 h 604887"/>
                  <a:gd name="connsiteX126" fmla="*/ 2225 w 546670"/>
                  <a:gd name="connsiteY126" fmla="*/ 368265 h 604887"/>
                  <a:gd name="connsiteX127" fmla="*/ 0 w 546670"/>
                  <a:gd name="connsiteY127" fmla="*/ 358044 h 604887"/>
                  <a:gd name="connsiteX128" fmla="*/ 0 w 546670"/>
                  <a:gd name="connsiteY128" fmla="*/ 200296 h 604887"/>
                  <a:gd name="connsiteX129" fmla="*/ 19577 w 546670"/>
                  <a:gd name="connsiteY129" fmla="*/ 176412 h 604887"/>
                  <a:gd name="connsiteX130" fmla="*/ 62625 w 546670"/>
                  <a:gd name="connsiteY130" fmla="*/ 167747 h 604887"/>
                  <a:gd name="connsiteX131" fmla="*/ 70522 w 546670"/>
                  <a:gd name="connsiteY131" fmla="*/ 161748 h 604887"/>
                  <a:gd name="connsiteX132" fmla="*/ 61957 w 546670"/>
                  <a:gd name="connsiteY132" fmla="*/ 150861 h 604887"/>
                  <a:gd name="connsiteX133" fmla="*/ 49054 w 546670"/>
                  <a:gd name="connsiteY133" fmla="*/ 126643 h 604887"/>
                  <a:gd name="connsiteX134" fmla="*/ 45161 w 546670"/>
                  <a:gd name="connsiteY134" fmla="*/ 116534 h 604887"/>
                  <a:gd name="connsiteX135" fmla="*/ 38598 w 546670"/>
                  <a:gd name="connsiteY135" fmla="*/ 102426 h 604887"/>
                  <a:gd name="connsiteX136" fmla="*/ 38598 w 546670"/>
                  <a:gd name="connsiteY136" fmla="*/ 89095 h 604887"/>
                  <a:gd name="connsiteX137" fmla="*/ 42047 w 546670"/>
                  <a:gd name="connsiteY137" fmla="*/ 78430 h 604887"/>
                  <a:gd name="connsiteX138" fmla="*/ 42047 w 546670"/>
                  <a:gd name="connsiteY138" fmla="*/ 59656 h 604887"/>
                  <a:gd name="connsiteX139" fmla="*/ 101779 w 546670"/>
                  <a:gd name="connsiteY139" fmla="*/ 0 h 60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546670" h="604887">
                    <a:moveTo>
                      <a:pt x="481589" y="391913"/>
                    </a:moveTo>
                    <a:cubicBezTo>
                      <a:pt x="472466" y="397134"/>
                      <a:pt x="462454" y="402133"/>
                      <a:pt x="451551" y="406688"/>
                    </a:cubicBezTo>
                    <a:cubicBezTo>
                      <a:pt x="428967" y="416242"/>
                      <a:pt x="403269" y="424018"/>
                      <a:pt x="375678" y="429906"/>
                    </a:cubicBezTo>
                    <a:cubicBezTo>
                      <a:pt x="369782" y="457457"/>
                      <a:pt x="361995" y="483008"/>
                      <a:pt x="352427" y="505670"/>
                    </a:cubicBezTo>
                    <a:cubicBezTo>
                      <a:pt x="347866" y="516446"/>
                      <a:pt x="342860" y="526444"/>
                      <a:pt x="337631" y="535554"/>
                    </a:cubicBezTo>
                    <a:cubicBezTo>
                      <a:pt x="403602" y="510225"/>
                      <a:pt x="456112" y="457790"/>
                      <a:pt x="481589" y="391913"/>
                    </a:cubicBezTo>
                    <a:close/>
                    <a:moveTo>
                      <a:pt x="384133" y="226609"/>
                    </a:moveTo>
                    <a:cubicBezTo>
                      <a:pt x="386915" y="251049"/>
                      <a:pt x="388361" y="276489"/>
                      <a:pt x="388361" y="302373"/>
                    </a:cubicBezTo>
                    <a:cubicBezTo>
                      <a:pt x="388361" y="328369"/>
                      <a:pt x="386915" y="353697"/>
                      <a:pt x="384133" y="378137"/>
                    </a:cubicBezTo>
                    <a:cubicBezTo>
                      <a:pt x="401600" y="373694"/>
                      <a:pt x="417842" y="368250"/>
                      <a:pt x="432639" y="362029"/>
                    </a:cubicBezTo>
                    <a:cubicBezTo>
                      <a:pt x="473690" y="344699"/>
                      <a:pt x="498165" y="322370"/>
                      <a:pt x="498165" y="302373"/>
                    </a:cubicBezTo>
                    <a:cubicBezTo>
                      <a:pt x="498165" y="282377"/>
                      <a:pt x="473690" y="260047"/>
                      <a:pt x="432639" y="242717"/>
                    </a:cubicBezTo>
                    <a:cubicBezTo>
                      <a:pt x="417842" y="236496"/>
                      <a:pt x="401600" y="231164"/>
                      <a:pt x="384133" y="226609"/>
                    </a:cubicBezTo>
                    <a:close/>
                    <a:moveTo>
                      <a:pt x="135706" y="175523"/>
                    </a:moveTo>
                    <a:cubicBezTo>
                      <a:pt x="132591" y="177189"/>
                      <a:pt x="129477" y="178300"/>
                      <a:pt x="126473" y="178856"/>
                    </a:cubicBezTo>
                    <a:cubicBezTo>
                      <a:pt x="124582" y="179189"/>
                      <a:pt x="123248" y="180744"/>
                      <a:pt x="123248" y="182633"/>
                    </a:cubicBezTo>
                    <a:lnTo>
                      <a:pt x="123248" y="192075"/>
                    </a:lnTo>
                    <a:cubicBezTo>
                      <a:pt x="122691" y="192298"/>
                      <a:pt x="122246" y="192631"/>
                      <a:pt x="121801" y="193075"/>
                    </a:cubicBezTo>
                    <a:cubicBezTo>
                      <a:pt x="121134" y="193964"/>
                      <a:pt x="120689" y="194964"/>
                      <a:pt x="120912" y="196075"/>
                    </a:cubicBezTo>
                    <a:lnTo>
                      <a:pt x="122914" y="216404"/>
                    </a:lnTo>
                    <a:cubicBezTo>
                      <a:pt x="123136" y="217960"/>
                      <a:pt x="124249" y="219293"/>
                      <a:pt x="125695" y="219737"/>
                    </a:cubicBezTo>
                    <a:cubicBezTo>
                      <a:pt x="126028" y="219737"/>
                      <a:pt x="126473" y="219848"/>
                      <a:pt x="126807" y="219848"/>
                    </a:cubicBezTo>
                    <a:cubicBezTo>
                      <a:pt x="127919" y="219848"/>
                      <a:pt x="129032" y="219293"/>
                      <a:pt x="129810" y="218293"/>
                    </a:cubicBezTo>
                    <a:lnTo>
                      <a:pt x="140600" y="204073"/>
                    </a:lnTo>
                    <a:cubicBezTo>
                      <a:pt x="141045" y="203407"/>
                      <a:pt x="141379" y="202629"/>
                      <a:pt x="141379" y="201740"/>
                    </a:cubicBezTo>
                    <a:lnTo>
                      <a:pt x="141379" y="178856"/>
                    </a:lnTo>
                    <a:cubicBezTo>
                      <a:pt x="141379" y="177523"/>
                      <a:pt x="140600" y="176301"/>
                      <a:pt x="139488" y="175634"/>
                    </a:cubicBezTo>
                    <a:cubicBezTo>
                      <a:pt x="138375" y="174968"/>
                      <a:pt x="136929" y="174856"/>
                      <a:pt x="135706" y="175523"/>
                    </a:cubicBezTo>
                    <a:close/>
                    <a:moveTo>
                      <a:pt x="87208" y="175523"/>
                    </a:moveTo>
                    <a:cubicBezTo>
                      <a:pt x="86095" y="174856"/>
                      <a:pt x="84649" y="174968"/>
                      <a:pt x="83537" y="175634"/>
                    </a:cubicBezTo>
                    <a:cubicBezTo>
                      <a:pt x="82313" y="176301"/>
                      <a:pt x="81646" y="177523"/>
                      <a:pt x="81646" y="178856"/>
                    </a:cubicBezTo>
                    <a:lnTo>
                      <a:pt x="81646" y="201740"/>
                    </a:lnTo>
                    <a:cubicBezTo>
                      <a:pt x="81646" y="202629"/>
                      <a:pt x="81868" y="203407"/>
                      <a:pt x="82425" y="204073"/>
                    </a:cubicBezTo>
                    <a:lnTo>
                      <a:pt x="93103" y="218293"/>
                    </a:lnTo>
                    <a:cubicBezTo>
                      <a:pt x="93882" y="219293"/>
                      <a:pt x="94994" y="219848"/>
                      <a:pt x="96218" y="219848"/>
                    </a:cubicBezTo>
                    <a:cubicBezTo>
                      <a:pt x="96551" y="219848"/>
                      <a:pt x="96885" y="219848"/>
                      <a:pt x="97219" y="219737"/>
                    </a:cubicBezTo>
                    <a:cubicBezTo>
                      <a:pt x="98776" y="219293"/>
                      <a:pt x="99888" y="217960"/>
                      <a:pt x="100000" y="216404"/>
                    </a:cubicBezTo>
                    <a:lnTo>
                      <a:pt x="102113" y="196075"/>
                    </a:lnTo>
                    <a:cubicBezTo>
                      <a:pt x="102224" y="194964"/>
                      <a:pt x="101891" y="193964"/>
                      <a:pt x="101112" y="193075"/>
                    </a:cubicBezTo>
                    <a:cubicBezTo>
                      <a:pt x="100778" y="192631"/>
                      <a:pt x="100222" y="192298"/>
                      <a:pt x="99666" y="192075"/>
                    </a:cubicBezTo>
                    <a:lnTo>
                      <a:pt x="99666" y="182633"/>
                    </a:lnTo>
                    <a:cubicBezTo>
                      <a:pt x="99666" y="180744"/>
                      <a:pt x="98331" y="179189"/>
                      <a:pt x="96551" y="178856"/>
                    </a:cubicBezTo>
                    <a:cubicBezTo>
                      <a:pt x="93548" y="178300"/>
                      <a:pt x="90433" y="177189"/>
                      <a:pt x="87208" y="175523"/>
                    </a:cubicBezTo>
                    <a:close/>
                    <a:moveTo>
                      <a:pt x="93214" y="72653"/>
                    </a:moveTo>
                    <a:cubicBezTo>
                      <a:pt x="82313" y="72653"/>
                      <a:pt x="71857" y="77097"/>
                      <a:pt x="66629" y="79652"/>
                    </a:cubicBezTo>
                    <a:cubicBezTo>
                      <a:pt x="65294" y="80319"/>
                      <a:pt x="64516" y="81652"/>
                      <a:pt x="64516" y="83096"/>
                    </a:cubicBezTo>
                    <a:lnTo>
                      <a:pt x="64516" y="89872"/>
                    </a:lnTo>
                    <a:lnTo>
                      <a:pt x="62959" y="89872"/>
                    </a:lnTo>
                    <a:cubicBezTo>
                      <a:pt x="60845" y="89872"/>
                      <a:pt x="59065" y="91650"/>
                      <a:pt x="59065" y="93761"/>
                    </a:cubicBezTo>
                    <a:lnTo>
                      <a:pt x="59065" y="99982"/>
                    </a:lnTo>
                    <a:cubicBezTo>
                      <a:pt x="59065" y="101315"/>
                      <a:pt x="59733" y="102537"/>
                      <a:pt x="60845" y="103203"/>
                    </a:cubicBezTo>
                    <a:lnTo>
                      <a:pt x="64516" y="105647"/>
                    </a:lnTo>
                    <a:lnTo>
                      <a:pt x="64738" y="107202"/>
                    </a:lnTo>
                    <a:cubicBezTo>
                      <a:pt x="65962" y="116423"/>
                      <a:pt x="71079" y="128199"/>
                      <a:pt x="78531" y="138974"/>
                    </a:cubicBezTo>
                    <a:cubicBezTo>
                      <a:pt x="87875" y="152527"/>
                      <a:pt x="96663" y="158526"/>
                      <a:pt x="101223" y="158526"/>
                    </a:cubicBezTo>
                    <a:lnTo>
                      <a:pt x="121801" y="158526"/>
                    </a:lnTo>
                    <a:cubicBezTo>
                      <a:pt x="126362" y="158526"/>
                      <a:pt x="135150" y="152527"/>
                      <a:pt x="144493" y="138974"/>
                    </a:cubicBezTo>
                    <a:cubicBezTo>
                      <a:pt x="151835" y="128199"/>
                      <a:pt x="156951" y="116423"/>
                      <a:pt x="158175" y="107202"/>
                    </a:cubicBezTo>
                    <a:lnTo>
                      <a:pt x="158398" y="105647"/>
                    </a:lnTo>
                    <a:lnTo>
                      <a:pt x="162179" y="103203"/>
                    </a:lnTo>
                    <a:cubicBezTo>
                      <a:pt x="163181" y="102537"/>
                      <a:pt x="163848" y="101315"/>
                      <a:pt x="163848" y="100093"/>
                    </a:cubicBezTo>
                    <a:lnTo>
                      <a:pt x="163848" y="93761"/>
                    </a:lnTo>
                    <a:cubicBezTo>
                      <a:pt x="163848" y="91650"/>
                      <a:pt x="162179" y="89872"/>
                      <a:pt x="160066" y="89872"/>
                    </a:cubicBezTo>
                    <a:lnTo>
                      <a:pt x="157953" y="89872"/>
                    </a:lnTo>
                    <a:cubicBezTo>
                      <a:pt x="157619" y="89428"/>
                      <a:pt x="157285" y="88984"/>
                      <a:pt x="156729" y="88650"/>
                    </a:cubicBezTo>
                    <a:cubicBezTo>
                      <a:pt x="155617" y="87984"/>
                      <a:pt x="154282" y="87873"/>
                      <a:pt x="153058" y="88317"/>
                    </a:cubicBezTo>
                    <a:cubicBezTo>
                      <a:pt x="147942" y="90650"/>
                      <a:pt x="142825" y="91761"/>
                      <a:pt x="137930" y="91761"/>
                    </a:cubicBezTo>
                    <a:cubicBezTo>
                      <a:pt x="129254" y="91761"/>
                      <a:pt x="121357" y="88206"/>
                      <a:pt x="114460" y="81207"/>
                    </a:cubicBezTo>
                    <a:cubicBezTo>
                      <a:pt x="109010" y="75542"/>
                      <a:pt x="101779" y="72653"/>
                      <a:pt x="93214" y="72653"/>
                    </a:cubicBezTo>
                    <a:close/>
                    <a:moveTo>
                      <a:pt x="337631" y="69193"/>
                    </a:moveTo>
                    <a:cubicBezTo>
                      <a:pt x="342860" y="78302"/>
                      <a:pt x="347866" y="88300"/>
                      <a:pt x="352427" y="99187"/>
                    </a:cubicBezTo>
                    <a:cubicBezTo>
                      <a:pt x="361995" y="121739"/>
                      <a:pt x="369782" y="147290"/>
                      <a:pt x="375678" y="174952"/>
                    </a:cubicBezTo>
                    <a:cubicBezTo>
                      <a:pt x="403269" y="180728"/>
                      <a:pt x="428967" y="188505"/>
                      <a:pt x="451551" y="198059"/>
                    </a:cubicBezTo>
                    <a:cubicBezTo>
                      <a:pt x="462454" y="202724"/>
                      <a:pt x="472466" y="207612"/>
                      <a:pt x="481589" y="212945"/>
                    </a:cubicBezTo>
                    <a:cubicBezTo>
                      <a:pt x="456112" y="147068"/>
                      <a:pt x="403602" y="94633"/>
                      <a:pt x="337631" y="69193"/>
                    </a:cubicBezTo>
                    <a:close/>
                    <a:moveTo>
                      <a:pt x="247963" y="4093"/>
                    </a:moveTo>
                    <a:cubicBezTo>
                      <a:pt x="412725" y="4093"/>
                      <a:pt x="546670" y="137958"/>
                      <a:pt x="546670" y="302373"/>
                    </a:cubicBezTo>
                    <a:cubicBezTo>
                      <a:pt x="546670" y="466899"/>
                      <a:pt x="412725" y="600653"/>
                      <a:pt x="247963" y="600653"/>
                    </a:cubicBezTo>
                    <a:cubicBezTo>
                      <a:pt x="246295" y="600653"/>
                      <a:pt x="244626" y="600653"/>
                      <a:pt x="242957" y="600653"/>
                    </a:cubicBezTo>
                    <a:lnTo>
                      <a:pt x="242957" y="551662"/>
                    </a:lnTo>
                    <a:cubicBezTo>
                      <a:pt x="244626" y="551995"/>
                      <a:pt x="246295" y="552217"/>
                      <a:pt x="247963" y="552217"/>
                    </a:cubicBezTo>
                    <a:cubicBezTo>
                      <a:pt x="268100" y="552217"/>
                      <a:pt x="290350" y="527666"/>
                      <a:pt x="307705" y="486674"/>
                    </a:cubicBezTo>
                    <a:cubicBezTo>
                      <a:pt x="314046" y="472010"/>
                      <a:pt x="319386" y="455679"/>
                      <a:pt x="323836" y="438238"/>
                    </a:cubicBezTo>
                    <a:cubicBezTo>
                      <a:pt x="299472" y="441126"/>
                      <a:pt x="273996" y="442570"/>
                      <a:pt x="247963" y="442570"/>
                    </a:cubicBezTo>
                    <a:cubicBezTo>
                      <a:pt x="246295" y="442570"/>
                      <a:pt x="244626" y="442570"/>
                      <a:pt x="242957" y="442570"/>
                    </a:cubicBezTo>
                    <a:lnTo>
                      <a:pt x="242957" y="394024"/>
                    </a:lnTo>
                    <a:cubicBezTo>
                      <a:pt x="244626" y="394024"/>
                      <a:pt x="246295" y="394135"/>
                      <a:pt x="247963" y="394135"/>
                    </a:cubicBezTo>
                    <a:cubicBezTo>
                      <a:pt x="277778" y="394135"/>
                      <a:pt x="306703" y="392024"/>
                      <a:pt x="333848" y="388136"/>
                    </a:cubicBezTo>
                    <a:cubicBezTo>
                      <a:pt x="337742" y="361029"/>
                      <a:pt x="339856" y="332146"/>
                      <a:pt x="339856" y="302373"/>
                    </a:cubicBezTo>
                    <a:cubicBezTo>
                      <a:pt x="339856" y="272712"/>
                      <a:pt x="337742" y="243828"/>
                      <a:pt x="333848" y="216722"/>
                    </a:cubicBezTo>
                    <a:cubicBezTo>
                      <a:pt x="306703" y="212723"/>
                      <a:pt x="277778" y="210723"/>
                      <a:pt x="247963" y="210723"/>
                    </a:cubicBezTo>
                    <a:cubicBezTo>
                      <a:pt x="246295" y="210723"/>
                      <a:pt x="244626" y="210723"/>
                      <a:pt x="242957" y="210723"/>
                    </a:cubicBezTo>
                    <a:lnTo>
                      <a:pt x="242957" y="162287"/>
                    </a:lnTo>
                    <a:cubicBezTo>
                      <a:pt x="244626" y="162287"/>
                      <a:pt x="246295" y="162176"/>
                      <a:pt x="247963" y="162176"/>
                    </a:cubicBezTo>
                    <a:cubicBezTo>
                      <a:pt x="273996" y="162176"/>
                      <a:pt x="299472" y="163731"/>
                      <a:pt x="323836" y="166509"/>
                    </a:cubicBezTo>
                    <a:cubicBezTo>
                      <a:pt x="319386" y="149067"/>
                      <a:pt x="314046" y="132848"/>
                      <a:pt x="307705" y="118073"/>
                    </a:cubicBezTo>
                    <a:cubicBezTo>
                      <a:pt x="290350" y="77080"/>
                      <a:pt x="268100" y="52640"/>
                      <a:pt x="247963" y="52640"/>
                    </a:cubicBezTo>
                    <a:cubicBezTo>
                      <a:pt x="246295" y="52640"/>
                      <a:pt x="244626" y="52862"/>
                      <a:pt x="242957" y="53196"/>
                    </a:cubicBezTo>
                    <a:lnTo>
                      <a:pt x="242957" y="4204"/>
                    </a:lnTo>
                    <a:cubicBezTo>
                      <a:pt x="244626" y="4204"/>
                      <a:pt x="246295" y="4093"/>
                      <a:pt x="247963" y="4093"/>
                    </a:cubicBezTo>
                    <a:close/>
                    <a:moveTo>
                      <a:pt x="101779" y="0"/>
                    </a:moveTo>
                    <a:lnTo>
                      <a:pt x="121134" y="0"/>
                    </a:lnTo>
                    <a:cubicBezTo>
                      <a:pt x="154171" y="0"/>
                      <a:pt x="180978" y="26773"/>
                      <a:pt x="180978" y="59656"/>
                    </a:cubicBezTo>
                    <a:lnTo>
                      <a:pt x="180978" y="78430"/>
                    </a:lnTo>
                    <a:cubicBezTo>
                      <a:pt x="183203" y="81541"/>
                      <a:pt x="184315" y="85318"/>
                      <a:pt x="184315" y="89095"/>
                    </a:cubicBezTo>
                    <a:lnTo>
                      <a:pt x="184315" y="102426"/>
                    </a:lnTo>
                    <a:cubicBezTo>
                      <a:pt x="184315" y="107869"/>
                      <a:pt x="181868" y="113090"/>
                      <a:pt x="177752" y="116534"/>
                    </a:cubicBezTo>
                    <a:cubicBezTo>
                      <a:pt x="176751" y="119867"/>
                      <a:pt x="175416" y="123311"/>
                      <a:pt x="173859" y="126643"/>
                    </a:cubicBezTo>
                    <a:cubicBezTo>
                      <a:pt x="170856" y="134753"/>
                      <a:pt x="166406" y="143085"/>
                      <a:pt x="161067" y="150861"/>
                    </a:cubicBezTo>
                    <a:cubicBezTo>
                      <a:pt x="158842" y="154083"/>
                      <a:pt x="155839" y="157860"/>
                      <a:pt x="152502" y="161748"/>
                    </a:cubicBezTo>
                    <a:cubicBezTo>
                      <a:pt x="155505" y="163192"/>
                      <a:pt x="158175" y="165192"/>
                      <a:pt x="160400" y="167747"/>
                    </a:cubicBezTo>
                    <a:lnTo>
                      <a:pt x="204115" y="176412"/>
                    </a:lnTo>
                    <a:cubicBezTo>
                      <a:pt x="215461" y="178745"/>
                      <a:pt x="223692" y="188743"/>
                      <a:pt x="223692" y="200407"/>
                    </a:cubicBezTo>
                    <a:lnTo>
                      <a:pt x="223692" y="358044"/>
                    </a:lnTo>
                    <a:cubicBezTo>
                      <a:pt x="223692" y="361710"/>
                      <a:pt x="222913" y="365154"/>
                      <a:pt x="221467" y="368265"/>
                    </a:cubicBezTo>
                    <a:lnTo>
                      <a:pt x="221467" y="385484"/>
                    </a:lnTo>
                    <a:cubicBezTo>
                      <a:pt x="221467" y="397259"/>
                      <a:pt x="211901" y="406813"/>
                      <a:pt x="200110" y="406813"/>
                    </a:cubicBezTo>
                    <a:cubicBezTo>
                      <a:pt x="195772" y="406813"/>
                      <a:pt x="191879" y="405591"/>
                      <a:pt x="188431" y="403369"/>
                    </a:cubicBezTo>
                    <a:lnTo>
                      <a:pt x="188431" y="566561"/>
                    </a:lnTo>
                    <a:cubicBezTo>
                      <a:pt x="188431" y="587668"/>
                      <a:pt x="171301" y="604887"/>
                      <a:pt x="150166" y="604887"/>
                    </a:cubicBezTo>
                    <a:cubicBezTo>
                      <a:pt x="129032" y="604887"/>
                      <a:pt x="111902" y="587668"/>
                      <a:pt x="111902" y="566561"/>
                    </a:cubicBezTo>
                    <a:cubicBezTo>
                      <a:pt x="111902" y="587668"/>
                      <a:pt x="94772" y="604887"/>
                      <a:pt x="73526" y="604887"/>
                    </a:cubicBezTo>
                    <a:cubicBezTo>
                      <a:pt x="52391" y="604887"/>
                      <a:pt x="35261" y="587668"/>
                      <a:pt x="35261" y="566561"/>
                    </a:cubicBezTo>
                    <a:lnTo>
                      <a:pt x="35261" y="403369"/>
                    </a:lnTo>
                    <a:cubicBezTo>
                      <a:pt x="31924" y="405591"/>
                      <a:pt x="27920" y="406813"/>
                      <a:pt x="23582" y="406813"/>
                    </a:cubicBezTo>
                    <a:cubicBezTo>
                      <a:pt x="11791" y="406813"/>
                      <a:pt x="2225" y="397259"/>
                      <a:pt x="2225" y="385484"/>
                    </a:cubicBezTo>
                    <a:lnTo>
                      <a:pt x="2225" y="368265"/>
                    </a:lnTo>
                    <a:cubicBezTo>
                      <a:pt x="779" y="365154"/>
                      <a:pt x="0" y="361710"/>
                      <a:pt x="0" y="358044"/>
                    </a:cubicBezTo>
                    <a:lnTo>
                      <a:pt x="0" y="200296"/>
                    </a:lnTo>
                    <a:cubicBezTo>
                      <a:pt x="0" y="188743"/>
                      <a:pt x="8231" y="178745"/>
                      <a:pt x="19577" y="176412"/>
                    </a:cubicBezTo>
                    <a:lnTo>
                      <a:pt x="62625" y="167747"/>
                    </a:lnTo>
                    <a:cubicBezTo>
                      <a:pt x="64850" y="165192"/>
                      <a:pt x="67519" y="163192"/>
                      <a:pt x="70522" y="161748"/>
                    </a:cubicBezTo>
                    <a:cubicBezTo>
                      <a:pt x="67074" y="157971"/>
                      <a:pt x="64182" y="154083"/>
                      <a:pt x="61957" y="150861"/>
                    </a:cubicBezTo>
                    <a:cubicBezTo>
                      <a:pt x="56618" y="143085"/>
                      <a:pt x="52169" y="134753"/>
                      <a:pt x="49054" y="126643"/>
                    </a:cubicBezTo>
                    <a:cubicBezTo>
                      <a:pt x="47497" y="123311"/>
                      <a:pt x="46273" y="119867"/>
                      <a:pt x="45161" y="116534"/>
                    </a:cubicBezTo>
                    <a:cubicBezTo>
                      <a:pt x="41045" y="113090"/>
                      <a:pt x="38598" y="107869"/>
                      <a:pt x="38598" y="102426"/>
                    </a:cubicBezTo>
                    <a:lnTo>
                      <a:pt x="38598" y="89095"/>
                    </a:lnTo>
                    <a:cubicBezTo>
                      <a:pt x="38598" y="85318"/>
                      <a:pt x="39822" y="81541"/>
                      <a:pt x="42047" y="78430"/>
                    </a:cubicBezTo>
                    <a:lnTo>
                      <a:pt x="42047" y="59656"/>
                    </a:lnTo>
                    <a:cubicBezTo>
                      <a:pt x="42047" y="26773"/>
                      <a:pt x="68854" y="0"/>
                      <a:pt x="101779" y="0"/>
                    </a:cubicBezTo>
                    <a:close/>
                  </a:path>
                </a:pathLst>
              </a:custGeom>
              <a:solidFill>
                <a:schemeClr val="bg1"/>
              </a:solidFill>
              <a:ln w="1905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grpSp>
        <p:cxnSp>
          <p:nvCxnSpPr>
            <p:cNvPr id="7" name="直接箭头连接符 6"/>
            <p:cNvCxnSpPr/>
            <p:nvPr/>
          </p:nvCxnSpPr>
          <p:spPr>
            <a:xfrm>
              <a:off x="1951037" y="3575843"/>
              <a:ext cx="0" cy="846550"/>
            </a:xfrm>
            <a:prstGeom prst="straightConnector1">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9" name="išļïḓe"/>
            <p:cNvGrpSpPr/>
            <p:nvPr/>
          </p:nvGrpSpPr>
          <p:grpSpPr>
            <a:xfrm>
              <a:off x="4333345" y="2743200"/>
              <a:ext cx="762000" cy="762000"/>
              <a:chOff x="4333345" y="2743200"/>
              <a:chExt cx="762000" cy="762000"/>
            </a:xfrm>
          </p:grpSpPr>
          <p:sp>
            <p:nvSpPr>
              <p:cNvPr id="28" name="iṣlïďê"/>
              <p:cNvSpPr/>
              <p:nvPr/>
            </p:nvSpPr>
            <p:spPr>
              <a:xfrm>
                <a:off x="4333345" y="2743200"/>
                <a:ext cx="762000" cy="762000"/>
              </a:xfrm>
              <a:prstGeom prst="ellipse">
                <a:avLst/>
              </a:prstGeom>
              <a:solidFill>
                <a:srgbClr val="DD6E65"/>
              </a:solidFill>
              <a:ln w="28575">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sp>
            <p:nvSpPr>
              <p:cNvPr id="29" name="ísḷidè"/>
              <p:cNvSpPr/>
              <p:nvPr/>
            </p:nvSpPr>
            <p:spPr>
              <a:xfrm>
                <a:off x="4497943" y="2904565"/>
                <a:ext cx="432804" cy="439270"/>
              </a:xfrm>
              <a:custGeom>
                <a:avLst/>
                <a:gdLst>
                  <a:gd name="connsiteX0" fmla="*/ 322492 w 599806"/>
                  <a:gd name="connsiteY0" fmla="*/ 361615 h 608768"/>
                  <a:gd name="connsiteX1" fmla="*/ 258086 w 599806"/>
                  <a:gd name="connsiteY1" fmla="*/ 442798 h 608768"/>
                  <a:gd name="connsiteX2" fmla="*/ 339393 w 599806"/>
                  <a:gd name="connsiteY2" fmla="*/ 378490 h 608768"/>
                  <a:gd name="connsiteX3" fmla="*/ 329572 w 599806"/>
                  <a:gd name="connsiteY3" fmla="*/ 371421 h 608768"/>
                  <a:gd name="connsiteX4" fmla="*/ 322492 w 599806"/>
                  <a:gd name="connsiteY4" fmla="*/ 361615 h 608768"/>
                  <a:gd name="connsiteX5" fmla="*/ 349099 w 599806"/>
                  <a:gd name="connsiteY5" fmla="*/ 337784 h 608768"/>
                  <a:gd name="connsiteX6" fmla="*/ 349099 w 599806"/>
                  <a:gd name="connsiteY6" fmla="*/ 351923 h 608768"/>
                  <a:gd name="connsiteX7" fmla="*/ 363259 w 599806"/>
                  <a:gd name="connsiteY7" fmla="*/ 351923 h 608768"/>
                  <a:gd name="connsiteX8" fmla="*/ 457227 w 599806"/>
                  <a:gd name="connsiteY8" fmla="*/ 229763 h 608768"/>
                  <a:gd name="connsiteX9" fmla="*/ 467062 w 599806"/>
                  <a:gd name="connsiteY9" fmla="*/ 234138 h 608768"/>
                  <a:gd name="connsiteX10" fmla="*/ 468204 w 599806"/>
                  <a:gd name="connsiteY10" fmla="*/ 254206 h 608768"/>
                  <a:gd name="connsiteX11" fmla="*/ 393635 w 599806"/>
                  <a:gd name="connsiteY11" fmla="*/ 348274 h 608768"/>
                  <a:gd name="connsiteX12" fmla="*/ 382787 w 599806"/>
                  <a:gd name="connsiteY12" fmla="*/ 371421 h 608768"/>
                  <a:gd name="connsiteX13" fmla="*/ 359491 w 599806"/>
                  <a:gd name="connsiteY13" fmla="*/ 382253 h 608768"/>
                  <a:gd name="connsiteX14" fmla="*/ 265395 w 599806"/>
                  <a:gd name="connsiteY14" fmla="*/ 456709 h 608768"/>
                  <a:gd name="connsiteX15" fmla="*/ 245296 w 599806"/>
                  <a:gd name="connsiteY15" fmla="*/ 455569 h 608768"/>
                  <a:gd name="connsiteX16" fmla="*/ 244154 w 599806"/>
                  <a:gd name="connsiteY16" fmla="*/ 435501 h 608768"/>
                  <a:gd name="connsiteX17" fmla="*/ 318723 w 599806"/>
                  <a:gd name="connsiteY17" fmla="*/ 341547 h 608768"/>
                  <a:gd name="connsiteX18" fmla="*/ 329572 w 599806"/>
                  <a:gd name="connsiteY18" fmla="*/ 318286 h 608768"/>
                  <a:gd name="connsiteX19" fmla="*/ 352753 w 599806"/>
                  <a:gd name="connsiteY19" fmla="*/ 307454 h 608768"/>
                  <a:gd name="connsiteX20" fmla="*/ 446964 w 599806"/>
                  <a:gd name="connsiteY20" fmla="*/ 232998 h 608768"/>
                  <a:gd name="connsiteX21" fmla="*/ 457227 w 599806"/>
                  <a:gd name="connsiteY21" fmla="*/ 229763 h 608768"/>
                  <a:gd name="connsiteX22" fmla="*/ 136593 w 599806"/>
                  <a:gd name="connsiteY22" fmla="*/ 176654 h 608768"/>
                  <a:gd name="connsiteX23" fmla="*/ 127228 w 599806"/>
                  <a:gd name="connsiteY23" fmla="*/ 179962 h 608768"/>
                  <a:gd name="connsiteX24" fmla="*/ 124030 w 599806"/>
                  <a:gd name="connsiteY24" fmla="*/ 183725 h 608768"/>
                  <a:gd name="connsiteX25" fmla="*/ 124030 w 599806"/>
                  <a:gd name="connsiteY25" fmla="*/ 193419 h 608768"/>
                  <a:gd name="connsiteX26" fmla="*/ 122545 w 599806"/>
                  <a:gd name="connsiteY26" fmla="*/ 194331 h 608768"/>
                  <a:gd name="connsiteX27" fmla="*/ 121632 w 599806"/>
                  <a:gd name="connsiteY27" fmla="*/ 197296 h 608768"/>
                  <a:gd name="connsiteX28" fmla="*/ 123688 w 599806"/>
                  <a:gd name="connsiteY28" fmla="*/ 217824 h 608768"/>
                  <a:gd name="connsiteX29" fmla="*/ 126543 w 599806"/>
                  <a:gd name="connsiteY29" fmla="*/ 221132 h 608768"/>
                  <a:gd name="connsiteX30" fmla="*/ 127571 w 599806"/>
                  <a:gd name="connsiteY30" fmla="*/ 221246 h 608768"/>
                  <a:gd name="connsiteX31" fmla="*/ 130654 w 599806"/>
                  <a:gd name="connsiteY31" fmla="*/ 219763 h 608768"/>
                  <a:gd name="connsiteX32" fmla="*/ 141504 w 599806"/>
                  <a:gd name="connsiteY32" fmla="*/ 205394 h 608768"/>
                  <a:gd name="connsiteX33" fmla="*/ 142189 w 599806"/>
                  <a:gd name="connsiteY33" fmla="*/ 203113 h 608768"/>
                  <a:gd name="connsiteX34" fmla="*/ 142189 w 599806"/>
                  <a:gd name="connsiteY34" fmla="*/ 180076 h 608768"/>
                  <a:gd name="connsiteX35" fmla="*/ 140362 w 599806"/>
                  <a:gd name="connsiteY35" fmla="*/ 176769 h 608768"/>
                  <a:gd name="connsiteX36" fmla="*/ 136593 w 599806"/>
                  <a:gd name="connsiteY36" fmla="*/ 176654 h 608768"/>
                  <a:gd name="connsiteX37" fmla="*/ 87826 w 599806"/>
                  <a:gd name="connsiteY37" fmla="*/ 176654 h 608768"/>
                  <a:gd name="connsiteX38" fmla="*/ 83943 w 599806"/>
                  <a:gd name="connsiteY38" fmla="*/ 176769 h 608768"/>
                  <a:gd name="connsiteX39" fmla="*/ 82116 w 599806"/>
                  <a:gd name="connsiteY39" fmla="*/ 180076 h 608768"/>
                  <a:gd name="connsiteX40" fmla="*/ 82116 w 599806"/>
                  <a:gd name="connsiteY40" fmla="*/ 203113 h 608768"/>
                  <a:gd name="connsiteX41" fmla="*/ 82915 w 599806"/>
                  <a:gd name="connsiteY41" fmla="*/ 205394 h 608768"/>
                  <a:gd name="connsiteX42" fmla="*/ 93765 w 599806"/>
                  <a:gd name="connsiteY42" fmla="*/ 219763 h 608768"/>
                  <a:gd name="connsiteX43" fmla="*/ 96849 w 599806"/>
                  <a:gd name="connsiteY43" fmla="*/ 221246 h 608768"/>
                  <a:gd name="connsiteX44" fmla="*/ 97877 w 599806"/>
                  <a:gd name="connsiteY44" fmla="*/ 221132 h 608768"/>
                  <a:gd name="connsiteX45" fmla="*/ 100618 w 599806"/>
                  <a:gd name="connsiteY45" fmla="*/ 217824 h 608768"/>
                  <a:gd name="connsiteX46" fmla="*/ 102787 w 599806"/>
                  <a:gd name="connsiteY46" fmla="*/ 197296 h 608768"/>
                  <a:gd name="connsiteX47" fmla="*/ 101760 w 599806"/>
                  <a:gd name="connsiteY47" fmla="*/ 194331 h 608768"/>
                  <a:gd name="connsiteX48" fmla="*/ 100275 w 599806"/>
                  <a:gd name="connsiteY48" fmla="*/ 193419 h 608768"/>
                  <a:gd name="connsiteX49" fmla="*/ 100275 w 599806"/>
                  <a:gd name="connsiteY49" fmla="*/ 183725 h 608768"/>
                  <a:gd name="connsiteX50" fmla="*/ 97191 w 599806"/>
                  <a:gd name="connsiteY50" fmla="*/ 179962 h 608768"/>
                  <a:gd name="connsiteX51" fmla="*/ 87826 w 599806"/>
                  <a:gd name="connsiteY51" fmla="*/ 176654 h 608768"/>
                  <a:gd name="connsiteX52" fmla="*/ 356190 w 599806"/>
                  <a:gd name="connsiteY52" fmla="*/ 149170 h 608768"/>
                  <a:gd name="connsiteX53" fmla="*/ 342598 w 599806"/>
                  <a:gd name="connsiteY53" fmla="*/ 149626 h 608768"/>
                  <a:gd name="connsiteX54" fmla="*/ 356190 w 599806"/>
                  <a:gd name="connsiteY54" fmla="*/ 168671 h 608768"/>
                  <a:gd name="connsiteX55" fmla="*/ 369781 w 599806"/>
                  <a:gd name="connsiteY55" fmla="*/ 149626 h 608768"/>
                  <a:gd name="connsiteX56" fmla="*/ 356190 w 599806"/>
                  <a:gd name="connsiteY56" fmla="*/ 149170 h 608768"/>
                  <a:gd name="connsiteX57" fmla="*/ 356190 w 599806"/>
                  <a:gd name="connsiteY57" fmla="*/ 101614 h 608768"/>
                  <a:gd name="connsiteX58" fmla="*/ 599806 w 599806"/>
                  <a:gd name="connsiteY58" fmla="*/ 344866 h 608768"/>
                  <a:gd name="connsiteX59" fmla="*/ 356190 w 599806"/>
                  <a:gd name="connsiteY59" fmla="*/ 588233 h 608768"/>
                  <a:gd name="connsiteX60" fmla="*/ 220047 w 599806"/>
                  <a:gd name="connsiteY60" fmla="*/ 546608 h 608768"/>
                  <a:gd name="connsiteX61" fmla="*/ 220047 w 599806"/>
                  <a:gd name="connsiteY61" fmla="*/ 485595 h 608768"/>
                  <a:gd name="connsiteX62" fmla="*/ 321012 w 599806"/>
                  <a:gd name="connsiteY62" fmla="*/ 537484 h 608768"/>
                  <a:gd name="connsiteX63" fmla="*/ 348423 w 599806"/>
                  <a:gd name="connsiteY63" fmla="*/ 499280 h 608768"/>
                  <a:gd name="connsiteX64" fmla="*/ 356190 w 599806"/>
                  <a:gd name="connsiteY64" fmla="*/ 495288 h 608768"/>
                  <a:gd name="connsiteX65" fmla="*/ 363956 w 599806"/>
                  <a:gd name="connsiteY65" fmla="*/ 499280 h 608768"/>
                  <a:gd name="connsiteX66" fmla="*/ 391367 w 599806"/>
                  <a:gd name="connsiteY66" fmla="*/ 537484 h 608768"/>
                  <a:gd name="connsiteX67" fmla="*/ 548981 w 599806"/>
                  <a:gd name="connsiteY67" fmla="*/ 379992 h 608768"/>
                  <a:gd name="connsiteX68" fmla="*/ 510834 w 599806"/>
                  <a:gd name="connsiteY68" fmla="*/ 352621 h 608768"/>
                  <a:gd name="connsiteX69" fmla="*/ 506837 w 599806"/>
                  <a:gd name="connsiteY69" fmla="*/ 344866 h 608768"/>
                  <a:gd name="connsiteX70" fmla="*/ 510834 w 599806"/>
                  <a:gd name="connsiteY70" fmla="*/ 337112 h 608768"/>
                  <a:gd name="connsiteX71" fmla="*/ 548981 w 599806"/>
                  <a:gd name="connsiteY71" fmla="*/ 309855 h 608768"/>
                  <a:gd name="connsiteX72" fmla="*/ 391367 w 599806"/>
                  <a:gd name="connsiteY72" fmla="*/ 152363 h 608768"/>
                  <a:gd name="connsiteX73" fmla="*/ 363956 w 599806"/>
                  <a:gd name="connsiteY73" fmla="*/ 190453 h 608768"/>
                  <a:gd name="connsiteX74" fmla="*/ 356190 w 599806"/>
                  <a:gd name="connsiteY74" fmla="*/ 194445 h 608768"/>
                  <a:gd name="connsiteX75" fmla="*/ 348423 w 599806"/>
                  <a:gd name="connsiteY75" fmla="*/ 190453 h 608768"/>
                  <a:gd name="connsiteX76" fmla="*/ 321012 w 599806"/>
                  <a:gd name="connsiteY76" fmla="*/ 152363 h 608768"/>
                  <a:gd name="connsiteX77" fmla="*/ 250999 w 599806"/>
                  <a:gd name="connsiteY77" fmla="*/ 179847 h 608768"/>
                  <a:gd name="connsiteX78" fmla="*/ 212966 w 599806"/>
                  <a:gd name="connsiteY78" fmla="*/ 148143 h 608768"/>
                  <a:gd name="connsiteX79" fmla="*/ 356190 w 599806"/>
                  <a:gd name="connsiteY79" fmla="*/ 101614 h 608768"/>
                  <a:gd name="connsiteX80" fmla="*/ 93765 w 599806"/>
                  <a:gd name="connsiteY80" fmla="*/ 73102 h 608768"/>
                  <a:gd name="connsiteX81" fmla="*/ 67040 w 599806"/>
                  <a:gd name="connsiteY81" fmla="*/ 80173 h 608768"/>
                  <a:gd name="connsiteX82" fmla="*/ 64870 w 599806"/>
                  <a:gd name="connsiteY82" fmla="*/ 83594 h 608768"/>
                  <a:gd name="connsiteX83" fmla="*/ 64870 w 599806"/>
                  <a:gd name="connsiteY83" fmla="*/ 90551 h 608768"/>
                  <a:gd name="connsiteX84" fmla="*/ 63271 w 599806"/>
                  <a:gd name="connsiteY84" fmla="*/ 90551 h 608768"/>
                  <a:gd name="connsiteX85" fmla="*/ 59388 w 599806"/>
                  <a:gd name="connsiteY85" fmla="*/ 94315 h 608768"/>
                  <a:gd name="connsiteX86" fmla="*/ 59388 w 599806"/>
                  <a:gd name="connsiteY86" fmla="*/ 100701 h 608768"/>
                  <a:gd name="connsiteX87" fmla="*/ 61216 w 599806"/>
                  <a:gd name="connsiteY87" fmla="*/ 103894 h 608768"/>
                  <a:gd name="connsiteX88" fmla="*/ 64870 w 599806"/>
                  <a:gd name="connsiteY88" fmla="*/ 106289 h 608768"/>
                  <a:gd name="connsiteX89" fmla="*/ 65099 w 599806"/>
                  <a:gd name="connsiteY89" fmla="*/ 107886 h 608768"/>
                  <a:gd name="connsiteX90" fmla="*/ 78918 w 599806"/>
                  <a:gd name="connsiteY90" fmla="*/ 139818 h 608768"/>
                  <a:gd name="connsiteX91" fmla="*/ 101760 w 599806"/>
                  <a:gd name="connsiteY91" fmla="*/ 159662 h 608768"/>
                  <a:gd name="connsiteX92" fmla="*/ 122545 w 599806"/>
                  <a:gd name="connsiteY92" fmla="*/ 159662 h 608768"/>
                  <a:gd name="connsiteX93" fmla="*/ 145387 w 599806"/>
                  <a:gd name="connsiteY93" fmla="*/ 139818 h 608768"/>
                  <a:gd name="connsiteX94" fmla="*/ 159206 w 599806"/>
                  <a:gd name="connsiteY94" fmla="*/ 107886 h 608768"/>
                  <a:gd name="connsiteX95" fmla="*/ 159435 w 599806"/>
                  <a:gd name="connsiteY95" fmla="*/ 106289 h 608768"/>
                  <a:gd name="connsiteX96" fmla="*/ 163203 w 599806"/>
                  <a:gd name="connsiteY96" fmla="*/ 103894 h 608768"/>
                  <a:gd name="connsiteX97" fmla="*/ 164917 w 599806"/>
                  <a:gd name="connsiteY97" fmla="*/ 100701 h 608768"/>
                  <a:gd name="connsiteX98" fmla="*/ 164917 w 599806"/>
                  <a:gd name="connsiteY98" fmla="*/ 94315 h 608768"/>
                  <a:gd name="connsiteX99" fmla="*/ 161034 w 599806"/>
                  <a:gd name="connsiteY99" fmla="*/ 90551 h 608768"/>
                  <a:gd name="connsiteX100" fmla="*/ 158978 w 599806"/>
                  <a:gd name="connsiteY100" fmla="*/ 90551 h 608768"/>
                  <a:gd name="connsiteX101" fmla="*/ 157722 w 599806"/>
                  <a:gd name="connsiteY101" fmla="*/ 89183 h 608768"/>
                  <a:gd name="connsiteX102" fmla="*/ 154067 w 599806"/>
                  <a:gd name="connsiteY102" fmla="*/ 88954 h 608768"/>
                  <a:gd name="connsiteX103" fmla="*/ 138763 w 599806"/>
                  <a:gd name="connsiteY103" fmla="*/ 92376 h 608768"/>
                  <a:gd name="connsiteX104" fmla="*/ 115236 w 599806"/>
                  <a:gd name="connsiteY104" fmla="*/ 81656 h 608768"/>
                  <a:gd name="connsiteX105" fmla="*/ 93765 w 599806"/>
                  <a:gd name="connsiteY105" fmla="*/ 73102 h 608768"/>
                  <a:gd name="connsiteX106" fmla="*/ 102445 w 599806"/>
                  <a:gd name="connsiteY106" fmla="*/ 0 h 608768"/>
                  <a:gd name="connsiteX107" fmla="*/ 121974 w 599806"/>
                  <a:gd name="connsiteY107" fmla="*/ 0 h 608768"/>
                  <a:gd name="connsiteX108" fmla="*/ 182048 w 599806"/>
                  <a:gd name="connsiteY108" fmla="*/ 60101 h 608768"/>
                  <a:gd name="connsiteX109" fmla="*/ 182048 w 599806"/>
                  <a:gd name="connsiteY109" fmla="*/ 78919 h 608768"/>
                  <a:gd name="connsiteX110" fmla="*/ 185474 w 599806"/>
                  <a:gd name="connsiteY110" fmla="*/ 89639 h 608768"/>
                  <a:gd name="connsiteX111" fmla="*/ 185474 w 599806"/>
                  <a:gd name="connsiteY111" fmla="*/ 103096 h 608768"/>
                  <a:gd name="connsiteX112" fmla="*/ 178850 w 599806"/>
                  <a:gd name="connsiteY112" fmla="*/ 117237 h 608768"/>
                  <a:gd name="connsiteX113" fmla="*/ 174967 w 599806"/>
                  <a:gd name="connsiteY113" fmla="*/ 127501 h 608768"/>
                  <a:gd name="connsiteX114" fmla="*/ 162061 w 599806"/>
                  <a:gd name="connsiteY114" fmla="*/ 151793 h 608768"/>
                  <a:gd name="connsiteX115" fmla="*/ 153382 w 599806"/>
                  <a:gd name="connsiteY115" fmla="*/ 162741 h 608768"/>
                  <a:gd name="connsiteX116" fmla="*/ 161376 w 599806"/>
                  <a:gd name="connsiteY116" fmla="*/ 168785 h 608768"/>
                  <a:gd name="connsiteX117" fmla="*/ 205460 w 599806"/>
                  <a:gd name="connsiteY117" fmla="*/ 177567 h 608768"/>
                  <a:gd name="connsiteX118" fmla="*/ 225104 w 599806"/>
                  <a:gd name="connsiteY118" fmla="*/ 201630 h 608768"/>
                  <a:gd name="connsiteX119" fmla="*/ 225104 w 599806"/>
                  <a:gd name="connsiteY119" fmla="*/ 360380 h 608768"/>
                  <a:gd name="connsiteX120" fmla="*/ 222820 w 599806"/>
                  <a:gd name="connsiteY120" fmla="*/ 370644 h 608768"/>
                  <a:gd name="connsiteX121" fmla="*/ 222820 w 599806"/>
                  <a:gd name="connsiteY121" fmla="*/ 387978 h 608768"/>
                  <a:gd name="connsiteX122" fmla="*/ 201349 w 599806"/>
                  <a:gd name="connsiteY122" fmla="*/ 409419 h 608768"/>
                  <a:gd name="connsiteX123" fmla="*/ 189700 w 599806"/>
                  <a:gd name="connsiteY123" fmla="*/ 405997 h 608768"/>
                  <a:gd name="connsiteX124" fmla="*/ 189700 w 599806"/>
                  <a:gd name="connsiteY124" fmla="*/ 570221 h 608768"/>
                  <a:gd name="connsiteX125" fmla="*/ 151097 w 599806"/>
                  <a:gd name="connsiteY125" fmla="*/ 608768 h 608768"/>
                  <a:gd name="connsiteX126" fmla="*/ 112609 w 599806"/>
                  <a:gd name="connsiteY126" fmla="*/ 570221 h 608768"/>
                  <a:gd name="connsiteX127" fmla="*/ 74007 w 599806"/>
                  <a:gd name="connsiteY127" fmla="*/ 608768 h 608768"/>
                  <a:gd name="connsiteX128" fmla="*/ 35405 w 599806"/>
                  <a:gd name="connsiteY128" fmla="*/ 570221 h 608768"/>
                  <a:gd name="connsiteX129" fmla="*/ 35405 w 599806"/>
                  <a:gd name="connsiteY129" fmla="*/ 405997 h 608768"/>
                  <a:gd name="connsiteX130" fmla="*/ 23756 w 599806"/>
                  <a:gd name="connsiteY130" fmla="*/ 409419 h 608768"/>
                  <a:gd name="connsiteX131" fmla="*/ 2284 w 599806"/>
                  <a:gd name="connsiteY131" fmla="*/ 387978 h 608768"/>
                  <a:gd name="connsiteX132" fmla="*/ 2284 w 599806"/>
                  <a:gd name="connsiteY132" fmla="*/ 370644 h 608768"/>
                  <a:gd name="connsiteX133" fmla="*/ 0 w 599806"/>
                  <a:gd name="connsiteY133" fmla="*/ 360380 h 608768"/>
                  <a:gd name="connsiteX134" fmla="*/ 0 w 599806"/>
                  <a:gd name="connsiteY134" fmla="*/ 201630 h 608768"/>
                  <a:gd name="connsiteX135" fmla="*/ 19644 w 599806"/>
                  <a:gd name="connsiteY135" fmla="*/ 177567 h 608768"/>
                  <a:gd name="connsiteX136" fmla="*/ 62929 w 599806"/>
                  <a:gd name="connsiteY136" fmla="*/ 168785 h 608768"/>
                  <a:gd name="connsiteX137" fmla="*/ 70923 w 599806"/>
                  <a:gd name="connsiteY137" fmla="*/ 162855 h 608768"/>
                  <a:gd name="connsiteX138" fmla="*/ 62358 w 599806"/>
                  <a:gd name="connsiteY138" fmla="*/ 151793 h 608768"/>
                  <a:gd name="connsiteX139" fmla="*/ 49338 w 599806"/>
                  <a:gd name="connsiteY139" fmla="*/ 127501 h 608768"/>
                  <a:gd name="connsiteX140" fmla="*/ 45455 w 599806"/>
                  <a:gd name="connsiteY140" fmla="*/ 117237 h 608768"/>
                  <a:gd name="connsiteX141" fmla="*/ 38831 w 599806"/>
                  <a:gd name="connsiteY141" fmla="*/ 103096 h 608768"/>
                  <a:gd name="connsiteX142" fmla="*/ 38831 w 599806"/>
                  <a:gd name="connsiteY142" fmla="*/ 89639 h 608768"/>
                  <a:gd name="connsiteX143" fmla="*/ 42257 w 599806"/>
                  <a:gd name="connsiteY143" fmla="*/ 78919 h 608768"/>
                  <a:gd name="connsiteX144" fmla="*/ 42257 w 599806"/>
                  <a:gd name="connsiteY144" fmla="*/ 60101 h 608768"/>
                  <a:gd name="connsiteX145" fmla="*/ 102445 w 599806"/>
                  <a:gd name="connsiteY145" fmla="*/ 0 h 60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99806" h="608768">
                    <a:moveTo>
                      <a:pt x="322492" y="361615"/>
                    </a:moveTo>
                    <a:lnTo>
                      <a:pt x="258086" y="442798"/>
                    </a:lnTo>
                    <a:lnTo>
                      <a:pt x="339393" y="378490"/>
                    </a:lnTo>
                    <a:cubicBezTo>
                      <a:pt x="335853" y="376780"/>
                      <a:pt x="332541" y="374385"/>
                      <a:pt x="329572" y="371421"/>
                    </a:cubicBezTo>
                    <a:cubicBezTo>
                      <a:pt x="326603" y="368456"/>
                      <a:pt x="324205" y="365149"/>
                      <a:pt x="322492" y="361615"/>
                    </a:cubicBezTo>
                    <a:close/>
                    <a:moveTo>
                      <a:pt x="349099" y="337784"/>
                    </a:moveTo>
                    <a:cubicBezTo>
                      <a:pt x="345217" y="341775"/>
                      <a:pt x="345217" y="348046"/>
                      <a:pt x="349099" y="351923"/>
                    </a:cubicBezTo>
                    <a:cubicBezTo>
                      <a:pt x="352982" y="355800"/>
                      <a:pt x="359377" y="355800"/>
                      <a:pt x="363259" y="351923"/>
                    </a:cubicBezTo>
                    <a:close/>
                    <a:moveTo>
                      <a:pt x="457227" y="229763"/>
                    </a:moveTo>
                    <a:cubicBezTo>
                      <a:pt x="460810" y="229976"/>
                      <a:pt x="464321" y="231459"/>
                      <a:pt x="467062" y="234138"/>
                    </a:cubicBezTo>
                    <a:cubicBezTo>
                      <a:pt x="472429" y="239611"/>
                      <a:pt x="473000" y="248277"/>
                      <a:pt x="468204" y="254206"/>
                    </a:cubicBezTo>
                    <a:lnTo>
                      <a:pt x="393635" y="348274"/>
                    </a:lnTo>
                    <a:cubicBezTo>
                      <a:pt x="392836" y="356712"/>
                      <a:pt x="389296" y="365035"/>
                      <a:pt x="382787" y="371421"/>
                    </a:cubicBezTo>
                    <a:cubicBezTo>
                      <a:pt x="376277" y="377920"/>
                      <a:pt x="368055" y="381569"/>
                      <a:pt x="359491" y="382253"/>
                    </a:cubicBezTo>
                    <a:lnTo>
                      <a:pt x="265395" y="456709"/>
                    </a:lnTo>
                    <a:cubicBezTo>
                      <a:pt x="259342" y="461498"/>
                      <a:pt x="250664" y="461042"/>
                      <a:pt x="245296" y="455569"/>
                    </a:cubicBezTo>
                    <a:cubicBezTo>
                      <a:pt x="239815" y="450210"/>
                      <a:pt x="239358" y="441544"/>
                      <a:pt x="244154" y="435501"/>
                    </a:cubicBezTo>
                    <a:lnTo>
                      <a:pt x="318723" y="341547"/>
                    </a:lnTo>
                    <a:cubicBezTo>
                      <a:pt x="319523" y="332995"/>
                      <a:pt x="323063" y="324786"/>
                      <a:pt x="329572" y="318286"/>
                    </a:cubicBezTo>
                    <a:cubicBezTo>
                      <a:pt x="336081" y="311901"/>
                      <a:pt x="344303" y="308252"/>
                      <a:pt x="352753" y="307454"/>
                    </a:cubicBezTo>
                    <a:lnTo>
                      <a:pt x="446964" y="232998"/>
                    </a:lnTo>
                    <a:cubicBezTo>
                      <a:pt x="449990" y="230604"/>
                      <a:pt x="453644" y="229549"/>
                      <a:pt x="457227" y="229763"/>
                    </a:cubicBezTo>
                    <a:close/>
                    <a:moveTo>
                      <a:pt x="136593" y="176654"/>
                    </a:moveTo>
                    <a:cubicBezTo>
                      <a:pt x="133395" y="178365"/>
                      <a:pt x="130312" y="179392"/>
                      <a:pt x="127228" y="179962"/>
                    </a:cubicBezTo>
                    <a:cubicBezTo>
                      <a:pt x="125401" y="180304"/>
                      <a:pt x="124030" y="181901"/>
                      <a:pt x="124030" y="183725"/>
                    </a:cubicBezTo>
                    <a:lnTo>
                      <a:pt x="124030" y="193419"/>
                    </a:lnTo>
                    <a:cubicBezTo>
                      <a:pt x="123459" y="193533"/>
                      <a:pt x="123002" y="193875"/>
                      <a:pt x="122545" y="194331"/>
                    </a:cubicBezTo>
                    <a:cubicBezTo>
                      <a:pt x="121860" y="195130"/>
                      <a:pt x="121518" y="196270"/>
                      <a:pt x="121632" y="197296"/>
                    </a:cubicBezTo>
                    <a:lnTo>
                      <a:pt x="123688" y="217824"/>
                    </a:lnTo>
                    <a:cubicBezTo>
                      <a:pt x="123916" y="219421"/>
                      <a:pt x="124944" y="220676"/>
                      <a:pt x="126543" y="221132"/>
                    </a:cubicBezTo>
                    <a:cubicBezTo>
                      <a:pt x="126885" y="221246"/>
                      <a:pt x="127228" y="221246"/>
                      <a:pt x="127571" y="221246"/>
                    </a:cubicBezTo>
                    <a:cubicBezTo>
                      <a:pt x="128713" y="221246"/>
                      <a:pt x="129855" y="220676"/>
                      <a:pt x="130654" y="219763"/>
                    </a:cubicBezTo>
                    <a:lnTo>
                      <a:pt x="141504" y="205394"/>
                    </a:lnTo>
                    <a:cubicBezTo>
                      <a:pt x="141961" y="204709"/>
                      <a:pt x="142189" y="203911"/>
                      <a:pt x="142189" y="203113"/>
                    </a:cubicBezTo>
                    <a:lnTo>
                      <a:pt x="142189" y="180076"/>
                    </a:lnTo>
                    <a:cubicBezTo>
                      <a:pt x="142189" y="178707"/>
                      <a:pt x="141504" y="177453"/>
                      <a:pt x="140362" y="176769"/>
                    </a:cubicBezTo>
                    <a:cubicBezTo>
                      <a:pt x="139220" y="176084"/>
                      <a:pt x="137735" y="175970"/>
                      <a:pt x="136593" y="176654"/>
                    </a:cubicBezTo>
                    <a:close/>
                    <a:moveTo>
                      <a:pt x="87826" y="176654"/>
                    </a:moveTo>
                    <a:cubicBezTo>
                      <a:pt x="86570" y="175970"/>
                      <a:pt x="85085" y="176084"/>
                      <a:pt x="83943" y="176769"/>
                    </a:cubicBezTo>
                    <a:cubicBezTo>
                      <a:pt x="82801" y="177453"/>
                      <a:pt x="82116" y="178707"/>
                      <a:pt x="82116" y="180076"/>
                    </a:cubicBezTo>
                    <a:lnTo>
                      <a:pt x="82116" y="203113"/>
                    </a:lnTo>
                    <a:cubicBezTo>
                      <a:pt x="82116" y="203911"/>
                      <a:pt x="82344" y="204709"/>
                      <a:pt x="82915" y="205394"/>
                    </a:cubicBezTo>
                    <a:lnTo>
                      <a:pt x="93765" y="219763"/>
                    </a:lnTo>
                    <a:cubicBezTo>
                      <a:pt x="94450" y="220676"/>
                      <a:pt x="95592" y="221246"/>
                      <a:pt x="96849" y="221246"/>
                    </a:cubicBezTo>
                    <a:cubicBezTo>
                      <a:pt x="97191" y="221246"/>
                      <a:pt x="97534" y="221246"/>
                      <a:pt x="97877" y="221132"/>
                    </a:cubicBezTo>
                    <a:cubicBezTo>
                      <a:pt x="99361" y="220676"/>
                      <a:pt x="100503" y="219421"/>
                      <a:pt x="100618" y="217824"/>
                    </a:cubicBezTo>
                    <a:lnTo>
                      <a:pt x="102787" y="197296"/>
                    </a:lnTo>
                    <a:cubicBezTo>
                      <a:pt x="102902" y="196270"/>
                      <a:pt x="102445" y="195130"/>
                      <a:pt x="101760" y="194331"/>
                    </a:cubicBezTo>
                    <a:cubicBezTo>
                      <a:pt x="101417" y="193875"/>
                      <a:pt x="100846" y="193533"/>
                      <a:pt x="100275" y="193419"/>
                    </a:cubicBezTo>
                    <a:lnTo>
                      <a:pt x="100275" y="183725"/>
                    </a:lnTo>
                    <a:cubicBezTo>
                      <a:pt x="100275" y="181901"/>
                      <a:pt x="99019" y="180304"/>
                      <a:pt x="97191" y="179962"/>
                    </a:cubicBezTo>
                    <a:cubicBezTo>
                      <a:pt x="94108" y="179392"/>
                      <a:pt x="90910" y="178365"/>
                      <a:pt x="87826" y="176654"/>
                    </a:cubicBezTo>
                    <a:close/>
                    <a:moveTo>
                      <a:pt x="356190" y="149170"/>
                    </a:moveTo>
                    <a:cubicBezTo>
                      <a:pt x="351621" y="149170"/>
                      <a:pt x="347053" y="149398"/>
                      <a:pt x="342598" y="149626"/>
                    </a:cubicBezTo>
                    <a:lnTo>
                      <a:pt x="356190" y="168671"/>
                    </a:lnTo>
                    <a:lnTo>
                      <a:pt x="369781" y="149626"/>
                    </a:lnTo>
                    <a:cubicBezTo>
                      <a:pt x="365327" y="149398"/>
                      <a:pt x="360758" y="149170"/>
                      <a:pt x="356190" y="149170"/>
                    </a:cubicBezTo>
                    <a:close/>
                    <a:moveTo>
                      <a:pt x="356190" y="101614"/>
                    </a:moveTo>
                    <a:cubicBezTo>
                      <a:pt x="490504" y="101614"/>
                      <a:pt x="599806" y="210753"/>
                      <a:pt x="599806" y="344866"/>
                    </a:cubicBezTo>
                    <a:cubicBezTo>
                      <a:pt x="599806" y="479094"/>
                      <a:pt x="490504" y="588233"/>
                      <a:pt x="356190" y="588233"/>
                    </a:cubicBezTo>
                    <a:cubicBezTo>
                      <a:pt x="305822" y="588233"/>
                      <a:pt x="258994" y="572837"/>
                      <a:pt x="220047" y="546608"/>
                    </a:cubicBezTo>
                    <a:lnTo>
                      <a:pt x="220047" y="485595"/>
                    </a:lnTo>
                    <a:cubicBezTo>
                      <a:pt x="247344" y="511825"/>
                      <a:pt x="282179" y="530413"/>
                      <a:pt x="321012" y="537484"/>
                    </a:cubicBezTo>
                    <a:lnTo>
                      <a:pt x="348423" y="499280"/>
                    </a:lnTo>
                    <a:cubicBezTo>
                      <a:pt x="350250" y="496771"/>
                      <a:pt x="353106" y="495288"/>
                      <a:pt x="356190" y="495288"/>
                    </a:cubicBezTo>
                    <a:cubicBezTo>
                      <a:pt x="359273" y="495288"/>
                      <a:pt x="362129" y="496771"/>
                      <a:pt x="363956" y="499280"/>
                    </a:cubicBezTo>
                    <a:lnTo>
                      <a:pt x="391367" y="537484"/>
                    </a:lnTo>
                    <a:cubicBezTo>
                      <a:pt x="471316" y="522887"/>
                      <a:pt x="534476" y="459821"/>
                      <a:pt x="548981" y="379992"/>
                    </a:cubicBezTo>
                    <a:lnTo>
                      <a:pt x="510834" y="352621"/>
                    </a:lnTo>
                    <a:cubicBezTo>
                      <a:pt x="508321" y="350797"/>
                      <a:pt x="506837" y="347946"/>
                      <a:pt x="506837" y="344866"/>
                    </a:cubicBezTo>
                    <a:cubicBezTo>
                      <a:pt x="506837" y="341787"/>
                      <a:pt x="508321" y="338936"/>
                      <a:pt x="510834" y="337112"/>
                    </a:cubicBezTo>
                    <a:lnTo>
                      <a:pt x="548981" y="309855"/>
                    </a:lnTo>
                    <a:cubicBezTo>
                      <a:pt x="534476" y="229912"/>
                      <a:pt x="471316" y="166846"/>
                      <a:pt x="391367" y="152363"/>
                    </a:cubicBezTo>
                    <a:lnTo>
                      <a:pt x="363956" y="190453"/>
                    </a:lnTo>
                    <a:cubicBezTo>
                      <a:pt x="362129" y="192962"/>
                      <a:pt x="359273" y="194445"/>
                      <a:pt x="356190" y="194445"/>
                    </a:cubicBezTo>
                    <a:cubicBezTo>
                      <a:pt x="353106" y="194445"/>
                      <a:pt x="350250" y="192962"/>
                      <a:pt x="348423" y="190453"/>
                    </a:cubicBezTo>
                    <a:lnTo>
                      <a:pt x="321012" y="152363"/>
                    </a:lnTo>
                    <a:cubicBezTo>
                      <a:pt x="295657" y="156925"/>
                      <a:pt x="272014" y="166504"/>
                      <a:pt x="250999" y="179847"/>
                    </a:cubicBezTo>
                    <a:cubicBezTo>
                      <a:pt x="244146" y="164223"/>
                      <a:pt x="230327" y="152135"/>
                      <a:pt x="212966" y="148143"/>
                    </a:cubicBezTo>
                    <a:cubicBezTo>
                      <a:pt x="253283" y="118948"/>
                      <a:pt x="302738" y="101614"/>
                      <a:pt x="356190" y="101614"/>
                    </a:cubicBezTo>
                    <a:close/>
                    <a:moveTo>
                      <a:pt x="93765" y="73102"/>
                    </a:moveTo>
                    <a:cubicBezTo>
                      <a:pt x="82801" y="73102"/>
                      <a:pt x="72294" y="77550"/>
                      <a:pt x="67040" y="80173"/>
                    </a:cubicBezTo>
                    <a:cubicBezTo>
                      <a:pt x="65670" y="80857"/>
                      <a:pt x="64870" y="82112"/>
                      <a:pt x="64870" y="83594"/>
                    </a:cubicBezTo>
                    <a:lnTo>
                      <a:pt x="64870" y="90551"/>
                    </a:lnTo>
                    <a:lnTo>
                      <a:pt x="63271" y="90551"/>
                    </a:lnTo>
                    <a:cubicBezTo>
                      <a:pt x="61102" y="90551"/>
                      <a:pt x="59388" y="92262"/>
                      <a:pt x="59388" y="94315"/>
                    </a:cubicBezTo>
                    <a:lnTo>
                      <a:pt x="59388" y="100701"/>
                    </a:lnTo>
                    <a:cubicBezTo>
                      <a:pt x="59388" y="101956"/>
                      <a:pt x="60074" y="103210"/>
                      <a:pt x="61216" y="103894"/>
                    </a:cubicBezTo>
                    <a:lnTo>
                      <a:pt x="64870" y="106289"/>
                    </a:lnTo>
                    <a:lnTo>
                      <a:pt x="65099" y="107886"/>
                    </a:lnTo>
                    <a:cubicBezTo>
                      <a:pt x="66355" y="117123"/>
                      <a:pt x="71494" y="129098"/>
                      <a:pt x="78918" y="139818"/>
                    </a:cubicBezTo>
                    <a:cubicBezTo>
                      <a:pt x="88397" y="153504"/>
                      <a:pt x="97191" y="159662"/>
                      <a:pt x="101760" y="159662"/>
                    </a:cubicBezTo>
                    <a:lnTo>
                      <a:pt x="122545" y="159662"/>
                    </a:lnTo>
                    <a:cubicBezTo>
                      <a:pt x="127114" y="159662"/>
                      <a:pt x="135908" y="153504"/>
                      <a:pt x="145387" y="139818"/>
                    </a:cubicBezTo>
                    <a:cubicBezTo>
                      <a:pt x="152811" y="129098"/>
                      <a:pt x="157950" y="117123"/>
                      <a:pt x="159206" y="107886"/>
                    </a:cubicBezTo>
                    <a:lnTo>
                      <a:pt x="159435" y="106289"/>
                    </a:lnTo>
                    <a:lnTo>
                      <a:pt x="163203" y="103894"/>
                    </a:lnTo>
                    <a:cubicBezTo>
                      <a:pt x="164231" y="103210"/>
                      <a:pt x="164917" y="101956"/>
                      <a:pt x="164917" y="100701"/>
                    </a:cubicBezTo>
                    <a:lnTo>
                      <a:pt x="164917" y="94315"/>
                    </a:lnTo>
                    <a:cubicBezTo>
                      <a:pt x="164917" y="92262"/>
                      <a:pt x="163203" y="90551"/>
                      <a:pt x="161034" y="90551"/>
                    </a:cubicBezTo>
                    <a:lnTo>
                      <a:pt x="158978" y="90551"/>
                    </a:lnTo>
                    <a:cubicBezTo>
                      <a:pt x="158635" y="89981"/>
                      <a:pt x="158178" y="89525"/>
                      <a:pt x="157722" y="89183"/>
                    </a:cubicBezTo>
                    <a:cubicBezTo>
                      <a:pt x="156579" y="88498"/>
                      <a:pt x="155209" y="88384"/>
                      <a:pt x="154067" y="88954"/>
                    </a:cubicBezTo>
                    <a:cubicBezTo>
                      <a:pt x="148927" y="91235"/>
                      <a:pt x="143788" y="92376"/>
                      <a:pt x="138763" y="92376"/>
                    </a:cubicBezTo>
                    <a:cubicBezTo>
                      <a:pt x="129969" y="92376"/>
                      <a:pt x="122089" y="88840"/>
                      <a:pt x="115236" y="81656"/>
                    </a:cubicBezTo>
                    <a:cubicBezTo>
                      <a:pt x="109640" y="75953"/>
                      <a:pt x="102445" y="73102"/>
                      <a:pt x="93765" y="73102"/>
                    </a:cubicBezTo>
                    <a:close/>
                    <a:moveTo>
                      <a:pt x="102445" y="0"/>
                    </a:moveTo>
                    <a:lnTo>
                      <a:pt x="121974" y="0"/>
                    </a:lnTo>
                    <a:cubicBezTo>
                      <a:pt x="155095" y="0"/>
                      <a:pt x="182048" y="26914"/>
                      <a:pt x="182048" y="60101"/>
                    </a:cubicBezTo>
                    <a:lnTo>
                      <a:pt x="182048" y="78919"/>
                    </a:lnTo>
                    <a:cubicBezTo>
                      <a:pt x="184332" y="82112"/>
                      <a:pt x="185474" y="85875"/>
                      <a:pt x="185474" y="89639"/>
                    </a:cubicBezTo>
                    <a:lnTo>
                      <a:pt x="185474" y="103096"/>
                    </a:lnTo>
                    <a:cubicBezTo>
                      <a:pt x="185474" y="108570"/>
                      <a:pt x="183076" y="113816"/>
                      <a:pt x="178850" y="117237"/>
                    </a:cubicBezTo>
                    <a:cubicBezTo>
                      <a:pt x="177822" y="120659"/>
                      <a:pt x="176566" y="124080"/>
                      <a:pt x="174967" y="127501"/>
                    </a:cubicBezTo>
                    <a:cubicBezTo>
                      <a:pt x="171883" y="135599"/>
                      <a:pt x="167429" y="144038"/>
                      <a:pt x="162061" y="151793"/>
                    </a:cubicBezTo>
                    <a:cubicBezTo>
                      <a:pt x="159777" y="154986"/>
                      <a:pt x="156922" y="158978"/>
                      <a:pt x="153382" y="162741"/>
                    </a:cubicBezTo>
                    <a:cubicBezTo>
                      <a:pt x="156465" y="164224"/>
                      <a:pt x="159206" y="166276"/>
                      <a:pt x="161376" y="168785"/>
                    </a:cubicBezTo>
                    <a:lnTo>
                      <a:pt x="205460" y="177567"/>
                    </a:lnTo>
                    <a:cubicBezTo>
                      <a:pt x="216881" y="179848"/>
                      <a:pt x="225104" y="189998"/>
                      <a:pt x="225104" y="201630"/>
                    </a:cubicBezTo>
                    <a:lnTo>
                      <a:pt x="225104" y="360380"/>
                    </a:lnTo>
                    <a:cubicBezTo>
                      <a:pt x="225104" y="364029"/>
                      <a:pt x="224305" y="367450"/>
                      <a:pt x="222820" y="370644"/>
                    </a:cubicBezTo>
                    <a:lnTo>
                      <a:pt x="222820" y="387978"/>
                    </a:lnTo>
                    <a:cubicBezTo>
                      <a:pt x="222820" y="399839"/>
                      <a:pt x="213227" y="409419"/>
                      <a:pt x="201349" y="409419"/>
                    </a:cubicBezTo>
                    <a:cubicBezTo>
                      <a:pt x="197123" y="409419"/>
                      <a:pt x="193012" y="408164"/>
                      <a:pt x="189700" y="405997"/>
                    </a:cubicBezTo>
                    <a:lnTo>
                      <a:pt x="189700" y="570221"/>
                    </a:lnTo>
                    <a:cubicBezTo>
                      <a:pt x="189700" y="591547"/>
                      <a:pt x="172454" y="608768"/>
                      <a:pt x="151097" y="608768"/>
                    </a:cubicBezTo>
                    <a:cubicBezTo>
                      <a:pt x="129855" y="608768"/>
                      <a:pt x="112609" y="591547"/>
                      <a:pt x="112609" y="570221"/>
                    </a:cubicBezTo>
                    <a:cubicBezTo>
                      <a:pt x="112609" y="591547"/>
                      <a:pt x="95250" y="608768"/>
                      <a:pt x="74007" y="608768"/>
                    </a:cubicBezTo>
                    <a:cubicBezTo>
                      <a:pt x="52650" y="608768"/>
                      <a:pt x="35405" y="591547"/>
                      <a:pt x="35405" y="570221"/>
                    </a:cubicBezTo>
                    <a:lnTo>
                      <a:pt x="35405" y="405997"/>
                    </a:lnTo>
                    <a:cubicBezTo>
                      <a:pt x="32093" y="408164"/>
                      <a:pt x="27981" y="409419"/>
                      <a:pt x="23756" y="409419"/>
                    </a:cubicBezTo>
                    <a:cubicBezTo>
                      <a:pt x="11878" y="409419"/>
                      <a:pt x="2284" y="399839"/>
                      <a:pt x="2284" y="387978"/>
                    </a:cubicBezTo>
                    <a:lnTo>
                      <a:pt x="2284" y="370644"/>
                    </a:lnTo>
                    <a:cubicBezTo>
                      <a:pt x="800" y="367450"/>
                      <a:pt x="0" y="364029"/>
                      <a:pt x="0" y="360380"/>
                    </a:cubicBezTo>
                    <a:lnTo>
                      <a:pt x="0" y="201630"/>
                    </a:lnTo>
                    <a:cubicBezTo>
                      <a:pt x="0" y="189998"/>
                      <a:pt x="8223" y="179962"/>
                      <a:pt x="19644" y="177567"/>
                    </a:cubicBezTo>
                    <a:lnTo>
                      <a:pt x="62929" y="168785"/>
                    </a:lnTo>
                    <a:cubicBezTo>
                      <a:pt x="65213" y="166276"/>
                      <a:pt x="67954" y="164224"/>
                      <a:pt x="70923" y="162855"/>
                    </a:cubicBezTo>
                    <a:cubicBezTo>
                      <a:pt x="67497" y="158978"/>
                      <a:pt x="64528" y="154986"/>
                      <a:pt x="62358" y="151793"/>
                    </a:cubicBezTo>
                    <a:cubicBezTo>
                      <a:pt x="56876" y="144038"/>
                      <a:pt x="52422" y="135599"/>
                      <a:pt x="49338" y="127501"/>
                    </a:cubicBezTo>
                    <a:cubicBezTo>
                      <a:pt x="47853" y="124080"/>
                      <a:pt x="46483" y="120659"/>
                      <a:pt x="45455" y="117237"/>
                    </a:cubicBezTo>
                    <a:cubicBezTo>
                      <a:pt x="41229" y="113816"/>
                      <a:pt x="38831" y="108570"/>
                      <a:pt x="38831" y="103096"/>
                    </a:cubicBezTo>
                    <a:lnTo>
                      <a:pt x="38831" y="89639"/>
                    </a:lnTo>
                    <a:cubicBezTo>
                      <a:pt x="38831" y="85875"/>
                      <a:pt x="40087" y="82112"/>
                      <a:pt x="42257" y="78919"/>
                    </a:cubicBezTo>
                    <a:lnTo>
                      <a:pt x="42257" y="60101"/>
                    </a:lnTo>
                    <a:cubicBezTo>
                      <a:pt x="42257" y="26914"/>
                      <a:pt x="69210" y="0"/>
                      <a:pt x="102445" y="0"/>
                    </a:cubicBezTo>
                    <a:close/>
                  </a:path>
                </a:pathLst>
              </a:custGeom>
              <a:solidFill>
                <a:schemeClr val="bg1"/>
              </a:solidFill>
              <a:ln w="1905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grpSp>
        <p:cxnSp>
          <p:nvCxnSpPr>
            <p:cNvPr id="10" name="直接箭头连接符 9"/>
            <p:cNvCxnSpPr/>
            <p:nvPr/>
          </p:nvCxnSpPr>
          <p:spPr>
            <a:xfrm>
              <a:off x="4714345" y="3575843"/>
              <a:ext cx="0" cy="846550"/>
            </a:xfrm>
            <a:prstGeom prst="straightConnector1">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12" name="íŝḻïḑe"/>
            <p:cNvGrpSpPr/>
            <p:nvPr/>
          </p:nvGrpSpPr>
          <p:grpSpPr>
            <a:xfrm>
              <a:off x="7096653" y="2743200"/>
              <a:ext cx="762000" cy="762000"/>
              <a:chOff x="7096653" y="2743200"/>
              <a:chExt cx="762000" cy="762000"/>
            </a:xfrm>
          </p:grpSpPr>
          <p:sp>
            <p:nvSpPr>
              <p:cNvPr id="24" name="ïṥľiḋê"/>
              <p:cNvSpPr/>
              <p:nvPr/>
            </p:nvSpPr>
            <p:spPr>
              <a:xfrm>
                <a:off x="7096653" y="2743200"/>
                <a:ext cx="762000" cy="762000"/>
              </a:xfrm>
              <a:prstGeom prst="ellipse">
                <a:avLst/>
              </a:prstGeom>
              <a:solidFill>
                <a:srgbClr val="F36E3F"/>
              </a:solidFill>
              <a:ln w="28575">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sp>
            <p:nvSpPr>
              <p:cNvPr id="25" name="îṡľîďê"/>
              <p:cNvSpPr/>
              <p:nvPr/>
            </p:nvSpPr>
            <p:spPr>
              <a:xfrm>
                <a:off x="7279157" y="2904565"/>
                <a:ext cx="396992" cy="439270"/>
              </a:xfrm>
              <a:custGeom>
                <a:avLst/>
                <a:gdLst>
                  <a:gd name="connsiteX0" fmla="*/ 481589 w 546670"/>
                  <a:gd name="connsiteY0" fmla="*/ 391913 h 604887"/>
                  <a:gd name="connsiteX1" fmla="*/ 451551 w 546670"/>
                  <a:gd name="connsiteY1" fmla="*/ 406688 h 604887"/>
                  <a:gd name="connsiteX2" fmla="*/ 375678 w 546670"/>
                  <a:gd name="connsiteY2" fmla="*/ 429906 h 604887"/>
                  <a:gd name="connsiteX3" fmla="*/ 352427 w 546670"/>
                  <a:gd name="connsiteY3" fmla="*/ 505670 h 604887"/>
                  <a:gd name="connsiteX4" fmla="*/ 337631 w 546670"/>
                  <a:gd name="connsiteY4" fmla="*/ 535554 h 604887"/>
                  <a:gd name="connsiteX5" fmla="*/ 481589 w 546670"/>
                  <a:gd name="connsiteY5" fmla="*/ 391913 h 604887"/>
                  <a:gd name="connsiteX6" fmla="*/ 384133 w 546670"/>
                  <a:gd name="connsiteY6" fmla="*/ 226609 h 604887"/>
                  <a:gd name="connsiteX7" fmla="*/ 388361 w 546670"/>
                  <a:gd name="connsiteY7" fmla="*/ 302373 h 604887"/>
                  <a:gd name="connsiteX8" fmla="*/ 384133 w 546670"/>
                  <a:gd name="connsiteY8" fmla="*/ 378137 h 604887"/>
                  <a:gd name="connsiteX9" fmla="*/ 432639 w 546670"/>
                  <a:gd name="connsiteY9" fmla="*/ 362029 h 604887"/>
                  <a:gd name="connsiteX10" fmla="*/ 498165 w 546670"/>
                  <a:gd name="connsiteY10" fmla="*/ 302373 h 604887"/>
                  <a:gd name="connsiteX11" fmla="*/ 432639 w 546670"/>
                  <a:gd name="connsiteY11" fmla="*/ 242717 h 604887"/>
                  <a:gd name="connsiteX12" fmla="*/ 384133 w 546670"/>
                  <a:gd name="connsiteY12" fmla="*/ 226609 h 604887"/>
                  <a:gd name="connsiteX13" fmla="*/ 135706 w 546670"/>
                  <a:gd name="connsiteY13" fmla="*/ 175523 h 604887"/>
                  <a:gd name="connsiteX14" fmla="*/ 126473 w 546670"/>
                  <a:gd name="connsiteY14" fmla="*/ 178856 h 604887"/>
                  <a:gd name="connsiteX15" fmla="*/ 123248 w 546670"/>
                  <a:gd name="connsiteY15" fmla="*/ 182633 h 604887"/>
                  <a:gd name="connsiteX16" fmla="*/ 123248 w 546670"/>
                  <a:gd name="connsiteY16" fmla="*/ 192075 h 604887"/>
                  <a:gd name="connsiteX17" fmla="*/ 121801 w 546670"/>
                  <a:gd name="connsiteY17" fmla="*/ 193075 h 604887"/>
                  <a:gd name="connsiteX18" fmla="*/ 120912 w 546670"/>
                  <a:gd name="connsiteY18" fmla="*/ 196075 h 604887"/>
                  <a:gd name="connsiteX19" fmla="*/ 122914 w 546670"/>
                  <a:gd name="connsiteY19" fmla="*/ 216404 h 604887"/>
                  <a:gd name="connsiteX20" fmla="*/ 125695 w 546670"/>
                  <a:gd name="connsiteY20" fmla="*/ 219737 h 604887"/>
                  <a:gd name="connsiteX21" fmla="*/ 126807 w 546670"/>
                  <a:gd name="connsiteY21" fmla="*/ 219848 h 604887"/>
                  <a:gd name="connsiteX22" fmla="*/ 129810 w 546670"/>
                  <a:gd name="connsiteY22" fmla="*/ 218293 h 604887"/>
                  <a:gd name="connsiteX23" fmla="*/ 140600 w 546670"/>
                  <a:gd name="connsiteY23" fmla="*/ 204073 h 604887"/>
                  <a:gd name="connsiteX24" fmla="*/ 141379 w 546670"/>
                  <a:gd name="connsiteY24" fmla="*/ 201740 h 604887"/>
                  <a:gd name="connsiteX25" fmla="*/ 141379 w 546670"/>
                  <a:gd name="connsiteY25" fmla="*/ 178856 h 604887"/>
                  <a:gd name="connsiteX26" fmla="*/ 139488 w 546670"/>
                  <a:gd name="connsiteY26" fmla="*/ 175634 h 604887"/>
                  <a:gd name="connsiteX27" fmla="*/ 135706 w 546670"/>
                  <a:gd name="connsiteY27" fmla="*/ 175523 h 604887"/>
                  <a:gd name="connsiteX28" fmla="*/ 87208 w 546670"/>
                  <a:gd name="connsiteY28" fmla="*/ 175523 h 604887"/>
                  <a:gd name="connsiteX29" fmla="*/ 83537 w 546670"/>
                  <a:gd name="connsiteY29" fmla="*/ 175634 h 604887"/>
                  <a:gd name="connsiteX30" fmla="*/ 81646 w 546670"/>
                  <a:gd name="connsiteY30" fmla="*/ 178856 h 604887"/>
                  <a:gd name="connsiteX31" fmla="*/ 81646 w 546670"/>
                  <a:gd name="connsiteY31" fmla="*/ 201740 h 604887"/>
                  <a:gd name="connsiteX32" fmla="*/ 82425 w 546670"/>
                  <a:gd name="connsiteY32" fmla="*/ 204073 h 604887"/>
                  <a:gd name="connsiteX33" fmla="*/ 93103 w 546670"/>
                  <a:gd name="connsiteY33" fmla="*/ 218293 h 604887"/>
                  <a:gd name="connsiteX34" fmla="*/ 96218 w 546670"/>
                  <a:gd name="connsiteY34" fmla="*/ 219848 h 604887"/>
                  <a:gd name="connsiteX35" fmla="*/ 97219 w 546670"/>
                  <a:gd name="connsiteY35" fmla="*/ 219737 h 604887"/>
                  <a:gd name="connsiteX36" fmla="*/ 100000 w 546670"/>
                  <a:gd name="connsiteY36" fmla="*/ 216404 h 604887"/>
                  <a:gd name="connsiteX37" fmla="*/ 102113 w 546670"/>
                  <a:gd name="connsiteY37" fmla="*/ 196075 h 604887"/>
                  <a:gd name="connsiteX38" fmla="*/ 101112 w 546670"/>
                  <a:gd name="connsiteY38" fmla="*/ 193075 h 604887"/>
                  <a:gd name="connsiteX39" fmla="*/ 99666 w 546670"/>
                  <a:gd name="connsiteY39" fmla="*/ 192075 h 604887"/>
                  <a:gd name="connsiteX40" fmla="*/ 99666 w 546670"/>
                  <a:gd name="connsiteY40" fmla="*/ 182633 h 604887"/>
                  <a:gd name="connsiteX41" fmla="*/ 96551 w 546670"/>
                  <a:gd name="connsiteY41" fmla="*/ 178856 h 604887"/>
                  <a:gd name="connsiteX42" fmla="*/ 87208 w 546670"/>
                  <a:gd name="connsiteY42" fmla="*/ 175523 h 604887"/>
                  <a:gd name="connsiteX43" fmla="*/ 93214 w 546670"/>
                  <a:gd name="connsiteY43" fmla="*/ 72653 h 604887"/>
                  <a:gd name="connsiteX44" fmla="*/ 66629 w 546670"/>
                  <a:gd name="connsiteY44" fmla="*/ 79652 h 604887"/>
                  <a:gd name="connsiteX45" fmla="*/ 64516 w 546670"/>
                  <a:gd name="connsiteY45" fmla="*/ 83096 h 604887"/>
                  <a:gd name="connsiteX46" fmla="*/ 64516 w 546670"/>
                  <a:gd name="connsiteY46" fmla="*/ 89872 h 604887"/>
                  <a:gd name="connsiteX47" fmla="*/ 62959 w 546670"/>
                  <a:gd name="connsiteY47" fmla="*/ 89872 h 604887"/>
                  <a:gd name="connsiteX48" fmla="*/ 59065 w 546670"/>
                  <a:gd name="connsiteY48" fmla="*/ 93761 h 604887"/>
                  <a:gd name="connsiteX49" fmla="*/ 59065 w 546670"/>
                  <a:gd name="connsiteY49" fmla="*/ 99982 h 604887"/>
                  <a:gd name="connsiteX50" fmla="*/ 60845 w 546670"/>
                  <a:gd name="connsiteY50" fmla="*/ 103203 h 604887"/>
                  <a:gd name="connsiteX51" fmla="*/ 64516 w 546670"/>
                  <a:gd name="connsiteY51" fmla="*/ 105647 h 604887"/>
                  <a:gd name="connsiteX52" fmla="*/ 64738 w 546670"/>
                  <a:gd name="connsiteY52" fmla="*/ 107202 h 604887"/>
                  <a:gd name="connsiteX53" fmla="*/ 78531 w 546670"/>
                  <a:gd name="connsiteY53" fmla="*/ 138974 h 604887"/>
                  <a:gd name="connsiteX54" fmla="*/ 101223 w 546670"/>
                  <a:gd name="connsiteY54" fmla="*/ 158526 h 604887"/>
                  <a:gd name="connsiteX55" fmla="*/ 121801 w 546670"/>
                  <a:gd name="connsiteY55" fmla="*/ 158526 h 604887"/>
                  <a:gd name="connsiteX56" fmla="*/ 144493 w 546670"/>
                  <a:gd name="connsiteY56" fmla="*/ 138974 h 604887"/>
                  <a:gd name="connsiteX57" fmla="*/ 158175 w 546670"/>
                  <a:gd name="connsiteY57" fmla="*/ 107202 h 604887"/>
                  <a:gd name="connsiteX58" fmla="*/ 158398 w 546670"/>
                  <a:gd name="connsiteY58" fmla="*/ 105647 h 604887"/>
                  <a:gd name="connsiteX59" fmla="*/ 162179 w 546670"/>
                  <a:gd name="connsiteY59" fmla="*/ 103203 h 604887"/>
                  <a:gd name="connsiteX60" fmla="*/ 163848 w 546670"/>
                  <a:gd name="connsiteY60" fmla="*/ 100093 h 604887"/>
                  <a:gd name="connsiteX61" fmla="*/ 163848 w 546670"/>
                  <a:gd name="connsiteY61" fmla="*/ 93761 h 604887"/>
                  <a:gd name="connsiteX62" fmla="*/ 160066 w 546670"/>
                  <a:gd name="connsiteY62" fmla="*/ 89872 h 604887"/>
                  <a:gd name="connsiteX63" fmla="*/ 157953 w 546670"/>
                  <a:gd name="connsiteY63" fmla="*/ 89872 h 604887"/>
                  <a:gd name="connsiteX64" fmla="*/ 156729 w 546670"/>
                  <a:gd name="connsiteY64" fmla="*/ 88650 h 604887"/>
                  <a:gd name="connsiteX65" fmla="*/ 153058 w 546670"/>
                  <a:gd name="connsiteY65" fmla="*/ 88317 h 604887"/>
                  <a:gd name="connsiteX66" fmla="*/ 137930 w 546670"/>
                  <a:gd name="connsiteY66" fmla="*/ 91761 h 604887"/>
                  <a:gd name="connsiteX67" fmla="*/ 114460 w 546670"/>
                  <a:gd name="connsiteY67" fmla="*/ 81207 h 604887"/>
                  <a:gd name="connsiteX68" fmla="*/ 93214 w 546670"/>
                  <a:gd name="connsiteY68" fmla="*/ 72653 h 604887"/>
                  <a:gd name="connsiteX69" fmla="*/ 337631 w 546670"/>
                  <a:gd name="connsiteY69" fmla="*/ 69193 h 604887"/>
                  <a:gd name="connsiteX70" fmla="*/ 352427 w 546670"/>
                  <a:gd name="connsiteY70" fmla="*/ 99187 h 604887"/>
                  <a:gd name="connsiteX71" fmla="*/ 375678 w 546670"/>
                  <a:gd name="connsiteY71" fmla="*/ 174952 h 604887"/>
                  <a:gd name="connsiteX72" fmla="*/ 451551 w 546670"/>
                  <a:gd name="connsiteY72" fmla="*/ 198059 h 604887"/>
                  <a:gd name="connsiteX73" fmla="*/ 481589 w 546670"/>
                  <a:gd name="connsiteY73" fmla="*/ 212945 h 604887"/>
                  <a:gd name="connsiteX74" fmla="*/ 337631 w 546670"/>
                  <a:gd name="connsiteY74" fmla="*/ 69193 h 604887"/>
                  <a:gd name="connsiteX75" fmla="*/ 247963 w 546670"/>
                  <a:gd name="connsiteY75" fmla="*/ 4093 h 604887"/>
                  <a:gd name="connsiteX76" fmla="*/ 546670 w 546670"/>
                  <a:gd name="connsiteY76" fmla="*/ 302373 h 604887"/>
                  <a:gd name="connsiteX77" fmla="*/ 247963 w 546670"/>
                  <a:gd name="connsiteY77" fmla="*/ 600653 h 604887"/>
                  <a:gd name="connsiteX78" fmla="*/ 242957 w 546670"/>
                  <a:gd name="connsiteY78" fmla="*/ 600653 h 604887"/>
                  <a:gd name="connsiteX79" fmla="*/ 242957 w 546670"/>
                  <a:gd name="connsiteY79" fmla="*/ 551662 h 604887"/>
                  <a:gd name="connsiteX80" fmla="*/ 247963 w 546670"/>
                  <a:gd name="connsiteY80" fmla="*/ 552217 h 604887"/>
                  <a:gd name="connsiteX81" fmla="*/ 307705 w 546670"/>
                  <a:gd name="connsiteY81" fmla="*/ 486674 h 604887"/>
                  <a:gd name="connsiteX82" fmla="*/ 323836 w 546670"/>
                  <a:gd name="connsiteY82" fmla="*/ 438238 h 604887"/>
                  <a:gd name="connsiteX83" fmla="*/ 247963 w 546670"/>
                  <a:gd name="connsiteY83" fmla="*/ 442570 h 604887"/>
                  <a:gd name="connsiteX84" fmla="*/ 242957 w 546670"/>
                  <a:gd name="connsiteY84" fmla="*/ 442570 h 604887"/>
                  <a:gd name="connsiteX85" fmla="*/ 242957 w 546670"/>
                  <a:gd name="connsiteY85" fmla="*/ 394024 h 604887"/>
                  <a:gd name="connsiteX86" fmla="*/ 247963 w 546670"/>
                  <a:gd name="connsiteY86" fmla="*/ 394135 h 604887"/>
                  <a:gd name="connsiteX87" fmla="*/ 333848 w 546670"/>
                  <a:gd name="connsiteY87" fmla="*/ 388136 h 604887"/>
                  <a:gd name="connsiteX88" fmla="*/ 339856 w 546670"/>
                  <a:gd name="connsiteY88" fmla="*/ 302373 h 604887"/>
                  <a:gd name="connsiteX89" fmla="*/ 333848 w 546670"/>
                  <a:gd name="connsiteY89" fmla="*/ 216722 h 604887"/>
                  <a:gd name="connsiteX90" fmla="*/ 247963 w 546670"/>
                  <a:gd name="connsiteY90" fmla="*/ 210723 h 604887"/>
                  <a:gd name="connsiteX91" fmla="*/ 242957 w 546670"/>
                  <a:gd name="connsiteY91" fmla="*/ 210723 h 604887"/>
                  <a:gd name="connsiteX92" fmla="*/ 242957 w 546670"/>
                  <a:gd name="connsiteY92" fmla="*/ 162287 h 604887"/>
                  <a:gd name="connsiteX93" fmla="*/ 247963 w 546670"/>
                  <a:gd name="connsiteY93" fmla="*/ 162176 h 604887"/>
                  <a:gd name="connsiteX94" fmla="*/ 323836 w 546670"/>
                  <a:gd name="connsiteY94" fmla="*/ 166509 h 604887"/>
                  <a:gd name="connsiteX95" fmla="*/ 307705 w 546670"/>
                  <a:gd name="connsiteY95" fmla="*/ 118073 h 604887"/>
                  <a:gd name="connsiteX96" fmla="*/ 247963 w 546670"/>
                  <a:gd name="connsiteY96" fmla="*/ 52640 h 604887"/>
                  <a:gd name="connsiteX97" fmla="*/ 242957 w 546670"/>
                  <a:gd name="connsiteY97" fmla="*/ 53196 h 604887"/>
                  <a:gd name="connsiteX98" fmla="*/ 242957 w 546670"/>
                  <a:gd name="connsiteY98" fmla="*/ 4204 h 604887"/>
                  <a:gd name="connsiteX99" fmla="*/ 247963 w 546670"/>
                  <a:gd name="connsiteY99" fmla="*/ 4093 h 604887"/>
                  <a:gd name="connsiteX100" fmla="*/ 101779 w 546670"/>
                  <a:gd name="connsiteY100" fmla="*/ 0 h 604887"/>
                  <a:gd name="connsiteX101" fmla="*/ 121134 w 546670"/>
                  <a:gd name="connsiteY101" fmla="*/ 0 h 604887"/>
                  <a:gd name="connsiteX102" fmla="*/ 180978 w 546670"/>
                  <a:gd name="connsiteY102" fmla="*/ 59656 h 604887"/>
                  <a:gd name="connsiteX103" fmla="*/ 180978 w 546670"/>
                  <a:gd name="connsiteY103" fmla="*/ 78430 h 604887"/>
                  <a:gd name="connsiteX104" fmla="*/ 184315 w 546670"/>
                  <a:gd name="connsiteY104" fmla="*/ 89095 h 604887"/>
                  <a:gd name="connsiteX105" fmla="*/ 184315 w 546670"/>
                  <a:gd name="connsiteY105" fmla="*/ 102426 h 604887"/>
                  <a:gd name="connsiteX106" fmla="*/ 177752 w 546670"/>
                  <a:gd name="connsiteY106" fmla="*/ 116534 h 604887"/>
                  <a:gd name="connsiteX107" fmla="*/ 173859 w 546670"/>
                  <a:gd name="connsiteY107" fmla="*/ 126643 h 604887"/>
                  <a:gd name="connsiteX108" fmla="*/ 161067 w 546670"/>
                  <a:gd name="connsiteY108" fmla="*/ 150861 h 604887"/>
                  <a:gd name="connsiteX109" fmla="*/ 152502 w 546670"/>
                  <a:gd name="connsiteY109" fmla="*/ 161748 h 604887"/>
                  <a:gd name="connsiteX110" fmla="*/ 160400 w 546670"/>
                  <a:gd name="connsiteY110" fmla="*/ 167747 h 604887"/>
                  <a:gd name="connsiteX111" fmla="*/ 204115 w 546670"/>
                  <a:gd name="connsiteY111" fmla="*/ 176412 h 604887"/>
                  <a:gd name="connsiteX112" fmla="*/ 223692 w 546670"/>
                  <a:gd name="connsiteY112" fmla="*/ 200407 h 604887"/>
                  <a:gd name="connsiteX113" fmla="*/ 223692 w 546670"/>
                  <a:gd name="connsiteY113" fmla="*/ 358044 h 604887"/>
                  <a:gd name="connsiteX114" fmla="*/ 221467 w 546670"/>
                  <a:gd name="connsiteY114" fmla="*/ 368265 h 604887"/>
                  <a:gd name="connsiteX115" fmla="*/ 221467 w 546670"/>
                  <a:gd name="connsiteY115" fmla="*/ 385484 h 604887"/>
                  <a:gd name="connsiteX116" fmla="*/ 200110 w 546670"/>
                  <a:gd name="connsiteY116" fmla="*/ 406813 h 604887"/>
                  <a:gd name="connsiteX117" fmla="*/ 188431 w 546670"/>
                  <a:gd name="connsiteY117" fmla="*/ 403369 h 604887"/>
                  <a:gd name="connsiteX118" fmla="*/ 188431 w 546670"/>
                  <a:gd name="connsiteY118" fmla="*/ 566561 h 604887"/>
                  <a:gd name="connsiteX119" fmla="*/ 150166 w 546670"/>
                  <a:gd name="connsiteY119" fmla="*/ 604887 h 604887"/>
                  <a:gd name="connsiteX120" fmla="*/ 111902 w 546670"/>
                  <a:gd name="connsiteY120" fmla="*/ 566561 h 604887"/>
                  <a:gd name="connsiteX121" fmla="*/ 73526 w 546670"/>
                  <a:gd name="connsiteY121" fmla="*/ 604887 h 604887"/>
                  <a:gd name="connsiteX122" fmla="*/ 35261 w 546670"/>
                  <a:gd name="connsiteY122" fmla="*/ 566561 h 604887"/>
                  <a:gd name="connsiteX123" fmla="*/ 35261 w 546670"/>
                  <a:gd name="connsiteY123" fmla="*/ 403369 h 604887"/>
                  <a:gd name="connsiteX124" fmla="*/ 23582 w 546670"/>
                  <a:gd name="connsiteY124" fmla="*/ 406813 h 604887"/>
                  <a:gd name="connsiteX125" fmla="*/ 2225 w 546670"/>
                  <a:gd name="connsiteY125" fmla="*/ 385484 h 604887"/>
                  <a:gd name="connsiteX126" fmla="*/ 2225 w 546670"/>
                  <a:gd name="connsiteY126" fmla="*/ 368265 h 604887"/>
                  <a:gd name="connsiteX127" fmla="*/ 0 w 546670"/>
                  <a:gd name="connsiteY127" fmla="*/ 358044 h 604887"/>
                  <a:gd name="connsiteX128" fmla="*/ 0 w 546670"/>
                  <a:gd name="connsiteY128" fmla="*/ 200296 h 604887"/>
                  <a:gd name="connsiteX129" fmla="*/ 19577 w 546670"/>
                  <a:gd name="connsiteY129" fmla="*/ 176412 h 604887"/>
                  <a:gd name="connsiteX130" fmla="*/ 62625 w 546670"/>
                  <a:gd name="connsiteY130" fmla="*/ 167747 h 604887"/>
                  <a:gd name="connsiteX131" fmla="*/ 70522 w 546670"/>
                  <a:gd name="connsiteY131" fmla="*/ 161748 h 604887"/>
                  <a:gd name="connsiteX132" fmla="*/ 61957 w 546670"/>
                  <a:gd name="connsiteY132" fmla="*/ 150861 h 604887"/>
                  <a:gd name="connsiteX133" fmla="*/ 49054 w 546670"/>
                  <a:gd name="connsiteY133" fmla="*/ 126643 h 604887"/>
                  <a:gd name="connsiteX134" fmla="*/ 45161 w 546670"/>
                  <a:gd name="connsiteY134" fmla="*/ 116534 h 604887"/>
                  <a:gd name="connsiteX135" fmla="*/ 38598 w 546670"/>
                  <a:gd name="connsiteY135" fmla="*/ 102426 h 604887"/>
                  <a:gd name="connsiteX136" fmla="*/ 38598 w 546670"/>
                  <a:gd name="connsiteY136" fmla="*/ 89095 h 604887"/>
                  <a:gd name="connsiteX137" fmla="*/ 42047 w 546670"/>
                  <a:gd name="connsiteY137" fmla="*/ 78430 h 604887"/>
                  <a:gd name="connsiteX138" fmla="*/ 42047 w 546670"/>
                  <a:gd name="connsiteY138" fmla="*/ 59656 h 604887"/>
                  <a:gd name="connsiteX139" fmla="*/ 101779 w 546670"/>
                  <a:gd name="connsiteY139" fmla="*/ 0 h 60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546670" h="604887">
                    <a:moveTo>
                      <a:pt x="481589" y="391913"/>
                    </a:moveTo>
                    <a:cubicBezTo>
                      <a:pt x="472466" y="397134"/>
                      <a:pt x="462454" y="402133"/>
                      <a:pt x="451551" y="406688"/>
                    </a:cubicBezTo>
                    <a:cubicBezTo>
                      <a:pt x="428967" y="416242"/>
                      <a:pt x="403269" y="424018"/>
                      <a:pt x="375678" y="429906"/>
                    </a:cubicBezTo>
                    <a:cubicBezTo>
                      <a:pt x="369782" y="457457"/>
                      <a:pt x="361995" y="483008"/>
                      <a:pt x="352427" y="505670"/>
                    </a:cubicBezTo>
                    <a:cubicBezTo>
                      <a:pt x="347866" y="516446"/>
                      <a:pt x="342860" y="526444"/>
                      <a:pt x="337631" y="535554"/>
                    </a:cubicBezTo>
                    <a:cubicBezTo>
                      <a:pt x="403602" y="510225"/>
                      <a:pt x="456112" y="457790"/>
                      <a:pt x="481589" y="391913"/>
                    </a:cubicBezTo>
                    <a:close/>
                    <a:moveTo>
                      <a:pt x="384133" y="226609"/>
                    </a:moveTo>
                    <a:cubicBezTo>
                      <a:pt x="386915" y="251049"/>
                      <a:pt x="388361" y="276489"/>
                      <a:pt x="388361" y="302373"/>
                    </a:cubicBezTo>
                    <a:cubicBezTo>
                      <a:pt x="388361" y="328369"/>
                      <a:pt x="386915" y="353697"/>
                      <a:pt x="384133" y="378137"/>
                    </a:cubicBezTo>
                    <a:cubicBezTo>
                      <a:pt x="401600" y="373694"/>
                      <a:pt x="417842" y="368250"/>
                      <a:pt x="432639" y="362029"/>
                    </a:cubicBezTo>
                    <a:cubicBezTo>
                      <a:pt x="473690" y="344699"/>
                      <a:pt x="498165" y="322370"/>
                      <a:pt x="498165" y="302373"/>
                    </a:cubicBezTo>
                    <a:cubicBezTo>
                      <a:pt x="498165" y="282377"/>
                      <a:pt x="473690" y="260047"/>
                      <a:pt x="432639" y="242717"/>
                    </a:cubicBezTo>
                    <a:cubicBezTo>
                      <a:pt x="417842" y="236496"/>
                      <a:pt x="401600" y="231164"/>
                      <a:pt x="384133" y="226609"/>
                    </a:cubicBezTo>
                    <a:close/>
                    <a:moveTo>
                      <a:pt x="135706" y="175523"/>
                    </a:moveTo>
                    <a:cubicBezTo>
                      <a:pt x="132591" y="177189"/>
                      <a:pt x="129477" y="178300"/>
                      <a:pt x="126473" y="178856"/>
                    </a:cubicBezTo>
                    <a:cubicBezTo>
                      <a:pt x="124582" y="179189"/>
                      <a:pt x="123248" y="180744"/>
                      <a:pt x="123248" y="182633"/>
                    </a:cubicBezTo>
                    <a:lnTo>
                      <a:pt x="123248" y="192075"/>
                    </a:lnTo>
                    <a:cubicBezTo>
                      <a:pt x="122691" y="192298"/>
                      <a:pt x="122246" y="192631"/>
                      <a:pt x="121801" y="193075"/>
                    </a:cubicBezTo>
                    <a:cubicBezTo>
                      <a:pt x="121134" y="193964"/>
                      <a:pt x="120689" y="194964"/>
                      <a:pt x="120912" y="196075"/>
                    </a:cubicBezTo>
                    <a:lnTo>
                      <a:pt x="122914" y="216404"/>
                    </a:lnTo>
                    <a:cubicBezTo>
                      <a:pt x="123136" y="217960"/>
                      <a:pt x="124249" y="219293"/>
                      <a:pt x="125695" y="219737"/>
                    </a:cubicBezTo>
                    <a:cubicBezTo>
                      <a:pt x="126028" y="219737"/>
                      <a:pt x="126473" y="219848"/>
                      <a:pt x="126807" y="219848"/>
                    </a:cubicBezTo>
                    <a:cubicBezTo>
                      <a:pt x="127919" y="219848"/>
                      <a:pt x="129032" y="219293"/>
                      <a:pt x="129810" y="218293"/>
                    </a:cubicBezTo>
                    <a:lnTo>
                      <a:pt x="140600" y="204073"/>
                    </a:lnTo>
                    <a:cubicBezTo>
                      <a:pt x="141045" y="203407"/>
                      <a:pt x="141379" y="202629"/>
                      <a:pt x="141379" y="201740"/>
                    </a:cubicBezTo>
                    <a:lnTo>
                      <a:pt x="141379" y="178856"/>
                    </a:lnTo>
                    <a:cubicBezTo>
                      <a:pt x="141379" y="177523"/>
                      <a:pt x="140600" y="176301"/>
                      <a:pt x="139488" y="175634"/>
                    </a:cubicBezTo>
                    <a:cubicBezTo>
                      <a:pt x="138375" y="174968"/>
                      <a:pt x="136929" y="174856"/>
                      <a:pt x="135706" y="175523"/>
                    </a:cubicBezTo>
                    <a:close/>
                    <a:moveTo>
                      <a:pt x="87208" y="175523"/>
                    </a:moveTo>
                    <a:cubicBezTo>
                      <a:pt x="86095" y="174856"/>
                      <a:pt x="84649" y="174968"/>
                      <a:pt x="83537" y="175634"/>
                    </a:cubicBezTo>
                    <a:cubicBezTo>
                      <a:pt x="82313" y="176301"/>
                      <a:pt x="81646" y="177523"/>
                      <a:pt x="81646" y="178856"/>
                    </a:cubicBezTo>
                    <a:lnTo>
                      <a:pt x="81646" y="201740"/>
                    </a:lnTo>
                    <a:cubicBezTo>
                      <a:pt x="81646" y="202629"/>
                      <a:pt x="81868" y="203407"/>
                      <a:pt x="82425" y="204073"/>
                    </a:cubicBezTo>
                    <a:lnTo>
                      <a:pt x="93103" y="218293"/>
                    </a:lnTo>
                    <a:cubicBezTo>
                      <a:pt x="93882" y="219293"/>
                      <a:pt x="94994" y="219848"/>
                      <a:pt x="96218" y="219848"/>
                    </a:cubicBezTo>
                    <a:cubicBezTo>
                      <a:pt x="96551" y="219848"/>
                      <a:pt x="96885" y="219848"/>
                      <a:pt x="97219" y="219737"/>
                    </a:cubicBezTo>
                    <a:cubicBezTo>
                      <a:pt x="98776" y="219293"/>
                      <a:pt x="99888" y="217960"/>
                      <a:pt x="100000" y="216404"/>
                    </a:cubicBezTo>
                    <a:lnTo>
                      <a:pt x="102113" y="196075"/>
                    </a:lnTo>
                    <a:cubicBezTo>
                      <a:pt x="102224" y="194964"/>
                      <a:pt x="101891" y="193964"/>
                      <a:pt x="101112" y="193075"/>
                    </a:cubicBezTo>
                    <a:cubicBezTo>
                      <a:pt x="100778" y="192631"/>
                      <a:pt x="100222" y="192298"/>
                      <a:pt x="99666" y="192075"/>
                    </a:cubicBezTo>
                    <a:lnTo>
                      <a:pt x="99666" y="182633"/>
                    </a:lnTo>
                    <a:cubicBezTo>
                      <a:pt x="99666" y="180744"/>
                      <a:pt x="98331" y="179189"/>
                      <a:pt x="96551" y="178856"/>
                    </a:cubicBezTo>
                    <a:cubicBezTo>
                      <a:pt x="93548" y="178300"/>
                      <a:pt x="90433" y="177189"/>
                      <a:pt x="87208" y="175523"/>
                    </a:cubicBezTo>
                    <a:close/>
                    <a:moveTo>
                      <a:pt x="93214" y="72653"/>
                    </a:moveTo>
                    <a:cubicBezTo>
                      <a:pt x="82313" y="72653"/>
                      <a:pt x="71857" y="77097"/>
                      <a:pt x="66629" y="79652"/>
                    </a:cubicBezTo>
                    <a:cubicBezTo>
                      <a:pt x="65294" y="80319"/>
                      <a:pt x="64516" y="81652"/>
                      <a:pt x="64516" y="83096"/>
                    </a:cubicBezTo>
                    <a:lnTo>
                      <a:pt x="64516" y="89872"/>
                    </a:lnTo>
                    <a:lnTo>
                      <a:pt x="62959" y="89872"/>
                    </a:lnTo>
                    <a:cubicBezTo>
                      <a:pt x="60845" y="89872"/>
                      <a:pt x="59065" y="91650"/>
                      <a:pt x="59065" y="93761"/>
                    </a:cubicBezTo>
                    <a:lnTo>
                      <a:pt x="59065" y="99982"/>
                    </a:lnTo>
                    <a:cubicBezTo>
                      <a:pt x="59065" y="101315"/>
                      <a:pt x="59733" y="102537"/>
                      <a:pt x="60845" y="103203"/>
                    </a:cubicBezTo>
                    <a:lnTo>
                      <a:pt x="64516" y="105647"/>
                    </a:lnTo>
                    <a:lnTo>
                      <a:pt x="64738" y="107202"/>
                    </a:lnTo>
                    <a:cubicBezTo>
                      <a:pt x="65962" y="116423"/>
                      <a:pt x="71079" y="128199"/>
                      <a:pt x="78531" y="138974"/>
                    </a:cubicBezTo>
                    <a:cubicBezTo>
                      <a:pt x="87875" y="152527"/>
                      <a:pt x="96663" y="158526"/>
                      <a:pt x="101223" y="158526"/>
                    </a:cubicBezTo>
                    <a:lnTo>
                      <a:pt x="121801" y="158526"/>
                    </a:lnTo>
                    <a:cubicBezTo>
                      <a:pt x="126362" y="158526"/>
                      <a:pt x="135150" y="152527"/>
                      <a:pt x="144493" y="138974"/>
                    </a:cubicBezTo>
                    <a:cubicBezTo>
                      <a:pt x="151835" y="128199"/>
                      <a:pt x="156951" y="116423"/>
                      <a:pt x="158175" y="107202"/>
                    </a:cubicBezTo>
                    <a:lnTo>
                      <a:pt x="158398" y="105647"/>
                    </a:lnTo>
                    <a:lnTo>
                      <a:pt x="162179" y="103203"/>
                    </a:lnTo>
                    <a:cubicBezTo>
                      <a:pt x="163181" y="102537"/>
                      <a:pt x="163848" y="101315"/>
                      <a:pt x="163848" y="100093"/>
                    </a:cubicBezTo>
                    <a:lnTo>
                      <a:pt x="163848" y="93761"/>
                    </a:lnTo>
                    <a:cubicBezTo>
                      <a:pt x="163848" y="91650"/>
                      <a:pt x="162179" y="89872"/>
                      <a:pt x="160066" y="89872"/>
                    </a:cubicBezTo>
                    <a:lnTo>
                      <a:pt x="157953" y="89872"/>
                    </a:lnTo>
                    <a:cubicBezTo>
                      <a:pt x="157619" y="89428"/>
                      <a:pt x="157285" y="88984"/>
                      <a:pt x="156729" y="88650"/>
                    </a:cubicBezTo>
                    <a:cubicBezTo>
                      <a:pt x="155617" y="87984"/>
                      <a:pt x="154282" y="87873"/>
                      <a:pt x="153058" y="88317"/>
                    </a:cubicBezTo>
                    <a:cubicBezTo>
                      <a:pt x="147942" y="90650"/>
                      <a:pt x="142825" y="91761"/>
                      <a:pt x="137930" y="91761"/>
                    </a:cubicBezTo>
                    <a:cubicBezTo>
                      <a:pt x="129254" y="91761"/>
                      <a:pt x="121357" y="88206"/>
                      <a:pt x="114460" y="81207"/>
                    </a:cubicBezTo>
                    <a:cubicBezTo>
                      <a:pt x="109010" y="75542"/>
                      <a:pt x="101779" y="72653"/>
                      <a:pt x="93214" y="72653"/>
                    </a:cubicBezTo>
                    <a:close/>
                    <a:moveTo>
                      <a:pt x="337631" y="69193"/>
                    </a:moveTo>
                    <a:cubicBezTo>
                      <a:pt x="342860" y="78302"/>
                      <a:pt x="347866" y="88300"/>
                      <a:pt x="352427" y="99187"/>
                    </a:cubicBezTo>
                    <a:cubicBezTo>
                      <a:pt x="361995" y="121739"/>
                      <a:pt x="369782" y="147290"/>
                      <a:pt x="375678" y="174952"/>
                    </a:cubicBezTo>
                    <a:cubicBezTo>
                      <a:pt x="403269" y="180728"/>
                      <a:pt x="428967" y="188505"/>
                      <a:pt x="451551" y="198059"/>
                    </a:cubicBezTo>
                    <a:cubicBezTo>
                      <a:pt x="462454" y="202724"/>
                      <a:pt x="472466" y="207612"/>
                      <a:pt x="481589" y="212945"/>
                    </a:cubicBezTo>
                    <a:cubicBezTo>
                      <a:pt x="456112" y="147068"/>
                      <a:pt x="403602" y="94633"/>
                      <a:pt x="337631" y="69193"/>
                    </a:cubicBezTo>
                    <a:close/>
                    <a:moveTo>
                      <a:pt x="247963" y="4093"/>
                    </a:moveTo>
                    <a:cubicBezTo>
                      <a:pt x="412725" y="4093"/>
                      <a:pt x="546670" y="137958"/>
                      <a:pt x="546670" y="302373"/>
                    </a:cubicBezTo>
                    <a:cubicBezTo>
                      <a:pt x="546670" y="466899"/>
                      <a:pt x="412725" y="600653"/>
                      <a:pt x="247963" y="600653"/>
                    </a:cubicBezTo>
                    <a:cubicBezTo>
                      <a:pt x="246295" y="600653"/>
                      <a:pt x="244626" y="600653"/>
                      <a:pt x="242957" y="600653"/>
                    </a:cubicBezTo>
                    <a:lnTo>
                      <a:pt x="242957" y="551662"/>
                    </a:lnTo>
                    <a:cubicBezTo>
                      <a:pt x="244626" y="551995"/>
                      <a:pt x="246295" y="552217"/>
                      <a:pt x="247963" y="552217"/>
                    </a:cubicBezTo>
                    <a:cubicBezTo>
                      <a:pt x="268100" y="552217"/>
                      <a:pt x="290350" y="527666"/>
                      <a:pt x="307705" y="486674"/>
                    </a:cubicBezTo>
                    <a:cubicBezTo>
                      <a:pt x="314046" y="472010"/>
                      <a:pt x="319386" y="455679"/>
                      <a:pt x="323836" y="438238"/>
                    </a:cubicBezTo>
                    <a:cubicBezTo>
                      <a:pt x="299472" y="441126"/>
                      <a:pt x="273996" y="442570"/>
                      <a:pt x="247963" y="442570"/>
                    </a:cubicBezTo>
                    <a:cubicBezTo>
                      <a:pt x="246295" y="442570"/>
                      <a:pt x="244626" y="442570"/>
                      <a:pt x="242957" y="442570"/>
                    </a:cubicBezTo>
                    <a:lnTo>
                      <a:pt x="242957" y="394024"/>
                    </a:lnTo>
                    <a:cubicBezTo>
                      <a:pt x="244626" y="394024"/>
                      <a:pt x="246295" y="394135"/>
                      <a:pt x="247963" y="394135"/>
                    </a:cubicBezTo>
                    <a:cubicBezTo>
                      <a:pt x="277778" y="394135"/>
                      <a:pt x="306703" y="392024"/>
                      <a:pt x="333848" y="388136"/>
                    </a:cubicBezTo>
                    <a:cubicBezTo>
                      <a:pt x="337742" y="361029"/>
                      <a:pt x="339856" y="332146"/>
                      <a:pt x="339856" y="302373"/>
                    </a:cubicBezTo>
                    <a:cubicBezTo>
                      <a:pt x="339856" y="272712"/>
                      <a:pt x="337742" y="243828"/>
                      <a:pt x="333848" y="216722"/>
                    </a:cubicBezTo>
                    <a:cubicBezTo>
                      <a:pt x="306703" y="212723"/>
                      <a:pt x="277778" y="210723"/>
                      <a:pt x="247963" y="210723"/>
                    </a:cubicBezTo>
                    <a:cubicBezTo>
                      <a:pt x="246295" y="210723"/>
                      <a:pt x="244626" y="210723"/>
                      <a:pt x="242957" y="210723"/>
                    </a:cubicBezTo>
                    <a:lnTo>
                      <a:pt x="242957" y="162287"/>
                    </a:lnTo>
                    <a:cubicBezTo>
                      <a:pt x="244626" y="162287"/>
                      <a:pt x="246295" y="162176"/>
                      <a:pt x="247963" y="162176"/>
                    </a:cubicBezTo>
                    <a:cubicBezTo>
                      <a:pt x="273996" y="162176"/>
                      <a:pt x="299472" y="163731"/>
                      <a:pt x="323836" y="166509"/>
                    </a:cubicBezTo>
                    <a:cubicBezTo>
                      <a:pt x="319386" y="149067"/>
                      <a:pt x="314046" y="132848"/>
                      <a:pt x="307705" y="118073"/>
                    </a:cubicBezTo>
                    <a:cubicBezTo>
                      <a:pt x="290350" y="77080"/>
                      <a:pt x="268100" y="52640"/>
                      <a:pt x="247963" y="52640"/>
                    </a:cubicBezTo>
                    <a:cubicBezTo>
                      <a:pt x="246295" y="52640"/>
                      <a:pt x="244626" y="52862"/>
                      <a:pt x="242957" y="53196"/>
                    </a:cubicBezTo>
                    <a:lnTo>
                      <a:pt x="242957" y="4204"/>
                    </a:lnTo>
                    <a:cubicBezTo>
                      <a:pt x="244626" y="4204"/>
                      <a:pt x="246295" y="4093"/>
                      <a:pt x="247963" y="4093"/>
                    </a:cubicBezTo>
                    <a:close/>
                    <a:moveTo>
                      <a:pt x="101779" y="0"/>
                    </a:moveTo>
                    <a:lnTo>
                      <a:pt x="121134" y="0"/>
                    </a:lnTo>
                    <a:cubicBezTo>
                      <a:pt x="154171" y="0"/>
                      <a:pt x="180978" y="26773"/>
                      <a:pt x="180978" y="59656"/>
                    </a:cubicBezTo>
                    <a:lnTo>
                      <a:pt x="180978" y="78430"/>
                    </a:lnTo>
                    <a:cubicBezTo>
                      <a:pt x="183203" y="81541"/>
                      <a:pt x="184315" y="85318"/>
                      <a:pt x="184315" y="89095"/>
                    </a:cubicBezTo>
                    <a:lnTo>
                      <a:pt x="184315" y="102426"/>
                    </a:lnTo>
                    <a:cubicBezTo>
                      <a:pt x="184315" y="107869"/>
                      <a:pt x="181868" y="113090"/>
                      <a:pt x="177752" y="116534"/>
                    </a:cubicBezTo>
                    <a:cubicBezTo>
                      <a:pt x="176751" y="119867"/>
                      <a:pt x="175416" y="123311"/>
                      <a:pt x="173859" y="126643"/>
                    </a:cubicBezTo>
                    <a:cubicBezTo>
                      <a:pt x="170856" y="134753"/>
                      <a:pt x="166406" y="143085"/>
                      <a:pt x="161067" y="150861"/>
                    </a:cubicBezTo>
                    <a:cubicBezTo>
                      <a:pt x="158842" y="154083"/>
                      <a:pt x="155839" y="157860"/>
                      <a:pt x="152502" y="161748"/>
                    </a:cubicBezTo>
                    <a:cubicBezTo>
                      <a:pt x="155505" y="163192"/>
                      <a:pt x="158175" y="165192"/>
                      <a:pt x="160400" y="167747"/>
                    </a:cubicBezTo>
                    <a:lnTo>
                      <a:pt x="204115" y="176412"/>
                    </a:lnTo>
                    <a:cubicBezTo>
                      <a:pt x="215461" y="178745"/>
                      <a:pt x="223692" y="188743"/>
                      <a:pt x="223692" y="200407"/>
                    </a:cubicBezTo>
                    <a:lnTo>
                      <a:pt x="223692" y="358044"/>
                    </a:lnTo>
                    <a:cubicBezTo>
                      <a:pt x="223692" y="361710"/>
                      <a:pt x="222913" y="365154"/>
                      <a:pt x="221467" y="368265"/>
                    </a:cubicBezTo>
                    <a:lnTo>
                      <a:pt x="221467" y="385484"/>
                    </a:lnTo>
                    <a:cubicBezTo>
                      <a:pt x="221467" y="397259"/>
                      <a:pt x="211901" y="406813"/>
                      <a:pt x="200110" y="406813"/>
                    </a:cubicBezTo>
                    <a:cubicBezTo>
                      <a:pt x="195772" y="406813"/>
                      <a:pt x="191879" y="405591"/>
                      <a:pt x="188431" y="403369"/>
                    </a:cubicBezTo>
                    <a:lnTo>
                      <a:pt x="188431" y="566561"/>
                    </a:lnTo>
                    <a:cubicBezTo>
                      <a:pt x="188431" y="587668"/>
                      <a:pt x="171301" y="604887"/>
                      <a:pt x="150166" y="604887"/>
                    </a:cubicBezTo>
                    <a:cubicBezTo>
                      <a:pt x="129032" y="604887"/>
                      <a:pt x="111902" y="587668"/>
                      <a:pt x="111902" y="566561"/>
                    </a:cubicBezTo>
                    <a:cubicBezTo>
                      <a:pt x="111902" y="587668"/>
                      <a:pt x="94772" y="604887"/>
                      <a:pt x="73526" y="604887"/>
                    </a:cubicBezTo>
                    <a:cubicBezTo>
                      <a:pt x="52391" y="604887"/>
                      <a:pt x="35261" y="587668"/>
                      <a:pt x="35261" y="566561"/>
                    </a:cubicBezTo>
                    <a:lnTo>
                      <a:pt x="35261" y="403369"/>
                    </a:lnTo>
                    <a:cubicBezTo>
                      <a:pt x="31924" y="405591"/>
                      <a:pt x="27920" y="406813"/>
                      <a:pt x="23582" y="406813"/>
                    </a:cubicBezTo>
                    <a:cubicBezTo>
                      <a:pt x="11791" y="406813"/>
                      <a:pt x="2225" y="397259"/>
                      <a:pt x="2225" y="385484"/>
                    </a:cubicBezTo>
                    <a:lnTo>
                      <a:pt x="2225" y="368265"/>
                    </a:lnTo>
                    <a:cubicBezTo>
                      <a:pt x="779" y="365154"/>
                      <a:pt x="0" y="361710"/>
                      <a:pt x="0" y="358044"/>
                    </a:cubicBezTo>
                    <a:lnTo>
                      <a:pt x="0" y="200296"/>
                    </a:lnTo>
                    <a:cubicBezTo>
                      <a:pt x="0" y="188743"/>
                      <a:pt x="8231" y="178745"/>
                      <a:pt x="19577" y="176412"/>
                    </a:cubicBezTo>
                    <a:lnTo>
                      <a:pt x="62625" y="167747"/>
                    </a:lnTo>
                    <a:cubicBezTo>
                      <a:pt x="64850" y="165192"/>
                      <a:pt x="67519" y="163192"/>
                      <a:pt x="70522" y="161748"/>
                    </a:cubicBezTo>
                    <a:cubicBezTo>
                      <a:pt x="67074" y="157971"/>
                      <a:pt x="64182" y="154083"/>
                      <a:pt x="61957" y="150861"/>
                    </a:cubicBezTo>
                    <a:cubicBezTo>
                      <a:pt x="56618" y="143085"/>
                      <a:pt x="52169" y="134753"/>
                      <a:pt x="49054" y="126643"/>
                    </a:cubicBezTo>
                    <a:cubicBezTo>
                      <a:pt x="47497" y="123311"/>
                      <a:pt x="46273" y="119867"/>
                      <a:pt x="45161" y="116534"/>
                    </a:cubicBezTo>
                    <a:cubicBezTo>
                      <a:pt x="41045" y="113090"/>
                      <a:pt x="38598" y="107869"/>
                      <a:pt x="38598" y="102426"/>
                    </a:cubicBezTo>
                    <a:lnTo>
                      <a:pt x="38598" y="89095"/>
                    </a:lnTo>
                    <a:cubicBezTo>
                      <a:pt x="38598" y="85318"/>
                      <a:pt x="39822" y="81541"/>
                      <a:pt x="42047" y="78430"/>
                    </a:cubicBezTo>
                    <a:lnTo>
                      <a:pt x="42047" y="59656"/>
                    </a:lnTo>
                    <a:cubicBezTo>
                      <a:pt x="42047" y="26773"/>
                      <a:pt x="68854" y="0"/>
                      <a:pt x="101779" y="0"/>
                    </a:cubicBezTo>
                    <a:close/>
                  </a:path>
                </a:pathLst>
              </a:custGeom>
              <a:solidFill>
                <a:schemeClr val="bg1"/>
              </a:solidFill>
              <a:ln w="1905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grpSp>
        <p:cxnSp>
          <p:nvCxnSpPr>
            <p:cNvPr id="13" name="直接箭头连接符 12"/>
            <p:cNvCxnSpPr/>
            <p:nvPr/>
          </p:nvCxnSpPr>
          <p:spPr>
            <a:xfrm>
              <a:off x="7477653" y="3575843"/>
              <a:ext cx="0" cy="846550"/>
            </a:xfrm>
            <a:prstGeom prst="straightConnector1">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15" name="íşḻïḑè"/>
            <p:cNvGrpSpPr/>
            <p:nvPr/>
          </p:nvGrpSpPr>
          <p:grpSpPr>
            <a:xfrm>
              <a:off x="9859962" y="2743200"/>
              <a:ext cx="762000" cy="762000"/>
              <a:chOff x="9859962" y="2743200"/>
              <a:chExt cx="762000" cy="762000"/>
            </a:xfrm>
          </p:grpSpPr>
          <p:sp>
            <p:nvSpPr>
              <p:cNvPr id="20" name="ïsḷídé"/>
              <p:cNvSpPr/>
              <p:nvPr/>
            </p:nvSpPr>
            <p:spPr>
              <a:xfrm>
                <a:off x="9859962" y="2743200"/>
                <a:ext cx="762000" cy="762000"/>
              </a:xfrm>
              <a:prstGeom prst="ellipse">
                <a:avLst/>
              </a:prstGeom>
              <a:solidFill>
                <a:srgbClr val="DD6E65"/>
              </a:solidFill>
              <a:ln w="28575">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sp>
            <p:nvSpPr>
              <p:cNvPr id="21" name="isḷídè"/>
              <p:cNvSpPr/>
              <p:nvPr/>
            </p:nvSpPr>
            <p:spPr>
              <a:xfrm>
                <a:off x="10024560" y="2904565"/>
                <a:ext cx="432804" cy="439270"/>
              </a:xfrm>
              <a:custGeom>
                <a:avLst/>
                <a:gdLst>
                  <a:gd name="connsiteX0" fmla="*/ 322492 w 599806"/>
                  <a:gd name="connsiteY0" fmla="*/ 361615 h 608768"/>
                  <a:gd name="connsiteX1" fmla="*/ 258086 w 599806"/>
                  <a:gd name="connsiteY1" fmla="*/ 442798 h 608768"/>
                  <a:gd name="connsiteX2" fmla="*/ 339393 w 599806"/>
                  <a:gd name="connsiteY2" fmla="*/ 378490 h 608768"/>
                  <a:gd name="connsiteX3" fmla="*/ 329572 w 599806"/>
                  <a:gd name="connsiteY3" fmla="*/ 371421 h 608768"/>
                  <a:gd name="connsiteX4" fmla="*/ 322492 w 599806"/>
                  <a:gd name="connsiteY4" fmla="*/ 361615 h 608768"/>
                  <a:gd name="connsiteX5" fmla="*/ 349099 w 599806"/>
                  <a:gd name="connsiteY5" fmla="*/ 337784 h 608768"/>
                  <a:gd name="connsiteX6" fmla="*/ 349099 w 599806"/>
                  <a:gd name="connsiteY6" fmla="*/ 351923 h 608768"/>
                  <a:gd name="connsiteX7" fmla="*/ 363259 w 599806"/>
                  <a:gd name="connsiteY7" fmla="*/ 351923 h 608768"/>
                  <a:gd name="connsiteX8" fmla="*/ 457227 w 599806"/>
                  <a:gd name="connsiteY8" fmla="*/ 229763 h 608768"/>
                  <a:gd name="connsiteX9" fmla="*/ 467062 w 599806"/>
                  <a:gd name="connsiteY9" fmla="*/ 234138 h 608768"/>
                  <a:gd name="connsiteX10" fmla="*/ 468204 w 599806"/>
                  <a:gd name="connsiteY10" fmla="*/ 254206 h 608768"/>
                  <a:gd name="connsiteX11" fmla="*/ 393635 w 599806"/>
                  <a:gd name="connsiteY11" fmla="*/ 348274 h 608768"/>
                  <a:gd name="connsiteX12" fmla="*/ 382787 w 599806"/>
                  <a:gd name="connsiteY12" fmla="*/ 371421 h 608768"/>
                  <a:gd name="connsiteX13" fmla="*/ 359491 w 599806"/>
                  <a:gd name="connsiteY13" fmla="*/ 382253 h 608768"/>
                  <a:gd name="connsiteX14" fmla="*/ 265395 w 599806"/>
                  <a:gd name="connsiteY14" fmla="*/ 456709 h 608768"/>
                  <a:gd name="connsiteX15" fmla="*/ 245296 w 599806"/>
                  <a:gd name="connsiteY15" fmla="*/ 455569 h 608768"/>
                  <a:gd name="connsiteX16" fmla="*/ 244154 w 599806"/>
                  <a:gd name="connsiteY16" fmla="*/ 435501 h 608768"/>
                  <a:gd name="connsiteX17" fmla="*/ 318723 w 599806"/>
                  <a:gd name="connsiteY17" fmla="*/ 341547 h 608768"/>
                  <a:gd name="connsiteX18" fmla="*/ 329572 w 599806"/>
                  <a:gd name="connsiteY18" fmla="*/ 318286 h 608768"/>
                  <a:gd name="connsiteX19" fmla="*/ 352753 w 599806"/>
                  <a:gd name="connsiteY19" fmla="*/ 307454 h 608768"/>
                  <a:gd name="connsiteX20" fmla="*/ 446964 w 599806"/>
                  <a:gd name="connsiteY20" fmla="*/ 232998 h 608768"/>
                  <a:gd name="connsiteX21" fmla="*/ 457227 w 599806"/>
                  <a:gd name="connsiteY21" fmla="*/ 229763 h 608768"/>
                  <a:gd name="connsiteX22" fmla="*/ 136593 w 599806"/>
                  <a:gd name="connsiteY22" fmla="*/ 176654 h 608768"/>
                  <a:gd name="connsiteX23" fmla="*/ 127228 w 599806"/>
                  <a:gd name="connsiteY23" fmla="*/ 179962 h 608768"/>
                  <a:gd name="connsiteX24" fmla="*/ 124030 w 599806"/>
                  <a:gd name="connsiteY24" fmla="*/ 183725 h 608768"/>
                  <a:gd name="connsiteX25" fmla="*/ 124030 w 599806"/>
                  <a:gd name="connsiteY25" fmla="*/ 193419 h 608768"/>
                  <a:gd name="connsiteX26" fmla="*/ 122545 w 599806"/>
                  <a:gd name="connsiteY26" fmla="*/ 194331 h 608768"/>
                  <a:gd name="connsiteX27" fmla="*/ 121632 w 599806"/>
                  <a:gd name="connsiteY27" fmla="*/ 197296 h 608768"/>
                  <a:gd name="connsiteX28" fmla="*/ 123688 w 599806"/>
                  <a:gd name="connsiteY28" fmla="*/ 217824 h 608768"/>
                  <a:gd name="connsiteX29" fmla="*/ 126543 w 599806"/>
                  <a:gd name="connsiteY29" fmla="*/ 221132 h 608768"/>
                  <a:gd name="connsiteX30" fmla="*/ 127571 w 599806"/>
                  <a:gd name="connsiteY30" fmla="*/ 221246 h 608768"/>
                  <a:gd name="connsiteX31" fmla="*/ 130654 w 599806"/>
                  <a:gd name="connsiteY31" fmla="*/ 219763 h 608768"/>
                  <a:gd name="connsiteX32" fmla="*/ 141504 w 599806"/>
                  <a:gd name="connsiteY32" fmla="*/ 205394 h 608768"/>
                  <a:gd name="connsiteX33" fmla="*/ 142189 w 599806"/>
                  <a:gd name="connsiteY33" fmla="*/ 203113 h 608768"/>
                  <a:gd name="connsiteX34" fmla="*/ 142189 w 599806"/>
                  <a:gd name="connsiteY34" fmla="*/ 180076 h 608768"/>
                  <a:gd name="connsiteX35" fmla="*/ 140362 w 599806"/>
                  <a:gd name="connsiteY35" fmla="*/ 176769 h 608768"/>
                  <a:gd name="connsiteX36" fmla="*/ 136593 w 599806"/>
                  <a:gd name="connsiteY36" fmla="*/ 176654 h 608768"/>
                  <a:gd name="connsiteX37" fmla="*/ 87826 w 599806"/>
                  <a:gd name="connsiteY37" fmla="*/ 176654 h 608768"/>
                  <a:gd name="connsiteX38" fmla="*/ 83943 w 599806"/>
                  <a:gd name="connsiteY38" fmla="*/ 176769 h 608768"/>
                  <a:gd name="connsiteX39" fmla="*/ 82116 w 599806"/>
                  <a:gd name="connsiteY39" fmla="*/ 180076 h 608768"/>
                  <a:gd name="connsiteX40" fmla="*/ 82116 w 599806"/>
                  <a:gd name="connsiteY40" fmla="*/ 203113 h 608768"/>
                  <a:gd name="connsiteX41" fmla="*/ 82915 w 599806"/>
                  <a:gd name="connsiteY41" fmla="*/ 205394 h 608768"/>
                  <a:gd name="connsiteX42" fmla="*/ 93765 w 599806"/>
                  <a:gd name="connsiteY42" fmla="*/ 219763 h 608768"/>
                  <a:gd name="connsiteX43" fmla="*/ 96849 w 599806"/>
                  <a:gd name="connsiteY43" fmla="*/ 221246 h 608768"/>
                  <a:gd name="connsiteX44" fmla="*/ 97877 w 599806"/>
                  <a:gd name="connsiteY44" fmla="*/ 221132 h 608768"/>
                  <a:gd name="connsiteX45" fmla="*/ 100618 w 599806"/>
                  <a:gd name="connsiteY45" fmla="*/ 217824 h 608768"/>
                  <a:gd name="connsiteX46" fmla="*/ 102787 w 599806"/>
                  <a:gd name="connsiteY46" fmla="*/ 197296 h 608768"/>
                  <a:gd name="connsiteX47" fmla="*/ 101760 w 599806"/>
                  <a:gd name="connsiteY47" fmla="*/ 194331 h 608768"/>
                  <a:gd name="connsiteX48" fmla="*/ 100275 w 599806"/>
                  <a:gd name="connsiteY48" fmla="*/ 193419 h 608768"/>
                  <a:gd name="connsiteX49" fmla="*/ 100275 w 599806"/>
                  <a:gd name="connsiteY49" fmla="*/ 183725 h 608768"/>
                  <a:gd name="connsiteX50" fmla="*/ 97191 w 599806"/>
                  <a:gd name="connsiteY50" fmla="*/ 179962 h 608768"/>
                  <a:gd name="connsiteX51" fmla="*/ 87826 w 599806"/>
                  <a:gd name="connsiteY51" fmla="*/ 176654 h 608768"/>
                  <a:gd name="connsiteX52" fmla="*/ 356190 w 599806"/>
                  <a:gd name="connsiteY52" fmla="*/ 149170 h 608768"/>
                  <a:gd name="connsiteX53" fmla="*/ 342598 w 599806"/>
                  <a:gd name="connsiteY53" fmla="*/ 149626 h 608768"/>
                  <a:gd name="connsiteX54" fmla="*/ 356190 w 599806"/>
                  <a:gd name="connsiteY54" fmla="*/ 168671 h 608768"/>
                  <a:gd name="connsiteX55" fmla="*/ 369781 w 599806"/>
                  <a:gd name="connsiteY55" fmla="*/ 149626 h 608768"/>
                  <a:gd name="connsiteX56" fmla="*/ 356190 w 599806"/>
                  <a:gd name="connsiteY56" fmla="*/ 149170 h 608768"/>
                  <a:gd name="connsiteX57" fmla="*/ 356190 w 599806"/>
                  <a:gd name="connsiteY57" fmla="*/ 101614 h 608768"/>
                  <a:gd name="connsiteX58" fmla="*/ 599806 w 599806"/>
                  <a:gd name="connsiteY58" fmla="*/ 344866 h 608768"/>
                  <a:gd name="connsiteX59" fmla="*/ 356190 w 599806"/>
                  <a:gd name="connsiteY59" fmla="*/ 588233 h 608768"/>
                  <a:gd name="connsiteX60" fmla="*/ 220047 w 599806"/>
                  <a:gd name="connsiteY60" fmla="*/ 546608 h 608768"/>
                  <a:gd name="connsiteX61" fmla="*/ 220047 w 599806"/>
                  <a:gd name="connsiteY61" fmla="*/ 485595 h 608768"/>
                  <a:gd name="connsiteX62" fmla="*/ 321012 w 599806"/>
                  <a:gd name="connsiteY62" fmla="*/ 537484 h 608768"/>
                  <a:gd name="connsiteX63" fmla="*/ 348423 w 599806"/>
                  <a:gd name="connsiteY63" fmla="*/ 499280 h 608768"/>
                  <a:gd name="connsiteX64" fmla="*/ 356190 w 599806"/>
                  <a:gd name="connsiteY64" fmla="*/ 495288 h 608768"/>
                  <a:gd name="connsiteX65" fmla="*/ 363956 w 599806"/>
                  <a:gd name="connsiteY65" fmla="*/ 499280 h 608768"/>
                  <a:gd name="connsiteX66" fmla="*/ 391367 w 599806"/>
                  <a:gd name="connsiteY66" fmla="*/ 537484 h 608768"/>
                  <a:gd name="connsiteX67" fmla="*/ 548981 w 599806"/>
                  <a:gd name="connsiteY67" fmla="*/ 379992 h 608768"/>
                  <a:gd name="connsiteX68" fmla="*/ 510834 w 599806"/>
                  <a:gd name="connsiteY68" fmla="*/ 352621 h 608768"/>
                  <a:gd name="connsiteX69" fmla="*/ 506837 w 599806"/>
                  <a:gd name="connsiteY69" fmla="*/ 344866 h 608768"/>
                  <a:gd name="connsiteX70" fmla="*/ 510834 w 599806"/>
                  <a:gd name="connsiteY70" fmla="*/ 337112 h 608768"/>
                  <a:gd name="connsiteX71" fmla="*/ 548981 w 599806"/>
                  <a:gd name="connsiteY71" fmla="*/ 309855 h 608768"/>
                  <a:gd name="connsiteX72" fmla="*/ 391367 w 599806"/>
                  <a:gd name="connsiteY72" fmla="*/ 152363 h 608768"/>
                  <a:gd name="connsiteX73" fmla="*/ 363956 w 599806"/>
                  <a:gd name="connsiteY73" fmla="*/ 190453 h 608768"/>
                  <a:gd name="connsiteX74" fmla="*/ 356190 w 599806"/>
                  <a:gd name="connsiteY74" fmla="*/ 194445 h 608768"/>
                  <a:gd name="connsiteX75" fmla="*/ 348423 w 599806"/>
                  <a:gd name="connsiteY75" fmla="*/ 190453 h 608768"/>
                  <a:gd name="connsiteX76" fmla="*/ 321012 w 599806"/>
                  <a:gd name="connsiteY76" fmla="*/ 152363 h 608768"/>
                  <a:gd name="connsiteX77" fmla="*/ 250999 w 599806"/>
                  <a:gd name="connsiteY77" fmla="*/ 179847 h 608768"/>
                  <a:gd name="connsiteX78" fmla="*/ 212966 w 599806"/>
                  <a:gd name="connsiteY78" fmla="*/ 148143 h 608768"/>
                  <a:gd name="connsiteX79" fmla="*/ 356190 w 599806"/>
                  <a:gd name="connsiteY79" fmla="*/ 101614 h 608768"/>
                  <a:gd name="connsiteX80" fmla="*/ 93765 w 599806"/>
                  <a:gd name="connsiteY80" fmla="*/ 73102 h 608768"/>
                  <a:gd name="connsiteX81" fmla="*/ 67040 w 599806"/>
                  <a:gd name="connsiteY81" fmla="*/ 80173 h 608768"/>
                  <a:gd name="connsiteX82" fmla="*/ 64870 w 599806"/>
                  <a:gd name="connsiteY82" fmla="*/ 83594 h 608768"/>
                  <a:gd name="connsiteX83" fmla="*/ 64870 w 599806"/>
                  <a:gd name="connsiteY83" fmla="*/ 90551 h 608768"/>
                  <a:gd name="connsiteX84" fmla="*/ 63271 w 599806"/>
                  <a:gd name="connsiteY84" fmla="*/ 90551 h 608768"/>
                  <a:gd name="connsiteX85" fmla="*/ 59388 w 599806"/>
                  <a:gd name="connsiteY85" fmla="*/ 94315 h 608768"/>
                  <a:gd name="connsiteX86" fmla="*/ 59388 w 599806"/>
                  <a:gd name="connsiteY86" fmla="*/ 100701 h 608768"/>
                  <a:gd name="connsiteX87" fmla="*/ 61216 w 599806"/>
                  <a:gd name="connsiteY87" fmla="*/ 103894 h 608768"/>
                  <a:gd name="connsiteX88" fmla="*/ 64870 w 599806"/>
                  <a:gd name="connsiteY88" fmla="*/ 106289 h 608768"/>
                  <a:gd name="connsiteX89" fmla="*/ 65099 w 599806"/>
                  <a:gd name="connsiteY89" fmla="*/ 107886 h 608768"/>
                  <a:gd name="connsiteX90" fmla="*/ 78918 w 599806"/>
                  <a:gd name="connsiteY90" fmla="*/ 139818 h 608768"/>
                  <a:gd name="connsiteX91" fmla="*/ 101760 w 599806"/>
                  <a:gd name="connsiteY91" fmla="*/ 159662 h 608768"/>
                  <a:gd name="connsiteX92" fmla="*/ 122545 w 599806"/>
                  <a:gd name="connsiteY92" fmla="*/ 159662 h 608768"/>
                  <a:gd name="connsiteX93" fmla="*/ 145387 w 599806"/>
                  <a:gd name="connsiteY93" fmla="*/ 139818 h 608768"/>
                  <a:gd name="connsiteX94" fmla="*/ 159206 w 599806"/>
                  <a:gd name="connsiteY94" fmla="*/ 107886 h 608768"/>
                  <a:gd name="connsiteX95" fmla="*/ 159435 w 599806"/>
                  <a:gd name="connsiteY95" fmla="*/ 106289 h 608768"/>
                  <a:gd name="connsiteX96" fmla="*/ 163203 w 599806"/>
                  <a:gd name="connsiteY96" fmla="*/ 103894 h 608768"/>
                  <a:gd name="connsiteX97" fmla="*/ 164917 w 599806"/>
                  <a:gd name="connsiteY97" fmla="*/ 100701 h 608768"/>
                  <a:gd name="connsiteX98" fmla="*/ 164917 w 599806"/>
                  <a:gd name="connsiteY98" fmla="*/ 94315 h 608768"/>
                  <a:gd name="connsiteX99" fmla="*/ 161034 w 599806"/>
                  <a:gd name="connsiteY99" fmla="*/ 90551 h 608768"/>
                  <a:gd name="connsiteX100" fmla="*/ 158978 w 599806"/>
                  <a:gd name="connsiteY100" fmla="*/ 90551 h 608768"/>
                  <a:gd name="connsiteX101" fmla="*/ 157722 w 599806"/>
                  <a:gd name="connsiteY101" fmla="*/ 89183 h 608768"/>
                  <a:gd name="connsiteX102" fmla="*/ 154067 w 599806"/>
                  <a:gd name="connsiteY102" fmla="*/ 88954 h 608768"/>
                  <a:gd name="connsiteX103" fmla="*/ 138763 w 599806"/>
                  <a:gd name="connsiteY103" fmla="*/ 92376 h 608768"/>
                  <a:gd name="connsiteX104" fmla="*/ 115236 w 599806"/>
                  <a:gd name="connsiteY104" fmla="*/ 81656 h 608768"/>
                  <a:gd name="connsiteX105" fmla="*/ 93765 w 599806"/>
                  <a:gd name="connsiteY105" fmla="*/ 73102 h 608768"/>
                  <a:gd name="connsiteX106" fmla="*/ 102445 w 599806"/>
                  <a:gd name="connsiteY106" fmla="*/ 0 h 608768"/>
                  <a:gd name="connsiteX107" fmla="*/ 121974 w 599806"/>
                  <a:gd name="connsiteY107" fmla="*/ 0 h 608768"/>
                  <a:gd name="connsiteX108" fmla="*/ 182048 w 599806"/>
                  <a:gd name="connsiteY108" fmla="*/ 60101 h 608768"/>
                  <a:gd name="connsiteX109" fmla="*/ 182048 w 599806"/>
                  <a:gd name="connsiteY109" fmla="*/ 78919 h 608768"/>
                  <a:gd name="connsiteX110" fmla="*/ 185474 w 599806"/>
                  <a:gd name="connsiteY110" fmla="*/ 89639 h 608768"/>
                  <a:gd name="connsiteX111" fmla="*/ 185474 w 599806"/>
                  <a:gd name="connsiteY111" fmla="*/ 103096 h 608768"/>
                  <a:gd name="connsiteX112" fmla="*/ 178850 w 599806"/>
                  <a:gd name="connsiteY112" fmla="*/ 117237 h 608768"/>
                  <a:gd name="connsiteX113" fmla="*/ 174967 w 599806"/>
                  <a:gd name="connsiteY113" fmla="*/ 127501 h 608768"/>
                  <a:gd name="connsiteX114" fmla="*/ 162061 w 599806"/>
                  <a:gd name="connsiteY114" fmla="*/ 151793 h 608768"/>
                  <a:gd name="connsiteX115" fmla="*/ 153382 w 599806"/>
                  <a:gd name="connsiteY115" fmla="*/ 162741 h 608768"/>
                  <a:gd name="connsiteX116" fmla="*/ 161376 w 599806"/>
                  <a:gd name="connsiteY116" fmla="*/ 168785 h 608768"/>
                  <a:gd name="connsiteX117" fmla="*/ 205460 w 599806"/>
                  <a:gd name="connsiteY117" fmla="*/ 177567 h 608768"/>
                  <a:gd name="connsiteX118" fmla="*/ 225104 w 599806"/>
                  <a:gd name="connsiteY118" fmla="*/ 201630 h 608768"/>
                  <a:gd name="connsiteX119" fmla="*/ 225104 w 599806"/>
                  <a:gd name="connsiteY119" fmla="*/ 360380 h 608768"/>
                  <a:gd name="connsiteX120" fmla="*/ 222820 w 599806"/>
                  <a:gd name="connsiteY120" fmla="*/ 370644 h 608768"/>
                  <a:gd name="connsiteX121" fmla="*/ 222820 w 599806"/>
                  <a:gd name="connsiteY121" fmla="*/ 387978 h 608768"/>
                  <a:gd name="connsiteX122" fmla="*/ 201349 w 599806"/>
                  <a:gd name="connsiteY122" fmla="*/ 409419 h 608768"/>
                  <a:gd name="connsiteX123" fmla="*/ 189700 w 599806"/>
                  <a:gd name="connsiteY123" fmla="*/ 405997 h 608768"/>
                  <a:gd name="connsiteX124" fmla="*/ 189700 w 599806"/>
                  <a:gd name="connsiteY124" fmla="*/ 570221 h 608768"/>
                  <a:gd name="connsiteX125" fmla="*/ 151097 w 599806"/>
                  <a:gd name="connsiteY125" fmla="*/ 608768 h 608768"/>
                  <a:gd name="connsiteX126" fmla="*/ 112609 w 599806"/>
                  <a:gd name="connsiteY126" fmla="*/ 570221 h 608768"/>
                  <a:gd name="connsiteX127" fmla="*/ 74007 w 599806"/>
                  <a:gd name="connsiteY127" fmla="*/ 608768 h 608768"/>
                  <a:gd name="connsiteX128" fmla="*/ 35405 w 599806"/>
                  <a:gd name="connsiteY128" fmla="*/ 570221 h 608768"/>
                  <a:gd name="connsiteX129" fmla="*/ 35405 w 599806"/>
                  <a:gd name="connsiteY129" fmla="*/ 405997 h 608768"/>
                  <a:gd name="connsiteX130" fmla="*/ 23756 w 599806"/>
                  <a:gd name="connsiteY130" fmla="*/ 409419 h 608768"/>
                  <a:gd name="connsiteX131" fmla="*/ 2284 w 599806"/>
                  <a:gd name="connsiteY131" fmla="*/ 387978 h 608768"/>
                  <a:gd name="connsiteX132" fmla="*/ 2284 w 599806"/>
                  <a:gd name="connsiteY132" fmla="*/ 370644 h 608768"/>
                  <a:gd name="connsiteX133" fmla="*/ 0 w 599806"/>
                  <a:gd name="connsiteY133" fmla="*/ 360380 h 608768"/>
                  <a:gd name="connsiteX134" fmla="*/ 0 w 599806"/>
                  <a:gd name="connsiteY134" fmla="*/ 201630 h 608768"/>
                  <a:gd name="connsiteX135" fmla="*/ 19644 w 599806"/>
                  <a:gd name="connsiteY135" fmla="*/ 177567 h 608768"/>
                  <a:gd name="connsiteX136" fmla="*/ 62929 w 599806"/>
                  <a:gd name="connsiteY136" fmla="*/ 168785 h 608768"/>
                  <a:gd name="connsiteX137" fmla="*/ 70923 w 599806"/>
                  <a:gd name="connsiteY137" fmla="*/ 162855 h 608768"/>
                  <a:gd name="connsiteX138" fmla="*/ 62358 w 599806"/>
                  <a:gd name="connsiteY138" fmla="*/ 151793 h 608768"/>
                  <a:gd name="connsiteX139" fmla="*/ 49338 w 599806"/>
                  <a:gd name="connsiteY139" fmla="*/ 127501 h 608768"/>
                  <a:gd name="connsiteX140" fmla="*/ 45455 w 599806"/>
                  <a:gd name="connsiteY140" fmla="*/ 117237 h 608768"/>
                  <a:gd name="connsiteX141" fmla="*/ 38831 w 599806"/>
                  <a:gd name="connsiteY141" fmla="*/ 103096 h 608768"/>
                  <a:gd name="connsiteX142" fmla="*/ 38831 w 599806"/>
                  <a:gd name="connsiteY142" fmla="*/ 89639 h 608768"/>
                  <a:gd name="connsiteX143" fmla="*/ 42257 w 599806"/>
                  <a:gd name="connsiteY143" fmla="*/ 78919 h 608768"/>
                  <a:gd name="connsiteX144" fmla="*/ 42257 w 599806"/>
                  <a:gd name="connsiteY144" fmla="*/ 60101 h 608768"/>
                  <a:gd name="connsiteX145" fmla="*/ 102445 w 599806"/>
                  <a:gd name="connsiteY145" fmla="*/ 0 h 60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99806" h="608768">
                    <a:moveTo>
                      <a:pt x="322492" y="361615"/>
                    </a:moveTo>
                    <a:lnTo>
                      <a:pt x="258086" y="442798"/>
                    </a:lnTo>
                    <a:lnTo>
                      <a:pt x="339393" y="378490"/>
                    </a:lnTo>
                    <a:cubicBezTo>
                      <a:pt x="335853" y="376780"/>
                      <a:pt x="332541" y="374385"/>
                      <a:pt x="329572" y="371421"/>
                    </a:cubicBezTo>
                    <a:cubicBezTo>
                      <a:pt x="326603" y="368456"/>
                      <a:pt x="324205" y="365149"/>
                      <a:pt x="322492" y="361615"/>
                    </a:cubicBezTo>
                    <a:close/>
                    <a:moveTo>
                      <a:pt x="349099" y="337784"/>
                    </a:moveTo>
                    <a:cubicBezTo>
                      <a:pt x="345217" y="341775"/>
                      <a:pt x="345217" y="348046"/>
                      <a:pt x="349099" y="351923"/>
                    </a:cubicBezTo>
                    <a:cubicBezTo>
                      <a:pt x="352982" y="355800"/>
                      <a:pt x="359377" y="355800"/>
                      <a:pt x="363259" y="351923"/>
                    </a:cubicBezTo>
                    <a:close/>
                    <a:moveTo>
                      <a:pt x="457227" y="229763"/>
                    </a:moveTo>
                    <a:cubicBezTo>
                      <a:pt x="460810" y="229976"/>
                      <a:pt x="464321" y="231459"/>
                      <a:pt x="467062" y="234138"/>
                    </a:cubicBezTo>
                    <a:cubicBezTo>
                      <a:pt x="472429" y="239611"/>
                      <a:pt x="473000" y="248277"/>
                      <a:pt x="468204" y="254206"/>
                    </a:cubicBezTo>
                    <a:lnTo>
                      <a:pt x="393635" y="348274"/>
                    </a:lnTo>
                    <a:cubicBezTo>
                      <a:pt x="392836" y="356712"/>
                      <a:pt x="389296" y="365035"/>
                      <a:pt x="382787" y="371421"/>
                    </a:cubicBezTo>
                    <a:cubicBezTo>
                      <a:pt x="376277" y="377920"/>
                      <a:pt x="368055" y="381569"/>
                      <a:pt x="359491" y="382253"/>
                    </a:cubicBezTo>
                    <a:lnTo>
                      <a:pt x="265395" y="456709"/>
                    </a:lnTo>
                    <a:cubicBezTo>
                      <a:pt x="259342" y="461498"/>
                      <a:pt x="250664" y="461042"/>
                      <a:pt x="245296" y="455569"/>
                    </a:cubicBezTo>
                    <a:cubicBezTo>
                      <a:pt x="239815" y="450210"/>
                      <a:pt x="239358" y="441544"/>
                      <a:pt x="244154" y="435501"/>
                    </a:cubicBezTo>
                    <a:lnTo>
                      <a:pt x="318723" y="341547"/>
                    </a:lnTo>
                    <a:cubicBezTo>
                      <a:pt x="319523" y="332995"/>
                      <a:pt x="323063" y="324786"/>
                      <a:pt x="329572" y="318286"/>
                    </a:cubicBezTo>
                    <a:cubicBezTo>
                      <a:pt x="336081" y="311901"/>
                      <a:pt x="344303" y="308252"/>
                      <a:pt x="352753" y="307454"/>
                    </a:cubicBezTo>
                    <a:lnTo>
                      <a:pt x="446964" y="232998"/>
                    </a:lnTo>
                    <a:cubicBezTo>
                      <a:pt x="449990" y="230604"/>
                      <a:pt x="453644" y="229549"/>
                      <a:pt x="457227" y="229763"/>
                    </a:cubicBezTo>
                    <a:close/>
                    <a:moveTo>
                      <a:pt x="136593" y="176654"/>
                    </a:moveTo>
                    <a:cubicBezTo>
                      <a:pt x="133395" y="178365"/>
                      <a:pt x="130312" y="179392"/>
                      <a:pt x="127228" y="179962"/>
                    </a:cubicBezTo>
                    <a:cubicBezTo>
                      <a:pt x="125401" y="180304"/>
                      <a:pt x="124030" y="181901"/>
                      <a:pt x="124030" y="183725"/>
                    </a:cubicBezTo>
                    <a:lnTo>
                      <a:pt x="124030" y="193419"/>
                    </a:lnTo>
                    <a:cubicBezTo>
                      <a:pt x="123459" y="193533"/>
                      <a:pt x="123002" y="193875"/>
                      <a:pt x="122545" y="194331"/>
                    </a:cubicBezTo>
                    <a:cubicBezTo>
                      <a:pt x="121860" y="195130"/>
                      <a:pt x="121518" y="196270"/>
                      <a:pt x="121632" y="197296"/>
                    </a:cubicBezTo>
                    <a:lnTo>
                      <a:pt x="123688" y="217824"/>
                    </a:lnTo>
                    <a:cubicBezTo>
                      <a:pt x="123916" y="219421"/>
                      <a:pt x="124944" y="220676"/>
                      <a:pt x="126543" y="221132"/>
                    </a:cubicBezTo>
                    <a:cubicBezTo>
                      <a:pt x="126885" y="221246"/>
                      <a:pt x="127228" y="221246"/>
                      <a:pt x="127571" y="221246"/>
                    </a:cubicBezTo>
                    <a:cubicBezTo>
                      <a:pt x="128713" y="221246"/>
                      <a:pt x="129855" y="220676"/>
                      <a:pt x="130654" y="219763"/>
                    </a:cubicBezTo>
                    <a:lnTo>
                      <a:pt x="141504" y="205394"/>
                    </a:lnTo>
                    <a:cubicBezTo>
                      <a:pt x="141961" y="204709"/>
                      <a:pt x="142189" y="203911"/>
                      <a:pt x="142189" y="203113"/>
                    </a:cubicBezTo>
                    <a:lnTo>
                      <a:pt x="142189" y="180076"/>
                    </a:lnTo>
                    <a:cubicBezTo>
                      <a:pt x="142189" y="178707"/>
                      <a:pt x="141504" y="177453"/>
                      <a:pt x="140362" y="176769"/>
                    </a:cubicBezTo>
                    <a:cubicBezTo>
                      <a:pt x="139220" y="176084"/>
                      <a:pt x="137735" y="175970"/>
                      <a:pt x="136593" y="176654"/>
                    </a:cubicBezTo>
                    <a:close/>
                    <a:moveTo>
                      <a:pt x="87826" y="176654"/>
                    </a:moveTo>
                    <a:cubicBezTo>
                      <a:pt x="86570" y="175970"/>
                      <a:pt x="85085" y="176084"/>
                      <a:pt x="83943" y="176769"/>
                    </a:cubicBezTo>
                    <a:cubicBezTo>
                      <a:pt x="82801" y="177453"/>
                      <a:pt x="82116" y="178707"/>
                      <a:pt x="82116" y="180076"/>
                    </a:cubicBezTo>
                    <a:lnTo>
                      <a:pt x="82116" y="203113"/>
                    </a:lnTo>
                    <a:cubicBezTo>
                      <a:pt x="82116" y="203911"/>
                      <a:pt x="82344" y="204709"/>
                      <a:pt x="82915" y="205394"/>
                    </a:cubicBezTo>
                    <a:lnTo>
                      <a:pt x="93765" y="219763"/>
                    </a:lnTo>
                    <a:cubicBezTo>
                      <a:pt x="94450" y="220676"/>
                      <a:pt x="95592" y="221246"/>
                      <a:pt x="96849" y="221246"/>
                    </a:cubicBezTo>
                    <a:cubicBezTo>
                      <a:pt x="97191" y="221246"/>
                      <a:pt x="97534" y="221246"/>
                      <a:pt x="97877" y="221132"/>
                    </a:cubicBezTo>
                    <a:cubicBezTo>
                      <a:pt x="99361" y="220676"/>
                      <a:pt x="100503" y="219421"/>
                      <a:pt x="100618" y="217824"/>
                    </a:cubicBezTo>
                    <a:lnTo>
                      <a:pt x="102787" y="197296"/>
                    </a:lnTo>
                    <a:cubicBezTo>
                      <a:pt x="102902" y="196270"/>
                      <a:pt x="102445" y="195130"/>
                      <a:pt x="101760" y="194331"/>
                    </a:cubicBezTo>
                    <a:cubicBezTo>
                      <a:pt x="101417" y="193875"/>
                      <a:pt x="100846" y="193533"/>
                      <a:pt x="100275" y="193419"/>
                    </a:cubicBezTo>
                    <a:lnTo>
                      <a:pt x="100275" y="183725"/>
                    </a:lnTo>
                    <a:cubicBezTo>
                      <a:pt x="100275" y="181901"/>
                      <a:pt x="99019" y="180304"/>
                      <a:pt x="97191" y="179962"/>
                    </a:cubicBezTo>
                    <a:cubicBezTo>
                      <a:pt x="94108" y="179392"/>
                      <a:pt x="90910" y="178365"/>
                      <a:pt x="87826" y="176654"/>
                    </a:cubicBezTo>
                    <a:close/>
                    <a:moveTo>
                      <a:pt x="356190" y="149170"/>
                    </a:moveTo>
                    <a:cubicBezTo>
                      <a:pt x="351621" y="149170"/>
                      <a:pt x="347053" y="149398"/>
                      <a:pt x="342598" y="149626"/>
                    </a:cubicBezTo>
                    <a:lnTo>
                      <a:pt x="356190" y="168671"/>
                    </a:lnTo>
                    <a:lnTo>
                      <a:pt x="369781" y="149626"/>
                    </a:lnTo>
                    <a:cubicBezTo>
                      <a:pt x="365327" y="149398"/>
                      <a:pt x="360758" y="149170"/>
                      <a:pt x="356190" y="149170"/>
                    </a:cubicBezTo>
                    <a:close/>
                    <a:moveTo>
                      <a:pt x="356190" y="101614"/>
                    </a:moveTo>
                    <a:cubicBezTo>
                      <a:pt x="490504" y="101614"/>
                      <a:pt x="599806" y="210753"/>
                      <a:pt x="599806" y="344866"/>
                    </a:cubicBezTo>
                    <a:cubicBezTo>
                      <a:pt x="599806" y="479094"/>
                      <a:pt x="490504" y="588233"/>
                      <a:pt x="356190" y="588233"/>
                    </a:cubicBezTo>
                    <a:cubicBezTo>
                      <a:pt x="305822" y="588233"/>
                      <a:pt x="258994" y="572837"/>
                      <a:pt x="220047" y="546608"/>
                    </a:cubicBezTo>
                    <a:lnTo>
                      <a:pt x="220047" y="485595"/>
                    </a:lnTo>
                    <a:cubicBezTo>
                      <a:pt x="247344" y="511825"/>
                      <a:pt x="282179" y="530413"/>
                      <a:pt x="321012" y="537484"/>
                    </a:cubicBezTo>
                    <a:lnTo>
                      <a:pt x="348423" y="499280"/>
                    </a:lnTo>
                    <a:cubicBezTo>
                      <a:pt x="350250" y="496771"/>
                      <a:pt x="353106" y="495288"/>
                      <a:pt x="356190" y="495288"/>
                    </a:cubicBezTo>
                    <a:cubicBezTo>
                      <a:pt x="359273" y="495288"/>
                      <a:pt x="362129" y="496771"/>
                      <a:pt x="363956" y="499280"/>
                    </a:cubicBezTo>
                    <a:lnTo>
                      <a:pt x="391367" y="537484"/>
                    </a:lnTo>
                    <a:cubicBezTo>
                      <a:pt x="471316" y="522887"/>
                      <a:pt x="534476" y="459821"/>
                      <a:pt x="548981" y="379992"/>
                    </a:cubicBezTo>
                    <a:lnTo>
                      <a:pt x="510834" y="352621"/>
                    </a:lnTo>
                    <a:cubicBezTo>
                      <a:pt x="508321" y="350797"/>
                      <a:pt x="506837" y="347946"/>
                      <a:pt x="506837" y="344866"/>
                    </a:cubicBezTo>
                    <a:cubicBezTo>
                      <a:pt x="506837" y="341787"/>
                      <a:pt x="508321" y="338936"/>
                      <a:pt x="510834" y="337112"/>
                    </a:cubicBezTo>
                    <a:lnTo>
                      <a:pt x="548981" y="309855"/>
                    </a:lnTo>
                    <a:cubicBezTo>
                      <a:pt x="534476" y="229912"/>
                      <a:pt x="471316" y="166846"/>
                      <a:pt x="391367" y="152363"/>
                    </a:cubicBezTo>
                    <a:lnTo>
                      <a:pt x="363956" y="190453"/>
                    </a:lnTo>
                    <a:cubicBezTo>
                      <a:pt x="362129" y="192962"/>
                      <a:pt x="359273" y="194445"/>
                      <a:pt x="356190" y="194445"/>
                    </a:cubicBezTo>
                    <a:cubicBezTo>
                      <a:pt x="353106" y="194445"/>
                      <a:pt x="350250" y="192962"/>
                      <a:pt x="348423" y="190453"/>
                    </a:cubicBezTo>
                    <a:lnTo>
                      <a:pt x="321012" y="152363"/>
                    </a:lnTo>
                    <a:cubicBezTo>
                      <a:pt x="295657" y="156925"/>
                      <a:pt x="272014" y="166504"/>
                      <a:pt x="250999" y="179847"/>
                    </a:cubicBezTo>
                    <a:cubicBezTo>
                      <a:pt x="244146" y="164223"/>
                      <a:pt x="230327" y="152135"/>
                      <a:pt x="212966" y="148143"/>
                    </a:cubicBezTo>
                    <a:cubicBezTo>
                      <a:pt x="253283" y="118948"/>
                      <a:pt x="302738" y="101614"/>
                      <a:pt x="356190" y="101614"/>
                    </a:cubicBezTo>
                    <a:close/>
                    <a:moveTo>
                      <a:pt x="93765" y="73102"/>
                    </a:moveTo>
                    <a:cubicBezTo>
                      <a:pt x="82801" y="73102"/>
                      <a:pt x="72294" y="77550"/>
                      <a:pt x="67040" y="80173"/>
                    </a:cubicBezTo>
                    <a:cubicBezTo>
                      <a:pt x="65670" y="80857"/>
                      <a:pt x="64870" y="82112"/>
                      <a:pt x="64870" y="83594"/>
                    </a:cubicBezTo>
                    <a:lnTo>
                      <a:pt x="64870" y="90551"/>
                    </a:lnTo>
                    <a:lnTo>
                      <a:pt x="63271" y="90551"/>
                    </a:lnTo>
                    <a:cubicBezTo>
                      <a:pt x="61102" y="90551"/>
                      <a:pt x="59388" y="92262"/>
                      <a:pt x="59388" y="94315"/>
                    </a:cubicBezTo>
                    <a:lnTo>
                      <a:pt x="59388" y="100701"/>
                    </a:lnTo>
                    <a:cubicBezTo>
                      <a:pt x="59388" y="101956"/>
                      <a:pt x="60074" y="103210"/>
                      <a:pt x="61216" y="103894"/>
                    </a:cubicBezTo>
                    <a:lnTo>
                      <a:pt x="64870" y="106289"/>
                    </a:lnTo>
                    <a:lnTo>
                      <a:pt x="65099" y="107886"/>
                    </a:lnTo>
                    <a:cubicBezTo>
                      <a:pt x="66355" y="117123"/>
                      <a:pt x="71494" y="129098"/>
                      <a:pt x="78918" y="139818"/>
                    </a:cubicBezTo>
                    <a:cubicBezTo>
                      <a:pt x="88397" y="153504"/>
                      <a:pt x="97191" y="159662"/>
                      <a:pt x="101760" y="159662"/>
                    </a:cubicBezTo>
                    <a:lnTo>
                      <a:pt x="122545" y="159662"/>
                    </a:lnTo>
                    <a:cubicBezTo>
                      <a:pt x="127114" y="159662"/>
                      <a:pt x="135908" y="153504"/>
                      <a:pt x="145387" y="139818"/>
                    </a:cubicBezTo>
                    <a:cubicBezTo>
                      <a:pt x="152811" y="129098"/>
                      <a:pt x="157950" y="117123"/>
                      <a:pt x="159206" y="107886"/>
                    </a:cubicBezTo>
                    <a:lnTo>
                      <a:pt x="159435" y="106289"/>
                    </a:lnTo>
                    <a:lnTo>
                      <a:pt x="163203" y="103894"/>
                    </a:lnTo>
                    <a:cubicBezTo>
                      <a:pt x="164231" y="103210"/>
                      <a:pt x="164917" y="101956"/>
                      <a:pt x="164917" y="100701"/>
                    </a:cubicBezTo>
                    <a:lnTo>
                      <a:pt x="164917" y="94315"/>
                    </a:lnTo>
                    <a:cubicBezTo>
                      <a:pt x="164917" y="92262"/>
                      <a:pt x="163203" y="90551"/>
                      <a:pt x="161034" y="90551"/>
                    </a:cubicBezTo>
                    <a:lnTo>
                      <a:pt x="158978" y="90551"/>
                    </a:lnTo>
                    <a:cubicBezTo>
                      <a:pt x="158635" y="89981"/>
                      <a:pt x="158178" y="89525"/>
                      <a:pt x="157722" y="89183"/>
                    </a:cubicBezTo>
                    <a:cubicBezTo>
                      <a:pt x="156579" y="88498"/>
                      <a:pt x="155209" y="88384"/>
                      <a:pt x="154067" y="88954"/>
                    </a:cubicBezTo>
                    <a:cubicBezTo>
                      <a:pt x="148927" y="91235"/>
                      <a:pt x="143788" y="92376"/>
                      <a:pt x="138763" y="92376"/>
                    </a:cubicBezTo>
                    <a:cubicBezTo>
                      <a:pt x="129969" y="92376"/>
                      <a:pt x="122089" y="88840"/>
                      <a:pt x="115236" y="81656"/>
                    </a:cubicBezTo>
                    <a:cubicBezTo>
                      <a:pt x="109640" y="75953"/>
                      <a:pt x="102445" y="73102"/>
                      <a:pt x="93765" y="73102"/>
                    </a:cubicBezTo>
                    <a:close/>
                    <a:moveTo>
                      <a:pt x="102445" y="0"/>
                    </a:moveTo>
                    <a:lnTo>
                      <a:pt x="121974" y="0"/>
                    </a:lnTo>
                    <a:cubicBezTo>
                      <a:pt x="155095" y="0"/>
                      <a:pt x="182048" y="26914"/>
                      <a:pt x="182048" y="60101"/>
                    </a:cubicBezTo>
                    <a:lnTo>
                      <a:pt x="182048" y="78919"/>
                    </a:lnTo>
                    <a:cubicBezTo>
                      <a:pt x="184332" y="82112"/>
                      <a:pt x="185474" y="85875"/>
                      <a:pt x="185474" y="89639"/>
                    </a:cubicBezTo>
                    <a:lnTo>
                      <a:pt x="185474" y="103096"/>
                    </a:lnTo>
                    <a:cubicBezTo>
                      <a:pt x="185474" y="108570"/>
                      <a:pt x="183076" y="113816"/>
                      <a:pt x="178850" y="117237"/>
                    </a:cubicBezTo>
                    <a:cubicBezTo>
                      <a:pt x="177822" y="120659"/>
                      <a:pt x="176566" y="124080"/>
                      <a:pt x="174967" y="127501"/>
                    </a:cubicBezTo>
                    <a:cubicBezTo>
                      <a:pt x="171883" y="135599"/>
                      <a:pt x="167429" y="144038"/>
                      <a:pt x="162061" y="151793"/>
                    </a:cubicBezTo>
                    <a:cubicBezTo>
                      <a:pt x="159777" y="154986"/>
                      <a:pt x="156922" y="158978"/>
                      <a:pt x="153382" y="162741"/>
                    </a:cubicBezTo>
                    <a:cubicBezTo>
                      <a:pt x="156465" y="164224"/>
                      <a:pt x="159206" y="166276"/>
                      <a:pt x="161376" y="168785"/>
                    </a:cubicBezTo>
                    <a:lnTo>
                      <a:pt x="205460" y="177567"/>
                    </a:lnTo>
                    <a:cubicBezTo>
                      <a:pt x="216881" y="179848"/>
                      <a:pt x="225104" y="189998"/>
                      <a:pt x="225104" y="201630"/>
                    </a:cubicBezTo>
                    <a:lnTo>
                      <a:pt x="225104" y="360380"/>
                    </a:lnTo>
                    <a:cubicBezTo>
                      <a:pt x="225104" y="364029"/>
                      <a:pt x="224305" y="367450"/>
                      <a:pt x="222820" y="370644"/>
                    </a:cubicBezTo>
                    <a:lnTo>
                      <a:pt x="222820" y="387978"/>
                    </a:lnTo>
                    <a:cubicBezTo>
                      <a:pt x="222820" y="399839"/>
                      <a:pt x="213227" y="409419"/>
                      <a:pt x="201349" y="409419"/>
                    </a:cubicBezTo>
                    <a:cubicBezTo>
                      <a:pt x="197123" y="409419"/>
                      <a:pt x="193012" y="408164"/>
                      <a:pt x="189700" y="405997"/>
                    </a:cubicBezTo>
                    <a:lnTo>
                      <a:pt x="189700" y="570221"/>
                    </a:lnTo>
                    <a:cubicBezTo>
                      <a:pt x="189700" y="591547"/>
                      <a:pt x="172454" y="608768"/>
                      <a:pt x="151097" y="608768"/>
                    </a:cubicBezTo>
                    <a:cubicBezTo>
                      <a:pt x="129855" y="608768"/>
                      <a:pt x="112609" y="591547"/>
                      <a:pt x="112609" y="570221"/>
                    </a:cubicBezTo>
                    <a:cubicBezTo>
                      <a:pt x="112609" y="591547"/>
                      <a:pt x="95250" y="608768"/>
                      <a:pt x="74007" y="608768"/>
                    </a:cubicBezTo>
                    <a:cubicBezTo>
                      <a:pt x="52650" y="608768"/>
                      <a:pt x="35405" y="591547"/>
                      <a:pt x="35405" y="570221"/>
                    </a:cubicBezTo>
                    <a:lnTo>
                      <a:pt x="35405" y="405997"/>
                    </a:lnTo>
                    <a:cubicBezTo>
                      <a:pt x="32093" y="408164"/>
                      <a:pt x="27981" y="409419"/>
                      <a:pt x="23756" y="409419"/>
                    </a:cubicBezTo>
                    <a:cubicBezTo>
                      <a:pt x="11878" y="409419"/>
                      <a:pt x="2284" y="399839"/>
                      <a:pt x="2284" y="387978"/>
                    </a:cubicBezTo>
                    <a:lnTo>
                      <a:pt x="2284" y="370644"/>
                    </a:lnTo>
                    <a:cubicBezTo>
                      <a:pt x="800" y="367450"/>
                      <a:pt x="0" y="364029"/>
                      <a:pt x="0" y="360380"/>
                    </a:cubicBezTo>
                    <a:lnTo>
                      <a:pt x="0" y="201630"/>
                    </a:lnTo>
                    <a:cubicBezTo>
                      <a:pt x="0" y="189998"/>
                      <a:pt x="8223" y="179962"/>
                      <a:pt x="19644" y="177567"/>
                    </a:cubicBezTo>
                    <a:lnTo>
                      <a:pt x="62929" y="168785"/>
                    </a:lnTo>
                    <a:cubicBezTo>
                      <a:pt x="65213" y="166276"/>
                      <a:pt x="67954" y="164224"/>
                      <a:pt x="70923" y="162855"/>
                    </a:cubicBezTo>
                    <a:cubicBezTo>
                      <a:pt x="67497" y="158978"/>
                      <a:pt x="64528" y="154986"/>
                      <a:pt x="62358" y="151793"/>
                    </a:cubicBezTo>
                    <a:cubicBezTo>
                      <a:pt x="56876" y="144038"/>
                      <a:pt x="52422" y="135599"/>
                      <a:pt x="49338" y="127501"/>
                    </a:cubicBezTo>
                    <a:cubicBezTo>
                      <a:pt x="47853" y="124080"/>
                      <a:pt x="46483" y="120659"/>
                      <a:pt x="45455" y="117237"/>
                    </a:cubicBezTo>
                    <a:cubicBezTo>
                      <a:pt x="41229" y="113816"/>
                      <a:pt x="38831" y="108570"/>
                      <a:pt x="38831" y="103096"/>
                    </a:cubicBezTo>
                    <a:lnTo>
                      <a:pt x="38831" y="89639"/>
                    </a:lnTo>
                    <a:cubicBezTo>
                      <a:pt x="38831" y="85875"/>
                      <a:pt x="40087" y="82112"/>
                      <a:pt x="42257" y="78919"/>
                    </a:cubicBezTo>
                    <a:lnTo>
                      <a:pt x="42257" y="60101"/>
                    </a:lnTo>
                    <a:cubicBezTo>
                      <a:pt x="42257" y="26914"/>
                      <a:pt x="69210" y="0"/>
                      <a:pt x="102445" y="0"/>
                    </a:cubicBezTo>
                    <a:close/>
                  </a:path>
                </a:pathLst>
              </a:custGeom>
              <a:solidFill>
                <a:schemeClr val="bg1"/>
              </a:solidFill>
              <a:ln w="1905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grpSp>
        <p:cxnSp>
          <p:nvCxnSpPr>
            <p:cNvPr id="16" name="直接箭头连接符 15"/>
            <p:cNvCxnSpPr/>
            <p:nvPr/>
          </p:nvCxnSpPr>
          <p:spPr>
            <a:xfrm>
              <a:off x="10240962" y="3575843"/>
              <a:ext cx="0" cy="846550"/>
            </a:xfrm>
            <a:prstGeom prst="straightConnector1">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 y="0"/>
            <a:ext cx="3928535" cy="1136782"/>
            <a:chOff x="-1" y="0"/>
            <a:chExt cx="3928535" cy="1136782"/>
          </a:xfrm>
        </p:grpSpPr>
        <p:pic>
          <p:nvPicPr>
            <p:cNvPr id="37" name="图片 36"/>
            <p:cNvPicPr>
              <a:picLocks noChangeAspect="1"/>
            </p:cNvPicPr>
            <p:nvPr/>
          </p:nvPicPr>
          <p:blipFill rotWithShape="1">
            <a:blip r:embed="rId4"/>
            <a:srcRect l="1377"/>
            <a:stretch/>
          </p:blipFill>
          <p:spPr>
            <a:xfrm>
              <a:off x="-1" y="0"/>
              <a:ext cx="1066801" cy="1136782"/>
            </a:xfrm>
            <a:prstGeom prst="rect">
              <a:avLst/>
            </a:prstGeom>
          </p:spPr>
        </p:pic>
        <p:sp>
          <p:nvSpPr>
            <p:cNvPr id="38" name="文本框 37"/>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1"/>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1"/>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39" name="矩形 38"/>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40" name="TextBox 13"/>
          <p:cNvSpPr txBox="1"/>
          <p:nvPr/>
        </p:nvSpPr>
        <p:spPr>
          <a:xfrm>
            <a:off x="1151465" y="4526367"/>
            <a:ext cx="2124595" cy="1452705"/>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41" name="TextBox 13"/>
          <p:cNvSpPr txBox="1"/>
          <p:nvPr/>
        </p:nvSpPr>
        <p:spPr>
          <a:xfrm>
            <a:off x="3819287" y="4526367"/>
            <a:ext cx="2124595" cy="1452705"/>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42" name="TextBox 13"/>
          <p:cNvSpPr txBox="1"/>
          <p:nvPr/>
        </p:nvSpPr>
        <p:spPr>
          <a:xfrm>
            <a:off x="6487109" y="4526367"/>
            <a:ext cx="2124595" cy="1452705"/>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43" name="TextBox 13"/>
          <p:cNvSpPr txBox="1"/>
          <p:nvPr/>
        </p:nvSpPr>
        <p:spPr>
          <a:xfrm>
            <a:off x="9154932" y="4526367"/>
            <a:ext cx="2124595" cy="1452705"/>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grpSp>
        <p:nvGrpSpPr>
          <p:cNvPr id="44" name="组合 43"/>
          <p:cNvGrpSpPr/>
          <p:nvPr/>
        </p:nvGrpSpPr>
        <p:grpSpPr>
          <a:xfrm>
            <a:off x="2960518" y="1677036"/>
            <a:ext cx="6194414" cy="790651"/>
            <a:chOff x="-1727426" y="4869842"/>
            <a:chExt cx="6194414" cy="790651"/>
          </a:xfrm>
          <a:effectLst/>
        </p:grpSpPr>
        <p:sp>
          <p:nvSpPr>
            <p:cNvPr id="45" name="文本框 44"/>
            <p:cNvSpPr txBox="1"/>
            <p:nvPr/>
          </p:nvSpPr>
          <p:spPr>
            <a:xfrm>
              <a:off x="99872" y="4869842"/>
              <a:ext cx="2198038" cy="369332"/>
            </a:xfrm>
            <a:prstGeom prst="rect">
              <a:avLst/>
            </a:prstGeom>
            <a:noFill/>
          </p:spPr>
          <p:txBody>
            <a:bodyPr wrap="none" rtlCol="0">
              <a:spAutoFit/>
            </a:bodyPr>
            <a:lstStyle/>
            <a:p>
              <a:pPr algn="ctr"/>
              <a:r>
                <a:rPr lang="en-US" altLang="zh-CN" b="1" dirty="0" smtClean="0">
                  <a:solidFill>
                    <a:schemeClr val="bg1"/>
                  </a:solidFill>
                  <a:latin typeface="Adobe Heiti Std" panose="020B0604020202020204"/>
                  <a:cs typeface="+mn-ea"/>
                  <a:sym typeface="Adobe Heiti Std" panose="020B0604020202020204"/>
                </a:rPr>
                <a:t>Click to add the title</a:t>
              </a:r>
              <a:endParaRPr lang="zh-CN" altLang="en-US" b="1" dirty="0">
                <a:solidFill>
                  <a:schemeClr val="bg1"/>
                </a:solidFill>
                <a:latin typeface="Adobe Heiti Std" panose="020B0604020202020204"/>
                <a:cs typeface="+mn-ea"/>
                <a:sym typeface="Adobe Heiti Std" panose="020B0604020202020204"/>
              </a:endParaRPr>
            </a:p>
          </p:txBody>
        </p:sp>
        <p:sp>
          <p:nvSpPr>
            <p:cNvPr id="46" name="TextBox 38"/>
            <p:cNvSpPr txBox="1"/>
            <p:nvPr/>
          </p:nvSpPr>
          <p:spPr>
            <a:xfrm>
              <a:off x="-1727426" y="5291161"/>
              <a:ext cx="6194414" cy="369332"/>
            </a:xfrm>
            <a:prstGeom prst="rect">
              <a:avLst/>
            </a:prstGeom>
            <a:noFill/>
          </p:spPr>
          <p:txBody>
            <a:bodyPr wrap="square" lIns="0" tIns="0" rIns="0" bIns="0" rtlCol="0">
              <a:spAutoFit/>
            </a:bodyPr>
            <a:lstStyle/>
            <a:p>
              <a:pPr algn="ctr"/>
              <a:r>
                <a:rPr lang="en-US" sz="1200" dirty="0" smtClean="0">
                  <a:solidFill>
                    <a:schemeClr val="bg1"/>
                  </a:solidFill>
                  <a:latin typeface="Adobe Heiti Std" panose="020B0604020202020204"/>
                  <a:cs typeface="+mn-ea"/>
                  <a:sym typeface="Adobe Heiti Std" panose="020B0604020202020204"/>
                </a:rPr>
                <a:t>PowerPoint offers word processing, outlining, drawing, graphing, and presentation management tools all designed to be easy to use and learn.</a:t>
              </a:r>
              <a:r>
                <a:rPr lang="en-US" altLang="zh-CN" sz="1200" dirty="0">
                  <a:solidFill>
                    <a:schemeClr val="bg1"/>
                  </a:solidFill>
                  <a:latin typeface="Adobe Heiti Std" panose="020B0604020202020204"/>
                  <a:cs typeface="+mn-ea"/>
                  <a:sym typeface="Adobe Heiti Std" panose="020B0604020202020204"/>
                </a:rPr>
                <a:t> </a:t>
              </a:r>
              <a:endParaRPr lang="en-US" sz="1200" dirty="0" smtClean="0">
                <a:solidFill>
                  <a:schemeClr val="bg1"/>
                </a:solidFill>
                <a:latin typeface="Adobe Heiti Std" panose="020B0604020202020204"/>
                <a:cs typeface="+mn-ea"/>
                <a:sym typeface="Adobe Heiti Std" panose="020B0604020202020204"/>
              </a:endParaRPr>
            </a:p>
          </p:txBody>
        </p:sp>
      </p:grpSp>
    </p:spTree>
    <p:extLst>
      <p:ext uri="{BB962C8B-B14F-4D97-AF65-F5344CB8AC3E}">
        <p14:creationId xmlns:p14="http://schemas.microsoft.com/office/powerpoint/2010/main" val="4188489114"/>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25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25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25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250"/>
                                        <p:tgtEl>
                                          <p:spTgt spid="44"/>
                                        </p:tgtEl>
                                      </p:cBhvr>
                                    </p:animEffect>
                                    <p:anim calcmode="lin" valueType="num">
                                      <p:cBhvr>
                                        <p:cTn id="35" dur="250" fill="hold"/>
                                        <p:tgtEl>
                                          <p:spTgt spid="44"/>
                                        </p:tgtEl>
                                        <p:attrNameLst>
                                          <p:attrName>ppt_x</p:attrName>
                                        </p:attrNameLst>
                                      </p:cBhvr>
                                      <p:tavLst>
                                        <p:tav tm="0">
                                          <p:val>
                                            <p:strVal val="#ppt_x"/>
                                          </p:val>
                                        </p:tav>
                                        <p:tav tm="100000">
                                          <p:val>
                                            <p:strVal val="#ppt_x"/>
                                          </p:val>
                                        </p:tav>
                                      </p:tavLst>
                                    </p:anim>
                                    <p:anim calcmode="lin" valueType="num">
                                      <p:cBhvr>
                                        <p:cTn id="36" dur="25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5484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100" y="1293441"/>
            <a:ext cx="10845800" cy="3712083"/>
            <a:chOff x="673100" y="1293441"/>
            <a:chExt cx="10845800" cy="3712083"/>
          </a:xfrm>
          <a:effectLst>
            <a:outerShdw blurRad="50800" dist="63500" dir="8100000" algn="tr" rotWithShape="0">
              <a:prstClr val="black">
                <a:alpha val="40000"/>
              </a:prstClr>
            </a:outerShdw>
          </a:effectLst>
        </p:grpSpPr>
        <p:sp>
          <p:nvSpPr>
            <p:cNvPr id="37" name="îŝḻîḋè">
              <a:extLst>
                <a:ext uri="{FF2B5EF4-FFF2-40B4-BE49-F238E27FC236}">
                  <a16:creationId xmlns="" xmlns:lc="http://schemas.openxmlformats.org/drawingml/2006/lockedCanvas" xmlns:a16="http://schemas.microsoft.com/office/drawing/2014/main" xmlns:p14="http://schemas.microsoft.com/office/powerpoint/2010/main" id="{DC6E2E27-5DA5-40CB-93C5-96DE140CE15C}"/>
                </a:ext>
              </a:extLst>
            </p:cNvPr>
            <p:cNvSpPr/>
            <p:nvPr/>
          </p:nvSpPr>
          <p:spPr>
            <a:xfrm>
              <a:off x="673100" y="1293441"/>
              <a:ext cx="3110006" cy="47258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b="1" dirty="0">
                  <a:solidFill>
                    <a:schemeClr val="bg2">
                      <a:lumMod val="25000"/>
                    </a:schemeClr>
                  </a:solidFill>
                  <a:latin typeface="Adobe Heiti Std" panose="020B0604020202020204"/>
                  <a:cs typeface="+mn-ea"/>
                  <a:sym typeface="Adobe Heiti Std" panose="020B0604020202020204"/>
                </a:rPr>
                <a:t>Text here</a:t>
              </a:r>
              <a:endParaRPr lang="zh-CN" altLang="en-US" b="1" dirty="0">
                <a:solidFill>
                  <a:schemeClr val="bg2">
                    <a:lumMod val="25000"/>
                  </a:schemeClr>
                </a:solidFill>
                <a:latin typeface="Adobe Heiti Std" panose="020B0604020202020204"/>
                <a:cs typeface="+mn-ea"/>
                <a:sym typeface="Adobe Heiti Std" panose="020B0604020202020204"/>
              </a:endParaRPr>
            </a:p>
          </p:txBody>
        </p:sp>
        <p:sp>
          <p:nvSpPr>
            <p:cNvPr id="35" name="iṡļïḑê">
              <a:extLst>
                <a:ext uri="{FF2B5EF4-FFF2-40B4-BE49-F238E27FC236}">
                  <a16:creationId xmlns="" xmlns:lc="http://schemas.openxmlformats.org/drawingml/2006/lockedCanvas" xmlns:a16="http://schemas.microsoft.com/office/drawing/2014/main" xmlns:p14="http://schemas.microsoft.com/office/powerpoint/2010/main" id="{DC6E2E27-5DA5-40CB-93C5-96DE140CE15C}"/>
                </a:ext>
              </a:extLst>
            </p:cNvPr>
            <p:cNvSpPr/>
            <p:nvPr/>
          </p:nvSpPr>
          <p:spPr>
            <a:xfrm>
              <a:off x="8408894" y="4337601"/>
              <a:ext cx="3110006" cy="47258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en-US" altLang="zh-CN" b="1" dirty="0">
                  <a:solidFill>
                    <a:schemeClr val="bg2">
                      <a:lumMod val="25000"/>
                    </a:schemeClr>
                  </a:solidFill>
                  <a:latin typeface="Adobe Heiti Std" panose="020B0604020202020204"/>
                  <a:cs typeface="+mn-ea"/>
                  <a:sym typeface="Adobe Heiti Std" panose="020B0604020202020204"/>
                </a:rPr>
                <a:t>Text here</a:t>
              </a:r>
              <a:endParaRPr lang="zh-CN" altLang="en-US" b="1" dirty="0">
                <a:solidFill>
                  <a:schemeClr val="bg2">
                    <a:lumMod val="25000"/>
                  </a:schemeClr>
                </a:solidFill>
                <a:latin typeface="Adobe Heiti Std" panose="020B0604020202020204"/>
                <a:cs typeface="+mn-ea"/>
                <a:sym typeface="Adobe Heiti Std" panose="020B0604020202020204"/>
              </a:endParaRPr>
            </a:p>
          </p:txBody>
        </p:sp>
        <p:grpSp>
          <p:nvGrpSpPr>
            <p:cNvPr id="6" name="ïśļíḓé"/>
            <p:cNvGrpSpPr/>
            <p:nvPr/>
          </p:nvGrpSpPr>
          <p:grpSpPr>
            <a:xfrm>
              <a:off x="2528048" y="1521486"/>
              <a:ext cx="7135909" cy="3484038"/>
              <a:chOff x="2294965" y="1489599"/>
              <a:chExt cx="7602070" cy="3711638"/>
            </a:xfrm>
          </p:grpSpPr>
          <p:sp>
            <p:nvSpPr>
              <p:cNvPr id="8" name="íSlïďe"/>
              <p:cNvSpPr/>
              <p:nvPr/>
            </p:nvSpPr>
            <p:spPr>
              <a:xfrm flipH="1">
                <a:off x="7816583" y="1667990"/>
                <a:ext cx="1504194" cy="1635749"/>
              </a:xfrm>
              <a:custGeom>
                <a:avLst/>
                <a:gdLst/>
                <a:ahLst/>
                <a:cxnLst>
                  <a:cxn ang="0">
                    <a:pos x="wd2" y="hd2"/>
                  </a:cxn>
                  <a:cxn ang="5400000">
                    <a:pos x="wd2" y="hd2"/>
                  </a:cxn>
                  <a:cxn ang="10800000">
                    <a:pos x="wd2" y="hd2"/>
                  </a:cxn>
                  <a:cxn ang="16200000">
                    <a:pos x="wd2" y="hd2"/>
                  </a:cxn>
                </a:cxnLst>
                <a:rect l="0" t="0" r="r" b="b"/>
                <a:pathLst>
                  <a:path w="20408" h="21493" extrusionOk="0">
                    <a:moveTo>
                      <a:pt x="11568" y="6"/>
                    </a:moveTo>
                    <a:cubicBezTo>
                      <a:pt x="10467" y="43"/>
                      <a:pt x="9346" y="277"/>
                      <a:pt x="8301" y="788"/>
                    </a:cubicBezTo>
                    <a:cubicBezTo>
                      <a:pt x="4875" y="2463"/>
                      <a:pt x="3315" y="6243"/>
                      <a:pt x="3652" y="9979"/>
                    </a:cubicBezTo>
                    <a:cubicBezTo>
                      <a:pt x="3692" y="10421"/>
                      <a:pt x="3758" y="10863"/>
                      <a:pt x="3744" y="11307"/>
                    </a:cubicBezTo>
                    <a:cubicBezTo>
                      <a:pt x="3716" y="12255"/>
                      <a:pt x="3336" y="13151"/>
                      <a:pt x="2797" y="13941"/>
                    </a:cubicBezTo>
                    <a:cubicBezTo>
                      <a:pt x="2116" y="14939"/>
                      <a:pt x="1172" y="15789"/>
                      <a:pt x="0" y="16380"/>
                    </a:cubicBezTo>
                    <a:cubicBezTo>
                      <a:pt x="1733" y="16479"/>
                      <a:pt x="3416" y="16991"/>
                      <a:pt x="4893" y="17861"/>
                    </a:cubicBezTo>
                    <a:cubicBezTo>
                      <a:pt x="6369" y="18731"/>
                      <a:pt x="7640" y="19959"/>
                      <a:pt x="8551" y="21493"/>
                    </a:cubicBezTo>
                    <a:cubicBezTo>
                      <a:pt x="8701" y="20438"/>
                      <a:pt x="9092" y="19426"/>
                      <a:pt x="9696" y="18535"/>
                    </a:cubicBezTo>
                    <a:cubicBezTo>
                      <a:pt x="10107" y="17927"/>
                      <a:pt x="10617" y="17377"/>
                      <a:pt x="11235" y="16940"/>
                    </a:cubicBezTo>
                    <a:cubicBezTo>
                      <a:pt x="11534" y="16729"/>
                      <a:pt x="11856" y="16547"/>
                      <a:pt x="12210" y="16439"/>
                    </a:cubicBezTo>
                    <a:cubicBezTo>
                      <a:pt x="12438" y="16370"/>
                      <a:pt x="12674" y="16333"/>
                      <a:pt x="12913" y="16329"/>
                    </a:cubicBezTo>
                    <a:cubicBezTo>
                      <a:pt x="13803" y="16250"/>
                      <a:pt x="14690" y="16015"/>
                      <a:pt x="15546" y="15627"/>
                    </a:cubicBezTo>
                    <a:cubicBezTo>
                      <a:pt x="19790" y="13704"/>
                      <a:pt x="21600" y="8798"/>
                      <a:pt x="19584" y="4699"/>
                    </a:cubicBezTo>
                    <a:cubicBezTo>
                      <a:pt x="18078" y="1636"/>
                      <a:pt x="14866" y="-107"/>
                      <a:pt x="11568" y="6"/>
                    </a:cubicBezTo>
                    <a:close/>
                  </a:path>
                </a:pathLst>
              </a:custGeom>
              <a:solidFill>
                <a:srgbClr val="DD6E65"/>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9" name="îŝļíḍé"/>
              <p:cNvSpPr/>
              <p:nvPr/>
            </p:nvSpPr>
            <p:spPr>
              <a:xfrm flipH="1">
                <a:off x="7993095" y="1843746"/>
                <a:ext cx="897615" cy="897596"/>
              </a:xfrm>
              <a:custGeom>
                <a:avLst/>
                <a:gdLst/>
                <a:ahLst/>
                <a:cxnLst>
                  <a:cxn ang="0">
                    <a:pos x="wd2" y="hd2"/>
                  </a:cxn>
                  <a:cxn ang="5400000">
                    <a:pos x="wd2" y="hd2"/>
                  </a:cxn>
                  <a:cxn ang="10800000">
                    <a:pos x="wd2" y="hd2"/>
                  </a:cxn>
                  <a:cxn ang="16200000">
                    <a:pos x="wd2" y="hd2"/>
                  </a:cxn>
                </a:cxnLst>
                <a:rect l="0" t="0" r="r" b="b"/>
                <a:pathLst>
                  <a:path w="18950" h="18950" extrusionOk="0">
                    <a:moveTo>
                      <a:pt x="18038" y="5425"/>
                    </a:moveTo>
                    <a:cubicBezTo>
                      <a:pt x="15801" y="695"/>
                      <a:pt x="10154" y="-1325"/>
                      <a:pt x="5425" y="912"/>
                    </a:cubicBezTo>
                    <a:cubicBezTo>
                      <a:pt x="696" y="3149"/>
                      <a:pt x="-1325" y="8796"/>
                      <a:pt x="912" y="13525"/>
                    </a:cubicBezTo>
                    <a:cubicBezTo>
                      <a:pt x="3148" y="18254"/>
                      <a:pt x="8796" y="20275"/>
                      <a:pt x="13525" y="18038"/>
                    </a:cubicBezTo>
                    <a:cubicBezTo>
                      <a:pt x="18254" y="15801"/>
                      <a:pt x="20275" y="10154"/>
                      <a:pt x="18038" y="5425"/>
                    </a:cubicBezTo>
                    <a:close/>
                  </a:path>
                </a:pathLst>
              </a:custGeom>
              <a:solidFill>
                <a:srgbClr val="FFFFFF"/>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dirty="0">
                  <a:solidFill>
                    <a:schemeClr val="bg2">
                      <a:lumMod val="25000"/>
                    </a:schemeClr>
                  </a:solidFill>
                  <a:latin typeface="Adobe Heiti Std" panose="020B0604020202020204"/>
                  <a:cs typeface="+mn-ea"/>
                  <a:sym typeface="Adobe Heiti Std" panose="020B0604020202020204"/>
                </a:endParaRPr>
              </a:p>
            </p:txBody>
          </p:sp>
          <p:sp>
            <p:nvSpPr>
              <p:cNvPr id="10" name="ïsḷiḋé"/>
              <p:cNvSpPr/>
              <p:nvPr/>
            </p:nvSpPr>
            <p:spPr>
              <a:xfrm flipH="1">
                <a:off x="8237622" y="2902827"/>
                <a:ext cx="1659413" cy="1544212"/>
              </a:xfrm>
              <a:custGeom>
                <a:avLst/>
                <a:gdLst/>
                <a:ahLst/>
                <a:cxnLst>
                  <a:cxn ang="0">
                    <a:pos x="wd2" y="hd2"/>
                  </a:cxn>
                  <a:cxn ang="5400000">
                    <a:pos x="wd2" y="hd2"/>
                  </a:cxn>
                  <a:cxn ang="10800000">
                    <a:pos x="wd2" y="hd2"/>
                  </a:cxn>
                  <a:cxn ang="16200000">
                    <a:pos x="wd2" y="hd2"/>
                  </a:cxn>
                </a:cxnLst>
                <a:rect l="0" t="0" r="r" b="b"/>
                <a:pathLst>
                  <a:path w="20502" h="21587" extrusionOk="0">
                    <a:moveTo>
                      <a:pt x="7907" y="0"/>
                    </a:moveTo>
                    <a:cubicBezTo>
                      <a:pt x="6906" y="-13"/>
                      <a:pt x="5883" y="190"/>
                      <a:pt x="4894" y="634"/>
                    </a:cubicBezTo>
                    <a:cubicBezTo>
                      <a:pt x="884" y="2433"/>
                      <a:pt x="-1098" y="7565"/>
                      <a:pt x="622" y="11990"/>
                    </a:cubicBezTo>
                    <a:cubicBezTo>
                      <a:pt x="2075" y="15732"/>
                      <a:pt x="5652" y="17579"/>
                      <a:pt x="9206" y="17297"/>
                    </a:cubicBezTo>
                    <a:cubicBezTo>
                      <a:pt x="9486" y="17275"/>
                      <a:pt x="9766" y="17240"/>
                      <a:pt x="10047" y="17244"/>
                    </a:cubicBezTo>
                    <a:cubicBezTo>
                      <a:pt x="11079" y="17256"/>
                      <a:pt x="12042" y="17765"/>
                      <a:pt x="12862" y="18471"/>
                    </a:cubicBezTo>
                    <a:cubicBezTo>
                      <a:pt x="13781" y="19263"/>
                      <a:pt x="14547" y="20314"/>
                      <a:pt x="15062" y="21587"/>
                    </a:cubicBezTo>
                    <a:cubicBezTo>
                      <a:pt x="15247" y="19757"/>
                      <a:pt x="15835" y="18008"/>
                      <a:pt x="16763" y="16504"/>
                    </a:cubicBezTo>
                    <a:cubicBezTo>
                      <a:pt x="17692" y="14999"/>
                      <a:pt x="18960" y="13742"/>
                      <a:pt x="20502" y="12898"/>
                    </a:cubicBezTo>
                    <a:cubicBezTo>
                      <a:pt x="18373" y="12545"/>
                      <a:pt x="16507" y="10921"/>
                      <a:pt x="15719" y="8526"/>
                    </a:cubicBezTo>
                    <a:cubicBezTo>
                      <a:pt x="15568" y="8069"/>
                      <a:pt x="15465" y="7599"/>
                      <a:pt x="15359" y="7125"/>
                    </a:cubicBezTo>
                    <a:cubicBezTo>
                      <a:pt x="15237" y="6576"/>
                      <a:pt x="15111" y="6019"/>
                      <a:pt x="14931" y="5471"/>
                    </a:cubicBezTo>
                    <a:cubicBezTo>
                      <a:pt x="13811" y="2075"/>
                      <a:pt x="10934" y="41"/>
                      <a:pt x="7907" y="0"/>
                    </a:cubicBezTo>
                    <a:close/>
                  </a:path>
                </a:pathLst>
              </a:custGeom>
              <a:solidFill>
                <a:schemeClr val="bg1">
                  <a:lumMod val="95000"/>
                </a:schemeClr>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1" name="ïṧḷíḑe"/>
              <p:cNvSpPr/>
              <p:nvPr/>
            </p:nvSpPr>
            <p:spPr>
              <a:xfrm flipH="1">
                <a:off x="8819353" y="3079162"/>
                <a:ext cx="896388" cy="896393"/>
              </a:xfrm>
              <a:custGeom>
                <a:avLst/>
                <a:gdLst/>
                <a:ahLst/>
                <a:cxnLst>
                  <a:cxn ang="0">
                    <a:pos x="wd2" y="hd2"/>
                  </a:cxn>
                  <a:cxn ang="5400000">
                    <a:pos x="wd2" y="hd2"/>
                  </a:cxn>
                  <a:cxn ang="10800000">
                    <a:pos x="wd2" y="hd2"/>
                  </a:cxn>
                  <a:cxn ang="16200000">
                    <a:pos x="wd2" y="hd2"/>
                  </a:cxn>
                </a:cxnLst>
                <a:rect l="0" t="0" r="r" b="b"/>
                <a:pathLst>
                  <a:path w="19054" h="19054" extrusionOk="0">
                    <a:moveTo>
                      <a:pt x="5969" y="692"/>
                    </a:moveTo>
                    <a:cubicBezTo>
                      <a:pt x="1089" y="2657"/>
                      <a:pt x="-1273" y="8206"/>
                      <a:pt x="692" y="13085"/>
                    </a:cubicBezTo>
                    <a:cubicBezTo>
                      <a:pt x="2657" y="17965"/>
                      <a:pt x="8206" y="20327"/>
                      <a:pt x="13085" y="18362"/>
                    </a:cubicBezTo>
                    <a:cubicBezTo>
                      <a:pt x="17965" y="16397"/>
                      <a:pt x="20327" y="10848"/>
                      <a:pt x="18362" y="5969"/>
                    </a:cubicBezTo>
                    <a:cubicBezTo>
                      <a:pt x="16397" y="1089"/>
                      <a:pt x="10848" y="-1273"/>
                      <a:pt x="5969" y="692"/>
                    </a:cubicBezTo>
                    <a:close/>
                  </a:path>
                </a:pathLst>
              </a:custGeom>
              <a:solidFill>
                <a:srgbClr val="FFFFFF"/>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dirty="0">
                  <a:solidFill>
                    <a:schemeClr val="bg2">
                      <a:lumMod val="25000"/>
                    </a:schemeClr>
                  </a:solidFill>
                  <a:latin typeface="Adobe Heiti Std" panose="020B0604020202020204"/>
                  <a:cs typeface="+mn-ea"/>
                  <a:sym typeface="Adobe Heiti Std" panose="020B0604020202020204"/>
                </a:endParaRPr>
              </a:p>
            </p:txBody>
          </p:sp>
          <p:sp>
            <p:nvSpPr>
              <p:cNvPr id="12" name="ïs1íḑé"/>
              <p:cNvSpPr/>
              <p:nvPr/>
            </p:nvSpPr>
            <p:spPr>
              <a:xfrm flipH="1">
                <a:off x="6793882" y="3536202"/>
                <a:ext cx="1894422" cy="1665035"/>
              </a:xfrm>
              <a:custGeom>
                <a:avLst/>
                <a:gdLst/>
                <a:ahLst/>
                <a:cxnLst>
                  <a:cxn ang="0">
                    <a:pos x="wd2" y="hd2"/>
                  </a:cxn>
                  <a:cxn ang="5400000">
                    <a:pos x="wd2" y="hd2"/>
                  </a:cxn>
                  <a:cxn ang="10800000">
                    <a:pos x="wd2" y="hd2"/>
                  </a:cxn>
                  <a:cxn ang="16200000">
                    <a:pos x="wd2" y="hd2"/>
                  </a:cxn>
                </a:cxnLst>
                <a:rect l="0" t="0" r="r" b="b"/>
                <a:pathLst>
                  <a:path w="21580" h="21564" extrusionOk="0">
                    <a:moveTo>
                      <a:pt x="16395" y="0"/>
                    </a:moveTo>
                    <a:cubicBezTo>
                      <a:pt x="15338" y="2211"/>
                      <a:pt x="13230" y="3601"/>
                      <a:pt x="10921" y="3416"/>
                    </a:cubicBezTo>
                    <a:cubicBezTo>
                      <a:pt x="10449" y="3379"/>
                      <a:pt x="9990" y="3266"/>
                      <a:pt x="9526" y="3183"/>
                    </a:cubicBezTo>
                    <a:cubicBezTo>
                      <a:pt x="9089" y="3104"/>
                      <a:pt x="8648" y="3048"/>
                      <a:pt x="8202" y="3040"/>
                    </a:cubicBezTo>
                    <a:cubicBezTo>
                      <a:pt x="3697" y="2950"/>
                      <a:pt x="20" y="7100"/>
                      <a:pt x="0" y="12235"/>
                    </a:cubicBezTo>
                    <a:cubicBezTo>
                      <a:pt x="-20" y="17348"/>
                      <a:pt x="3594" y="21524"/>
                      <a:pt x="8088" y="21564"/>
                    </a:cubicBezTo>
                    <a:cubicBezTo>
                      <a:pt x="12191" y="21600"/>
                      <a:pt x="15602" y="18173"/>
                      <a:pt x="16197" y="13688"/>
                    </a:cubicBezTo>
                    <a:cubicBezTo>
                      <a:pt x="16208" y="13603"/>
                      <a:pt x="16218" y="13517"/>
                      <a:pt x="16227" y="13431"/>
                    </a:cubicBezTo>
                    <a:cubicBezTo>
                      <a:pt x="16236" y="13350"/>
                      <a:pt x="16244" y="13269"/>
                      <a:pt x="16251" y="13188"/>
                    </a:cubicBezTo>
                    <a:cubicBezTo>
                      <a:pt x="16271" y="12959"/>
                      <a:pt x="16287" y="12727"/>
                      <a:pt x="16341" y="12506"/>
                    </a:cubicBezTo>
                    <a:cubicBezTo>
                      <a:pt x="16382" y="12335"/>
                      <a:pt x="16444" y="12172"/>
                      <a:pt x="16533" y="12023"/>
                    </a:cubicBezTo>
                    <a:cubicBezTo>
                      <a:pt x="16572" y="11958"/>
                      <a:pt x="16616" y="11896"/>
                      <a:pt x="16664" y="11839"/>
                    </a:cubicBezTo>
                    <a:cubicBezTo>
                      <a:pt x="16708" y="11779"/>
                      <a:pt x="16753" y="11719"/>
                      <a:pt x="16800" y="11660"/>
                    </a:cubicBezTo>
                    <a:cubicBezTo>
                      <a:pt x="17294" y="11030"/>
                      <a:pt x="17884" y="10497"/>
                      <a:pt x="18542" y="10093"/>
                    </a:cubicBezTo>
                    <a:cubicBezTo>
                      <a:pt x="19446" y="9538"/>
                      <a:pt x="20481" y="9223"/>
                      <a:pt x="21580" y="9224"/>
                    </a:cubicBezTo>
                    <a:cubicBezTo>
                      <a:pt x="20127" y="8304"/>
                      <a:pt x="18894" y="6990"/>
                      <a:pt x="17993" y="5410"/>
                    </a:cubicBezTo>
                    <a:cubicBezTo>
                      <a:pt x="17092" y="3830"/>
                      <a:pt x="16523" y="1984"/>
                      <a:pt x="16395" y="0"/>
                    </a:cubicBezTo>
                    <a:close/>
                  </a:path>
                </a:pathLst>
              </a:custGeom>
              <a:solidFill>
                <a:schemeClr val="bg1">
                  <a:lumMod val="95000"/>
                </a:schemeClr>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3" name="ïṣľíḋe"/>
              <p:cNvSpPr/>
              <p:nvPr/>
            </p:nvSpPr>
            <p:spPr>
              <a:xfrm flipH="1">
                <a:off x="7436172" y="3948983"/>
                <a:ext cx="1074205" cy="1074199"/>
              </a:xfrm>
              <a:prstGeom prst="ellipse">
                <a:avLst/>
              </a:prstGeom>
              <a:solidFill>
                <a:srgbClr val="FFFFFF"/>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dirty="0">
                  <a:solidFill>
                    <a:schemeClr val="bg2">
                      <a:lumMod val="25000"/>
                    </a:schemeClr>
                  </a:solidFill>
                  <a:latin typeface="Adobe Heiti Std" panose="020B0604020202020204"/>
                  <a:cs typeface="+mn-ea"/>
                  <a:sym typeface="Adobe Heiti Std" panose="020B0604020202020204"/>
                </a:endParaRPr>
              </a:p>
            </p:txBody>
          </p:sp>
          <p:sp>
            <p:nvSpPr>
              <p:cNvPr id="14" name="iṧḷîďé"/>
              <p:cNvSpPr/>
              <p:nvPr/>
            </p:nvSpPr>
            <p:spPr>
              <a:xfrm flipH="1">
                <a:off x="5355178" y="2874601"/>
                <a:ext cx="1897712" cy="1673145"/>
              </a:xfrm>
              <a:custGeom>
                <a:avLst/>
                <a:gdLst/>
                <a:ahLst/>
                <a:cxnLst>
                  <a:cxn ang="0">
                    <a:pos x="wd2" y="hd2"/>
                  </a:cxn>
                  <a:cxn ang="5400000">
                    <a:pos x="wd2" y="hd2"/>
                  </a:cxn>
                  <a:cxn ang="10800000">
                    <a:pos x="wd2" y="hd2"/>
                  </a:cxn>
                  <a:cxn ang="16200000">
                    <a:pos x="wd2" y="hd2"/>
                  </a:cxn>
                </a:cxnLst>
                <a:rect l="0" t="0" r="r" b="b"/>
                <a:pathLst>
                  <a:path w="20498" h="21590" extrusionOk="0">
                    <a:moveTo>
                      <a:pt x="7777" y="0"/>
                    </a:moveTo>
                    <a:cubicBezTo>
                      <a:pt x="6532" y="-10"/>
                      <a:pt x="5267" y="340"/>
                      <a:pt x="4091" y="1090"/>
                    </a:cubicBezTo>
                    <a:cubicBezTo>
                      <a:pt x="323" y="3491"/>
                      <a:pt x="-1102" y="9086"/>
                      <a:pt x="918" y="13576"/>
                    </a:cubicBezTo>
                    <a:cubicBezTo>
                      <a:pt x="2580" y="17270"/>
                      <a:pt x="6049" y="19049"/>
                      <a:pt x="9330" y="18255"/>
                    </a:cubicBezTo>
                    <a:cubicBezTo>
                      <a:pt x="9527" y="18207"/>
                      <a:pt x="9724" y="18150"/>
                      <a:pt x="9918" y="18077"/>
                    </a:cubicBezTo>
                    <a:cubicBezTo>
                      <a:pt x="10028" y="18035"/>
                      <a:pt x="10138" y="17987"/>
                      <a:pt x="10249" y="17950"/>
                    </a:cubicBezTo>
                    <a:cubicBezTo>
                      <a:pt x="10660" y="17810"/>
                      <a:pt x="11090" y="17799"/>
                      <a:pt x="11514" y="17859"/>
                    </a:cubicBezTo>
                    <a:cubicBezTo>
                      <a:pt x="11682" y="17882"/>
                      <a:pt x="11849" y="17917"/>
                      <a:pt x="12014" y="17960"/>
                    </a:cubicBezTo>
                    <a:cubicBezTo>
                      <a:pt x="12618" y="18116"/>
                      <a:pt x="13203" y="18376"/>
                      <a:pt x="13742" y="18738"/>
                    </a:cubicBezTo>
                    <a:cubicBezTo>
                      <a:pt x="14703" y="19383"/>
                      <a:pt x="15527" y="20347"/>
                      <a:pt x="16089" y="21590"/>
                    </a:cubicBezTo>
                    <a:cubicBezTo>
                      <a:pt x="16106" y="19706"/>
                      <a:pt x="16510" y="17854"/>
                      <a:pt x="17259" y="16204"/>
                    </a:cubicBezTo>
                    <a:cubicBezTo>
                      <a:pt x="18008" y="14555"/>
                      <a:pt x="19102" y="13109"/>
                      <a:pt x="20498" y="12038"/>
                    </a:cubicBezTo>
                    <a:cubicBezTo>
                      <a:pt x="18595" y="11859"/>
                      <a:pt x="16800" y="10648"/>
                      <a:pt x="15712" y="8617"/>
                    </a:cubicBezTo>
                    <a:cubicBezTo>
                      <a:pt x="15642" y="8487"/>
                      <a:pt x="15575" y="8355"/>
                      <a:pt x="15518" y="8216"/>
                    </a:cubicBezTo>
                    <a:cubicBezTo>
                      <a:pt x="15374" y="7856"/>
                      <a:pt x="15316" y="7463"/>
                      <a:pt x="15238" y="7078"/>
                    </a:cubicBezTo>
                    <a:cubicBezTo>
                      <a:pt x="15085" y="6329"/>
                      <a:pt x="14858" y="5589"/>
                      <a:pt x="14542" y="4880"/>
                    </a:cubicBezTo>
                    <a:cubicBezTo>
                      <a:pt x="13166" y="1786"/>
                      <a:pt x="10518" y="21"/>
                      <a:pt x="7777" y="0"/>
                    </a:cubicBezTo>
                    <a:close/>
                  </a:path>
                </a:pathLst>
              </a:custGeom>
              <a:solidFill>
                <a:schemeClr val="bg1">
                  <a:lumMod val="95000"/>
                </a:schemeClr>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5" name="ïṧliḋê"/>
              <p:cNvSpPr/>
              <p:nvPr/>
            </p:nvSpPr>
            <p:spPr>
              <a:xfrm flipH="1">
                <a:off x="5999091" y="3051674"/>
                <a:ext cx="1076336" cy="1076341"/>
              </a:xfrm>
              <a:prstGeom prst="ellipse">
                <a:avLst/>
              </a:prstGeom>
              <a:solidFill>
                <a:srgbClr val="FFFFFF"/>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dirty="0">
                  <a:solidFill>
                    <a:schemeClr val="bg2">
                      <a:lumMod val="25000"/>
                    </a:schemeClr>
                  </a:solidFill>
                  <a:latin typeface="Adobe Heiti Std" panose="020B0604020202020204"/>
                  <a:cs typeface="+mn-ea"/>
                  <a:sym typeface="Adobe Heiti Std" panose="020B0604020202020204"/>
                </a:endParaRPr>
              </a:p>
            </p:txBody>
          </p:sp>
          <p:sp>
            <p:nvSpPr>
              <p:cNvPr id="16" name="îš1ïďé"/>
              <p:cNvSpPr/>
              <p:nvPr/>
            </p:nvSpPr>
            <p:spPr>
              <a:xfrm flipH="1">
                <a:off x="3837026" y="3479417"/>
                <a:ext cx="1931609" cy="1680402"/>
              </a:xfrm>
              <a:custGeom>
                <a:avLst/>
                <a:gdLst/>
                <a:ahLst/>
                <a:cxnLst>
                  <a:cxn ang="0">
                    <a:pos x="wd2" y="hd2"/>
                  </a:cxn>
                  <a:cxn ang="5400000">
                    <a:pos x="wd2" y="hd2"/>
                  </a:cxn>
                  <a:cxn ang="10800000">
                    <a:pos x="wd2" y="hd2"/>
                  </a:cxn>
                  <a:cxn ang="16200000">
                    <a:pos x="wd2" y="hd2"/>
                  </a:cxn>
                </a:cxnLst>
                <a:rect l="0" t="0" r="r" b="b"/>
                <a:pathLst>
                  <a:path w="21591" h="21591" extrusionOk="0">
                    <a:moveTo>
                      <a:pt x="16325" y="0"/>
                    </a:moveTo>
                    <a:cubicBezTo>
                      <a:pt x="15247" y="1970"/>
                      <a:pt x="13395" y="3323"/>
                      <a:pt x="11258" y="3497"/>
                    </a:cubicBezTo>
                    <a:cubicBezTo>
                      <a:pt x="11121" y="3508"/>
                      <a:pt x="10984" y="3514"/>
                      <a:pt x="10847" y="3512"/>
                    </a:cubicBezTo>
                    <a:cubicBezTo>
                      <a:pt x="10356" y="3501"/>
                      <a:pt x="9884" y="3374"/>
                      <a:pt x="9402" y="3283"/>
                    </a:cubicBezTo>
                    <a:cubicBezTo>
                      <a:pt x="8952" y="3198"/>
                      <a:pt x="8493" y="3145"/>
                      <a:pt x="8027" y="3141"/>
                    </a:cubicBezTo>
                    <a:cubicBezTo>
                      <a:pt x="3589" y="3111"/>
                      <a:pt x="-9" y="7260"/>
                      <a:pt x="0" y="12368"/>
                    </a:cubicBezTo>
                    <a:cubicBezTo>
                      <a:pt x="9" y="17459"/>
                      <a:pt x="3597" y="21580"/>
                      <a:pt x="8027" y="21591"/>
                    </a:cubicBezTo>
                    <a:cubicBezTo>
                      <a:pt x="11723" y="21600"/>
                      <a:pt x="14839" y="18740"/>
                      <a:pt x="15757" y="14831"/>
                    </a:cubicBezTo>
                    <a:cubicBezTo>
                      <a:pt x="15810" y="14608"/>
                      <a:pt x="15855" y="14384"/>
                      <a:pt x="15896" y="14157"/>
                    </a:cubicBezTo>
                    <a:cubicBezTo>
                      <a:pt x="15991" y="13631"/>
                      <a:pt x="16067" y="13091"/>
                      <a:pt x="16293" y="12618"/>
                    </a:cubicBezTo>
                    <a:cubicBezTo>
                      <a:pt x="16428" y="12335"/>
                      <a:pt x="16611" y="12089"/>
                      <a:pt x="16802" y="11853"/>
                    </a:cubicBezTo>
                    <a:cubicBezTo>
                      <a:pt x="17252" y="11297"/>
                      <a:pt x="17752" y="10792"/>
                      <a:pt x="18314" y="10387"/>
                    </a:cubicBezTo>
                    <a:cubicBezTo>
                      <a:pt x="19265" y="9703"/>
                      <a:pt x="20388" y="9311"/>
                      <a:pt x="21591" y="9320"/>
                    </a:cubicBezTo>
                    <a:cubicBezTo>
                      <a:pt x="20126" y="8398"/>
                      <a:pt x="18880" y="7075"/>
                      <a:pt x="17965" y="5479"/>
                    </a:cubicBezTo>
                    <a:cubicBezTo>
                      <a:pt x="17050" y="3883"/>
                      <a:pt x="16466" y="2014"/>
                      <a:pt x="16325" y="0"/>
                    </a:cubicBezTo>
                    <a:close/>
                  </a:path>
                </a:pathLst>
              </a:custGeom>
              <a:solidFill>
                <a:schemeClr val="bg1">
                  <a:lumMod val="95000"/>
                </a:schemeClr>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7" name="iṧľíďê"/>
              <p:cNvSpPr/>
              <p:nvPr/>
            </p:nvSpPr>
            <p:spPr>
              <a:xfrm flipH="1">
                <a:off x="4514448" y="3904117"/>
                <a:ext cx="1073192" cy="1073580"/>
              </a:xfrm>
              <a:prstGeom prst="ellipse">
                <a:avLst/>
              </a:prstGeom>
              <a:solidFill>
                <a:srgbClr val="FFFFFF"/>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dirty="0">
                  <a:solidFill>
                    <a:schemeClr val="bg2">
                      <a:lumMod val="25000"/>
                    </a:schemeClr>
                  </a:solidFill>
                  <a:latin typeface="Adobe Heiti Std" panose="020B0604020202020204"/>
                  <a:cs typeface="+mn-ea"/>
                  <a:sym typeface="Adobe Heiti Std" panose="020B0604020202020204"/>
                </a:endParaRPr>
              </a:p>
            </p:txBody>
          </p:sp>
          <p:sp>
            <p:nvSpPr>
              <p:cNvPr id="18" name="iślïḑé"/>
              <p:cNvSpPr/>
              <p:nvPr/>
            </p:nvSpPr>
            <p:spPr>
              <a:xfrm flipH="1">
                <a:off x="2524765" y="2529059"/>
                <a:ext cx="1794787" cy="179478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6" y="0"/>
                      <a:pt x="0" y="4835"/>
                      <a:pt x="0" y="10800"/>
                    </a:cubicBezTo>
                    <a:cubicBezTo>
                      <a:pt x="0" y="11095"/>
                      <a:pt x="12" y="11387"/>
                      <a:pt x="36" y="11676"/>
                    </a:cubicBezTo>
                    <a:cubicBezTo>
                      <a:pt x="334" y="15393"/>
                      <a:pt x="2514" y="18579"/>
                      <a:pt x="5623" y="20280"/>
                    </a:cubicBezTo>
                    <a:cubicBezTo>
                      <a:pt x="7160" y="21121"/>
                      <a:pt x="8924" y="21600"/>
                      <a:pt x="10800" y="21600"/>
                    </a:cubicBezTo>
                    <a:cubicBezTo>
                      <a:pt x="16765" y="21600"/>
                      <a:pt x="21600" y="16765"/>
                      <a:pt x="21600" y="10800"/>
                    </a:cubicBezTo>
                    <a:cubicBezTo>
                      <a:pt x="21600" y="4835"/>
                      <a:pt x="16765" y="0"/>
                      <a:pt x="10800" y="0"/>
                    </a:cubicBezTo>
                    <a:close/>
                  </a:path>
                </a:pathLst>
              </a:custGeom>
              <a:solidFill>
                <a:srgbClr val="DD6E65"/>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9" name="iṣḷîďè"/>
              <p:cNvSpPr/>
              <p:nvPr/>
            </p:nvSpPr>
            <p:spPr>
              <a:xfrm flipH="1">
                <a:off x="2750781" y="2755067"/>
                <a:ext cx="1342754" cy="1342767"/>
              </a:xfrm>
              <a:prstGeom prst="ellipse">
                <a:avLst/>
              </a:prstGeom>
              <a:solidFill>
                <a:srgbClr val="FFFFFF"/>
              </a:solidFill>
              <a:ln w="12700" cap="flat">
                <a:noFill/>
                <a:miter lim="400000"/>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dirty="0">
                  <a:solidFill>
                    <a:schemeClr val="bg2">
                      <a:lumMod val="25000"/>
                    </a:schemeClr>
                  </a:solidFill>
                  <a:latin typeface="Adobe Heiti Std" panose="020B0604020202020204"/>
                  <a:cs typeface="+mn-ea"/>
                  <a:sym typeface="Adobe Heiti Std" panose="020B0604020202020204"/>
                </a:endParaRPr>
              </a:p>
            </p:txBody>
          </p:sp>
          <p:sp>
            <p:nvSpPr>
              <p:cNvPr id="20" name="ïsḻiḓê"/>
              <p:cNvSpPr/>
              <p:nvPr/>
            </p:nvSpPr>
            <p:spPr>
              <a:xfrm>
                <a:off x="2294965" y="3400934"/>
                <a:ext cx="688516" cy="1055343"/>
              </a:xfrm>
              <a:custGeom>
                <a:avLst/>
                <a:gdLst/>
                <a:ahLst/>
                <a:cxnLst>
                  <a:cxn ang="0">
                    <a:pos x="wd2" y="hd2"/>
                  </a:cxn>
                  <a:cxn ang="5400000">
                    <a:pos x="wd2" y="hd2"/>
                  </a:cxn>
                  <a:cxn ang="10800000">
                    <a:pos x="wd2" y="hd2"/>
                  </a:cxn>
                  <a:cxn ang="16200000">
                    <a:pos x="wd2" y="hd2"/>
                  </a:cxn>
                </a:cxnLst>
                <a:rect l="0" t="0" r="r" b="b"/>
                <a:pathLst>
                  <a:path w="21206" h="21600" extrusionOk="0">
                    <a:moveTo>
                      <a:pt x="248" y="0"/>
                    </a:moveTo>
                    <a:cubicBezTo>
                      <a:pt x="-394" y="3423"/>
                      <a:pt x="224" y="6830"/>
                      <a:pt x="1940" y="9968"/>
                    </a:cubicBezTo>
                    <a:cubicBezTo>
                      <a:pt x="3705" y="13196"/>
                      <a:pt x="6652" y="16173"/>
                      <a:pt x="10864" y="18394"/>
                    </a:cubicBezTo>
                    <a:cubicBezTo>
                      <a:pt x="13880" y="19984"/>
                      <a:pt x="17424" y="21083"/>
                      <a:pt x="21206" y="21600"/>
                    </a:cubicBezTo>
                  </a:path>
                </a:pathLst>
              </a:custGeom>
              <a:noFill/>
              <a:ln w="63500" cap="flat">
                <a:solidFill>
                  <a:schemeClr val="bg1">
                    <a:lumMod val="85000"/>
                  </a:schemeClr>
                </a:solidFill>
                <a:prstDash val="solid"/>
                <a:miter lim="400000"/>
                <a:tailEnd type="triangle" w="med" len="med"/>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21" name="ïšḷiḓé"/>
              <p:cNvSpPr/>
              <p:nvPr/>
            </p:nvSpPr>
            <p:spPr>
              <a:xfrm rot="10800000">
                <a:off x="8670849" y="1489599"/>
                <a:ext cx="574319" cy="888758"/>
              </a:xfrm>
              <a:custGeom>
                <a:avLst/>
                <a:gdLst/>
                <a:ahLst/>
                <a:cxnLst>
                  <a:cxn ang="0">
                    <a:pos x="wd2" y="hd2"/>
                  </a:cxn>
                  <a:cxn ang="5400000">
                    <a:pos x="wd2" y="hd2"/>
                  </a:cxn>
                  <a:cxn ang="10800000">
                    <a:pos x="wd2" y="hd2"/>
                  </a:cxn>
                  <a:cxn ang="16200000">
                    <a:pos x="wd2" y="hd2"/>
                  </a:cxn>
                </a:cxnLst>
                <a:rect l="0" t="0" r="r" b="b"/>
                <a:pathLst>
                  <a:path w="19974" h="21600" extrusionOk="0">
                    <a:moveTo>
                      <a:pt x="737" y="0"/>
                    </a:moveTo>
                    <a:cubicBezTo>
                      <a:pt x="-1626" y="6731"/>
                      <a:pt x="1797" y="13810"/>
                      <a:pt x="9518" y="18160"/>
                    </a:cubicBezTo>
                    <a:cubicBezTo>
                      <a:pt x="12560" y="19874"/>
                      <a:pt x="16145" y="21054"/>
                      <a:pt x="19974" y="21600"/>
                    </a:cubicBezTo>
                  </a:path>
                </a:pathLst>
              </a:custGeom>
              <a:noFill/>
              <a:ln w="63500" cap="flat">
                <a:solidFill>
                  <a:schemeClr val="bg1">
                    <a:lumMod val="85000"/>
                  </a:schemeClr>
                </a:solidFill>
                <a:prstDash val="solid"/>
                <a:miter lim="400000"/>
                <a:tailEnd type="triangle" w="med" len="med"/>
              </a:ln>
              <a:effec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22" name="îšļîḋé"/>
              <p:cNvSpPr/>
              <p:nvPr/>
            </p:nvSpPr>
            <p:spPr>
              <a:xfrm>
                <a:off x="4730027" y="4471401"/>
                <a:ext cx="642034" cy="369332"/>
              </a:xfrm>
              <a:prstGeom prst="rect">
                <a:avLst/>
              </a:prstGeom>
            </p:spPr>
            <p:txBody>
              <a:bodyPr wrap="square" lIns="91440" tIns="45720" rIns="91440" bIns="45720" anchor="ctr" anchorCtr="0">
                <a:normAutofit/>
              </a:bodyPr>
              <a:lstStyle/>
              <a:p>
                <a:pPr algn="ctr"/>
                <a:r>
                  <a:rPr lang="en-US" altLang="zh-CN" sz="1600" i="1" dirty="0">
                    <a:solidFill>
                      <a:schemeClr val="bg2">
                        <a:lumMod val="25000"/>
                      </a:schemeClr>
                    </a:solidFill>
                    <a:latin typeface="Adobe Heiti Std" panose="020B0604020202020204"/>
                    <a:cs typeface="+mn-ea"/>
                    <a:sym typeface="Adobe Heiti Std" panose="020B0604020202020204"/>
                  </a:rPr>
                  <a:t>Text</a:t>
                </a:r>
              </a:p>
            </p:txBody>
          </p:sp>
          <p:sp>
            <p:nvSpPr>
              <p:cNvPr id="23" name="ïşḷiḓé"/>
              <p:cNvSpPr/>
              <p:nvPr/>
            </p:nvSpPr>
            <p:spPr>
              <a:xfrm>
                <a:off x="6216242" y="3602408"/>
                <a:ext cx="642034" cy="369332"/>
              </a:xfrm>
              <a:prstGeom prst="rect">
                <a:avLst/>
              </a:prstGeom>
            </p:spPr>
            <p:txBody>
              <a:bodyPr wrap="square" lIns="91440" tIns="45720" rIns="91440" bIns="45720" anchor="ctr" anchorCtr="0">
                <a:normAutofit/>
              </a:bodyPr>
              <a:lstStyle/>
              <a:p>
                <a:pPr algn="ctr"/>
                <a:r>
                  <a:rPr lang="en-US" altLang="zh-CN" sz="1600" i="1" dirty="0">
                    <a:solidFill>
                      <a:schemeClr val="bg2">
                        <a:lumMod val="25000"/>
                      </a:schemeClr>
                    </a:solidFill>
                    <a:latin typeface="Adobe Heiti Std" panose="020B0604020202020204"/>
                    <a:cs typeface="+mn-ea"/>
                    <a:sym typeface="Adobe Heiti Std" panose="020B0604020202020204"/>
                  </a:rPr>
                  <a:t>Text</a:t>
                </a:r>
              </a:p>
            </p:txBody>
          </p:sp>
          <p:sp>
            <p:nvSpPr>
              <p:cNvPr id="24" name="íšlíďé"/>
              <p:cNvSpPr/>
              <p:nvPr/>
            </p:nvSpPr>
            <p:spPr>
              <a:xfrm>
                <a:off x="7652257" y="4489681"/>
                <a:ext cx="642034" cy="369332"/>
              </a:xfrm>
              <a:prstGeom prst="rect">
                <a:avLst/>
              </a:prstGeom>
            </p:spPr>
            <p:txBody>
              <a:bodyPr wrap="square" lIns="91440" tIns="45720" rIns="91440" bIns="45720" anchor="ctr" anchorCtr="0">
                <a:normAutofit/>
              </a:bodyPr>
              <a:lstStyle/>
              <a:p>
                <a:pPr algn="ctr"/>
                <a:r>
                  <a:rPr lang="en-US" altLang="zh-CN" sz="1600" i="1" dirty="0">
                    <a:solidFill>
                      <a:schemeClr val="bg2">
                        <a:lumMod val="25000"/>
                      </a:schemeClr>
                    </a:solidFill>
                    <a:latin typeface="Adobe Heiti Std" panose="020B0604020202020204"/>
                    <a:cs typeface="+mn-ea"/>
                    <a:sym typeface="Adobe Heiti Std" panose="020B0604020202020204"/>
                  </a:rPr>
                  <a:t>Text</a:t>
                </a:r>
              </a:p>
            </p:txBody>
          </p:sp>
          <p:sp>
            <p:nvSpPr>
              <p:cNvPr id="25" name="işḻîḋê"/>
              <p:cNvSpPr/>
              <p:nvPr/>
            </p:nvSpPr>
            <p:spPr>
              <a:xfrm>
                <a:off x="8995935" y="3555840"/>
                <a:ext cx="543224" cy="319566"/>
              </a:xfrm>
              <a:prstGeom prst="rect">
                <a:avLst/>
              </a:prstGeom>
            </p:spPr>
            <p:txBody>
              <a:bodyPr wrap="square" lIns="91440" tIns="45720" rIns="91440" bIns="45720" anchor="ctr" anchorCtr="0">
                <a:normAutofit fontScale="92500"/>
              </a:bodyPr>
              <a:lstStyle/>
              <a:p>
                <a:pPr algn="ctr"/>
                <a:r>
                  <a:rPr lang="en-US" altLang="zh-CN" sz="1400" i="1" dirty="0">
                    <a:solidFill>
                      <a:schemeClr val="bg2">
                        <a:lumMod val="25000"/>
                      </a:schemeClr>
                    </a:solidFill>
                    <a:latin typeface="Adobe Heiti Std" panose="020B0604020202020204"/>
                    <a:cs typeface="+mn-ea"/>
                    <a:sym typeface="Adobe Heiti Std" panose="020B0604020202020204"/>
                  </a:rPr>
                  <a:t>Text</a:t>
                </a:r>
              </a:p>
            </p:txBody>
          </p:sp>
          <p:sp>
            <p:nvSpPr>
              <p:cNvPr id="26" name="ïS1íḍe"/>
              <p:cNvSpPr/>
              <p:nvPr/>
            </p:nvSpPr>
            <p:spPr>
              <a:xfrm>
                <a:off x="8120885" y="2305108"/>
                <a:ext cx="642034" cy="369332"/>
              </a:xfrm>
              <a:prstGeom prst="rect">
                <a:avLst/>
              </a:prstGeom>
            </p:spPr>
            <p:txBody>
              <a:bodyPr wrap="square" lIns="91440" tIns="45720" rIns="91440" bIns="45720" anchor="ctr" anchorCtr="0">
                <a:normAutofit/>
              </a:bodyPr>
              <a:lstStyle/>
              <a:p>
                <a:pPr algn="ctr"/>
                <a:r>
                  <a:rPr lang="en-US" altLang="zh-CN" sz="1600" i="1" dirty="0">
                    <a:solidFill>
                      <a:schemeClr val="bg2">
                        <a:lumMod val="25000"/>
                      </a:schemeClr>
                    </a:solidFill>
                    <a:latin typeface="Adobe Heiti Std" panose="020B0604020202020204"/>
                    <a:cs typeface="+mn-ea"/>
                    <a:sym typeface="Adobe Heiti Std" panose="020B0604020202020204"/>
                  </a:rPr>
                  <a:t>Text</a:t>
                </a:r>
              </a:p>
            </p:txBody>
          </p:sp>
          <p:sp>
            <p:nvSpPr>
              <p:cNvPr id="27" name="ïšļîḍé"/>
              <p:cNvSpPr/>
              <p:nvPr/>
            </p:nvSpPr>
            <p:spPr>
              <a:xfrm>
                <a:off x="3054216" y="3442611"/>
                <a:ext cx="735885" cy="446575"/>
              </a:xfrm>
              <a:prstGeom prst="rect">
                <a:avLst/>
              </a:prstGeom>
            </p:spPr>
            <p:txBody>
              <a:bodyPr wrap="square" lIns="91440" tIns="45720" rIns="91440" bIns="45720" anchor="ctr" anchorCtr="0">
                <a:normAutofit/>
              </a:bodyPr>
              <a:lstStyle/>
              <a:p>
                <a:pPr algn="ctr"/>
                <a:r>
                  <a:rPr lang="en-US" altLang="zh-CN" sz="2000" i="1" dirty="0">
                    <a:solidFill>
                      <a:schemeClr val="bg2">
                        <a:lumMod val="25000"/>
                      </a:schemeClr>
                    </a:solidFill>
                    <a:latin typeface="Adobe Heiti Std" panose="020B0604020202020204"/>
                    <a:cs typeface="+mn-ea"/>
                    <a:sym typeface="Adobe Heiti Std" panose="020B0604020202020204"/>
                  </a:rPr>
                  <a:t>Text</a:t>
                </a:r>
              </a:p>
            </p:txBody>
          </p:sp>
          <p:sp>
            <p:nvSpPr>
              <p:cNvPr id="28" name="iṩľiďe"/>
              <p:cNvSpPr/>
              <p:nvPr/>
            </p:nvSpPr>
            <p:spPr>
              <a:xfrm>
                <a:off x="3221702" y="2963714"/>
                <a:ext cx="400912" cy="400306"/>
              </a:xfrm>
              <a:custGeom>
                <a:avLst/>
                <a:gdLst>
                  <a:gd name="connsiteX0" fmla="*/ 106370 w 607639"/>
                  <a:gd name="connsiteY0" fmla="*/ 436610 h 606722"/>
                  <a:gd name="connsiteX1" fmla="*/ 61329 w 607639"/>
                  <a:gd name="connsiteY1" fmla="*/ 480515 h 606722"/>
                  <a:gd name="connsiteX2" fmla="*/ 126397 w 607639"/>
                  <a:gd name="connsiteY2" fmla="*/ 545485 h 606722"/>
                  <a:gd name="connsiteX3" fmla="*/ 170369 w 607639"/>
                  <a:gd name="connsiteY3" fmla="*/ 500513 h 606722"/>
                  <a:gd name="connsiteX4" fmla="*/ 455714 w 607639"/>
                  <a:gd name="connsiteY4" fmla="*/ 404481 h 606722"/>
                  <a:gd name="connsiteX5" fmla="*/ 531614 w 607639"/>
                  <a:gd name="connsiteY5" fmla="*/ 404481 h 606722"/>
                  <a:gd name="connsiteX6" fmla="*/ 531703 w 607639"/>
                  <a:gd name="connsiteY6" fmla="*/ 404481 h 606722"/>
                  <a:gd name="connsiteX7" fmla="*/ 531792 w 607639"/>
                  <a:gd name="connsiteY7" fmla="*/ 404481 h 606722"/>
                  <a:gd name="connsiteX8" fmla="*/ 548075 w 607639"/>
                  <a:gd name="connsiteY8" fmla="*/ 410525 h 606722"/>
                  <a:gd name="connsiteX9" fmla="*/ 551456 w 607639"/>
                  <a:gd name="connsiteY9" fmla="*/ 413991 h 606722"/>
                  <a:gd name="connsiteX10" fmla="*/ 556973 w 607639"/>
                  <a:gd name="connsiteY10" fmla="*/ 429012 h 606722"/>
                  <a:gd name="connsiteX11" fmla="*/ 556973 w 607639"/>
                  <a:gd name="connsiteY11" fmla="*/ 429811 h 606722"/>
                  <a:gd name="connsiteX12" fmla="*/ 556973 w 607639"/>
                  <a:gd name="connsiteY12" fmla="*/ 505625 h 606722"/>
                  <a:gd name="connsiteX13" fmla="*/ 531614 w 607639"/>
                  <a:gd name="connsiteY13" fmla="*/ 530867 h 606722"/>
                  <a:gd name="connsiteX14" fmla="*/ 506343 w 607639"/>
                  <a:gd name="connsiteY14" fmla="*/ 505625 h 606722"/>
                  <a:gd name="connsiteX15" fmla="*/ 476001 w 607639"/>
                  <a:gd name="connsiteY15" fmla="*/ 546065 h 606722"/>
                  <a:gd name="connsiteX16" fmla="*/ 455714 w 607639"/>
                  <a:gd name="connsiteY16" fmla="*/ 556197 h 606722"/>
                  <a:gd name="connsiteX17" fmla="*/ 440498 w 607639"/>
                  <a:gd name="connsiteY17" fmla="*/ 551131 h 606722"/>
                  <a:gd name="connsiteX18" fmla="*/ 435515 w 607639"/>
                  <a:gd name="connsiteY18" fmla="*/ 515757 h 606722"/>
                  <a:gd name="connsiteX19" fmla="*/ 481073 w 607639"/>
                  <a:gd name="connsiteY19" fmla="*/ 455053 h 606722"/>
                  <a:gd name="connsiteX20" fmla="*/ 455714 w 607639"/>
                  <a:gd name="connsiteY20" fmla="*/ 455053 h 606722"/>
                  <a:gd name="connsiteX21" fmla="*/ 430443 w 607639"/>
                  <a:gd name="connsiteY21" fmla="*/ 429811 h 606722"/>
                  <a:gd name="connsiteX22" fmla="*/ 455714 w 607639"/>
                  <a:gd name="connsiteY22" fmla="*/ 404481 h 606722"/>
                  <a:gd name="connsiteX23" fmla="*/ 157786 w 607639"/>
                  <a:gd name="connsiteY23" fmla="*/ 282117 h 606722"/>
                  <a:gd name="connsiteX24" fmla="*/ 175710 w 607639"/>
                  <a:gd name="connsiteY24" fmla="*/ 289516 h 606722"/>
                  <a:gd name="connsiteX25" fmla="*/ 317685 w 607639"/>
                  <a:gd name="connsiteY25" fmla="*/ 431277 h 606722"/>
                  <a:gd name="connsiteX26" fmla="*/ 317685 w 607639"/>
                  <a:gd name="connsiteY26" fmla="*/ 467006 h 606722"/>
                  <a:gd name="connsiteX27" fmla="*/ 245229 w 607639"/>
                  <a:gd name="connsiteY27" fmla="*/ 539441 h 606722"/>
                  <a:gd name="connsiteX28" fmla="*/ 227248 w 607639"/>
                  <a:gd name="connsiteY28" fmla="*/ 546818 h 606722"/>
                  <a:gd name="connsiteX29" fmla="*/ 209357 w 607639"/>
                  <a:gd name="connsiteY29" fmla="*/ 539441 h 606722"/>
                  <a:gd name="connsiteX30" fmla="*/ 206241 w 607639"/>
                  <a:gd name="connsiteY30" fmla="*/ 536242 h 606722"/>
                  <a:gd name="connsiteX31" fmla="*/ 144734 w 607639"/>
                  <a:gd name="connsiteY31" fmla="*/ 599079 h 606722"/>
                  <a:gd name="connsiteX32" fmla="*/ 126753 w 607639"/>
                  <a:gd name="connsiteY32" fmla="*/ 606722 h 606722"/>
                  <a:gd name="connsiteX33" fmla="*/ 126575 w 607639"/>
                  <a:gd name="connsiteY33" fmla="*/ 606722 h 606722"/>
                  <a:gd name="connsiteX34" fmla="*/ 108684 w 607639"/>
                  <a:gd name="connsiteY34" fmla="*/ 599256 h 606722"/>
                  <a:gd name="connsiteX35" fmla="*/ 7388 w 607639"/>
                  <a:gd name="connsiteY35" fmla="*/ 498113 h 606722"/>
                  <a:gd name="connsiteX36" fmla="*/ 0 w 607639"/>
                  <a:gd name="connsiteY36" fmla="*/ 480160 h 606722"/>
                  <a:gd name="connsiteX37" fmla="*/ 7655 w 607639"/>
                  <a:gd name="connsiteY37" fmla="*/ 462206 h 606722"/>
                  <a:gd name="connsiteX38" fmla="*/ 70587 w 607639"/>
                  <a:gd name="connsiteY38" fmla="*/ 400792 h 606722"/>
                  <a:gd name="connsiteX39" fmla="*/ 67382 w 607639"/>
                  <a:gd name="connsiteY39" fmla="*/ 397681 h 606722"/>
                  <a:gd name="connsiteX40" fmla="*/ 59994 w 607639"/>
                  <a:gd name="connsiteY40" fmla="*/ 379728 h 606722"/>
                  <a:gd name="connsiteX41" fmla="*/ 67382 w 607639"/>
                  <a:gd name="connsiteY41" fmla="*/ 361863 h 606722"/>
                  <a:gd name="connsiteX42" fmla="*/ 139927 w 607639"/>
                  <a:gd name="connsiteY42" fmla="*/ 289516 h 606722"/>
                  <a:gd name="connsiteX43" fmla="*/ 157786 w 607639"/>
                  <a:gd name="connsiteY43" fmla="*/ 282117 h 606722"/>
                  <a:gd name="connsiteX44" fmla="*/ 363724 w 607639"/>
                  <a:gd name="connsiteY44" fmla="*/ 101159 h 606722"/>
                  <a:gd name="connsiteX45" fmla="*/ 353254 w 607639"/>
                  <a:gd name="connsiteY45" fmla="*/ 105492 h 606722"/>
                  <a:gd name="connsiteX46" fmla="*/ 320945 w 607639"/>
                  <a:gd name="connsiteY46" fmla="*/ 137752 h 606722"/>
                  <a:gd name="connsiteX47" fmla="*/ 323793 w 607639"/>
                  <a:gd name="connsiteY47" fmla="*/ 139974 h 606722"/>
                  <a:gd name="connsiteX48" fmla="*/ 335898 w 607639"/>
                  <a:gd name="connsiteY48" fmla="*/ 148417 h 606722"/>
                  <a:gd name="connsiteX49" fmla="*/ 341149 w 607639"/>
                  <a:gd name="connsiteY49" fmla="*/ 151794 h 606722"/>
                  <a:gd name="connsiteX50" fmla="*/ 359930 w 607639"/>
                  <a:gd name="connsiteY50" fmla="*/ 162459 h 606722"/>
                  <a:gd name="connsiteX51" fmla="*/ 408439 w 607639"/>
                  <a:gd name="connsiteY51" fmla="*/ 198897 h 606722"/>
                  <a:gd name="connsiteX52" fmla="*/ 444933 w 607639"/>
                  <a:gd name="connsiteY52" fmla="*/ 247243 h 606722"/>
                  <a:gd name="connsiteX53" fmla="*/ 455614 w 607639"/>
                  <a:gd name="connsiteY53" fmla="*/ 266084 h 606722"/>
                  <a:gd name="connsiteX54" fmla="*/ 458907 w 607639"/>
                  <a:gd name="connsiteY54" fmla="*/ 271239 h 606722"/>
                  <a:gd name="connsiteX55" fmla="*/ 467452 w 607639"/>
                  <a:gd name="connsiteY55" fmla="*/ 283326 h 606722"/>
                  <a:gd name="connsiteX56" fmla="*/ 469677 w 607639"/>
                  <a:gd name="connsiteY56" fmla="*/ 286258 h 606722"/>
                  <a:gd name="connsiteX57" fmla="*/ 501987 w 607639"/>
                  <a:gd name="connsiteY57" fmla="*/ 253998 h 606722"/>
                  <a:gd name="connsiteX58" fmla="*/ 501987 w 607639"/>
                  <a:gd name="connsiteY58" fmla="*/ 233024 h 606722"/>
                  <a:gd name="connsiteX59" fmla="*/ 374260 w 607639"/>
                  <a:gd name="connsiteY59" fmla="*/ 105492 h 606722"/>
                  <a:gd name="connsiteX60" fmla="*/ 363724 w 607639"/>
                  <a:gd name="connsiteY60" fmla="*/ 101159 h 606722"/>
                  <a:gd name="connsiteX61" fmla="*/ 177209 w 607639"/>
                  <a:gd name="connsiteY61" fmla="*/ 50521 h 606722"/>
                  <a:gd name="connsiteX62" fmla="*/ 195096 w 607639"/>
                  <a:gd name="connsiteY62" fmla="*/ 57919 h 606722"/>
                  <a:gd name="connsiteX63" fmla="*/ 195096 w 607639"/>
                  <a:gd name="connsiteY63" fmla="*/ 93644 h 606722"/>
                  <a:gd name="connsiteX64" fmla="*/ 137075 w 607639"/>
                  <a:gd name="connsiteY64" fmla="*/ 151675 h 606722"/>
                  <a:gd name="connsiteX65" fmla="*/ 151936 w 607639"/>
                  <a:gd name="connsiteY65" fmla="*/ 151675 h 606722"/>
                  <a:gd name="connsiteX66" fmla="*/ 177209 w 607639"/>
                  <a:gd name="connsiteY66" fmla="*/ 176914 h 606722"/>
                  <a:gd name="connsiteX67" fmla="*/ 151936 w 607639"/>
                  <a:gd name="connsiteY67" fmla="*/ 202241 h 606722"/>
                  <a:gd name="connsiteX68" fmla="*/ 75939 w 607639"/>
                  <a:gd name="connsiteY68" fmla="*/ 202241 h 606722"/>
                  <a:gd name="connsiteX69" fmla="*/ 59387 w 607639"/>
                  <a:gd name="connsiteY69" fmla="*/ 196020 h 606722"/>
                  <a:gd name="connsiteX70" fmla="*/ 55916 w 607639"/>
                  <a:gd name="connsiteY70" fmla="*/ 192288 h 606722"/>
                  <a:gd name="connsiteX71" fmla="*/ 50755 w 607639"/>
                  <a:gd name="connsiteY71" fmla="*/ 178691 h 606722"/>
                  <a:gd name="connsiteX72" fmla="*/ 50666 w 607639"/>
                  <a:gd name="connsiteY72" fmla="*/ 176736 h 606722"/>
                  <a:gd name="connsiteX73" fmla="*/ 50666 w 607639"/>
                  <a:gd name="connsiteY73" fmla="*/ 101109 h 606722"/>
                  <a:gd name="connsiteX74" fmla="*/ 75939 w 607639"/>
                  <a:gd name="connsiteY74" fmla="*/ 75782 h 606722"/>
                  <a:gd name="connsiteX75" fmla="*/ 101301 w 607639"/>
                  <a:gd name="connsiteY75" fmla="*/ 101109 h 606722"/>
                  <a:gd name="connsiteX76" fmla="*/ 101301 w 607639"/>
                  <a:gd name="connsiteY76" fmla="*/ 115861 h 606722"/>
                  <a:gd name="connsiteX77" fmla="*/ 159322 w 607639"/>
                  <a:gd name="connsiteY77" fmla="*/ 57919 h 606722"/>
                  <a:gd name="connsiteX78" fmla="*/ 177209 w 607639"/>
                  <a:gd name="connsiteY78" fmla="*/ 50521 h 606722"/>
                  <a:gd name="connsiteX79" fmla="*/ 480892 w 607639"/>
                  <a:gd name="connsiteY79" fmla="*/ 0 h 606722"/>
                  <a:gd name="connsiteX80" fmla="*/ 498960 w 607639"/>
                  <a:gd name="connsiteY80" fmla="*/ 7376 h 606722"/>
                  <a:gd name="connsiteX81" fmla="*/ 600162 w 607639"/>
                  <a:gd name="connsiteY81" fmla="*/ 108513 h 606722"/>
                  <a:gd name="connsiteX82" fmla="*/ 607639 w 607639"/>
                  <a:gd name="connsiteY82" fmla="*/ 126554 h 606722"/>
                  <a:gd name="connsiteX83" fmla="*/ 599984 w 607639"/>
                  <a:gd name="connsiteY83" fmla="*/ 144507 h 606722"/>
                  <a:gd name="connsiteX84" fmla="*/ 541417 w 607639"/>
                  <a:gd name="connsiteY84" fmla="*/ 201741 h 606722"/>
                  <a:gd name="connsiteX85" fmla="*/ 537768 w 607639"/>
                  <a:gd name="connsiteY85" fmla="*/ 289724 h 606722"/>
                  <a:gd name="connsiteX86" fmla="*/ 486499 w 607639"/>
                  <a:gd name="connsiteY86" fmla="*/ 340915 h 606722"/>
                  <a:gd name="connsiteX87" fmla="*/ 484719 w 607639"/>
                  <a:gd name="connsiteY87" fmla="*/ 342159 h 606722"/>
                  <a:gd name="connsiteX88" fmla="*/ 480002 w 607639"/>
                  <a:gd name="connsiteY88" fmla="*/ 345270 h 606722"/>
                  <a:gd name="connsiteX89" fmla="*/ 476530 w 607639"/>
                  <a:gd name="connsiteY89" fmla="*/ 346869 h 606722"/>
                  <a:gd name="connsiteX90" fmla="*/ 471190 w 607639"/>
                  <a:gd name="connsiteY90" fmla="*/ 347847 h 606722"/>
                  <a:gd name="connsiteX91" fmla="*/ 468609 w 607639"/>
                  <a:gd name="connsiteY91" fmla="*/ 348380 h 606722"/>
                  <a:gd name="connsiteX92" fmla="*/ 467452 w 607639"/>
                  <a:gd name="connsiteY92" fmla="*/ 348114 h 606722"/>
                  <a:gd name="connsiteX93" fmla="*/ 462111 w 607639"/>
                  <a:gd name="connsiteY93" fmla="*/ 347047 h 606722"/>
                  <a:gd name="connsiteX94" fmla="*/ 458373 w 607639"/>
                  <a:gd name="connsiteY94" fmla="*/ 345981 h 606722"/>
                  <a:gd name="connsiteX95" fmla="*/ 457305 w 607639"/>
                  <a:gd name="connsiteY95" fmla="*/ 345714 h 606722"/>
                  <a:gd name="connsiteX96" fmla="*/ 428911 w 607639"/>
                  <a:gd name="connsiteY96" fmla="*/ 331494 h 606722"/>
                  <a:gd name="connsiteX97" fmla="*/ 407282 w 607639"/>
                  <a:gd name="connsiteY97" fmla="*/ 335049 h 606722"/>
                  <a:gd name="connsiteX98" fmla="*/ 376308 w 607639"/>
                  <a:gd name="connsiteY98" fmla="*/ 365888 h 606722"/>
                  <a:gd name="connsiteX99" fmla="*/ 344265 w 607639"/>
                  <a:gd name="connsiteY99" fmla="*/ 379219 h 606722"/>
                  <a:gd name="connsiteX100" fmla="*/ 312133 w 607639"/>
                  <a:gd name="connsiteY100" fmla="*/ 365888 h 606722"/>
                  <a:gd name="connsiteX101" fmla="*/ 241194 w 607639"/>
                  <a:gd name="connsiteY101" fmla="*/ 295057 h 606722"/>
                  <a:gd name="connsiteX102" fmla="*/ 241194 w 607639"/>
                  <a:gd name="connsiteY102" fmla="*/ 230891 h 606722"/>
                  <a:gd name="connsiteX103" fmla="*/ 272079 w 607639"/>
                  <a:gd name="connsiteY103" fmla="*/ 200052 h 606722"/>
                  <a:gd name="connsiteX104" fmla="*/ 275551 w 607639"/>
                  <a:gd name="connsiteY104" fmla="*/ 178456 h 606722"/>
                  <a:gd name="connsiteX105" fmla="*/ 261398 w 607639"/>
                  <a:gd name="connsiteY105" fmla="*/ 150106 h 606722"/>
                  <a:gd name="connsiteX106" fmla="*/ 261131 w 607639"/>
                  <a:gd name="connsiteY106" fmla="*/ 149039 h 606722"/>
                  <a:gd name="connsiteX107" fmla="*/ 260063 w 607639"/>
                  <a:gd name="connsiteY107" fmla="*/ 145307 h 606722"/>
                  <a:gd name="connsiteX108" fmla="*/ 258995 w 607639"/>
                  <a:gd name="connsiteY108" fmla="*/ 139974 h 606722"/>
                  <a:gd name="connsiteX109" fmla="*/ 259262 w 607639"/>
                  <a:gd name="connsiteY109" fmla="*/ 136242 h 606722"/>
                  <a:gd name="connsiteX110" fmla="*/ 260241 w 607639"/>
                  <a:gd name="connsiteY110" fmla="*/ 130909 h 606722"/>
                  <a:gd name="connsiteX111" fmla="*/ 261754 w 607639"/>
                  <a:gd name="connsiteY111" fmla="*/ 127443 h 606722"/>
                  <a:gd name="connsiteX112" fmla="*/ 264959 w 607639"/>
                  <a:gd name="connsiteY112" fmla="*/ 122733 h 606722"/>
                  <a:gd name="connsiteX113" fmla="*/ 266116 w 607639"/>
                  <a:gd name="connsiteY113" fmla="*/ 120955 h 606722"/>
                  <a:gd name="connsiteX114" fmla="*/ 317384 w 607639"/>
                  <a:gd name="connsiteY114" fmla="*/ 69676 h 606722"/>
                  <a:gd name="connsiteX115" fmla="*/ 405591 w 607639"/>
                  <a:gd name="connsiteY115" fmla="*/ 66121 h 606722"/>
                  <a:gd name="connsiteX116" fmla="*/ 462912 w 607639"/>
                  <a:gd name="connsiteY116" fmla="*/ 7554 h 606722"/>
                  <a:gd name="connsiteX117" fmla="*/ 480892 w 607639"/>
                  <a:gd name="connsiteY11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607639" h="606722">
                    <a:moveTo>
                      <a:pt x="106370" y="436610"/>
                    </a:moveTo>
                    <a:lnTo>
                      <a:pt x="61329" y="480515"/>
                    </a:lnTo>
                    <a:lnTo>
                      <a:pt x="126397" y="545485"/>
                    </a:lnTo>
                    <a:lnTo>
                      <a:pt x="170369" y="500513"/>
                    </a:lnTo>
                    <a:close/>
                    <a:moveTo>
                      <a:pt x="455714" y="404481"/>
                    </a:moveTo>
                    <a:lnTo>
                      <a:pt x="531614" y="404481"/>
                    </a:lnTo>
                    <a:lnTo>
                      <a:pt x="531703" y="404481"/>
                    </a:lnTo>
                    <a:lnTo>
                      <a:pt x="531792" y="404481"/>
                    </a:lnTo>
                    <a:cubicBezTo>
                      <a:pt x="538020" y="404481"/>
                      <a:pt x="543715" y="406792"/>
                      <a:pt x="548075" y="410525"/>
                    </a:cubicBezTo>
                    <a:cubicBezTo>
                      <a:pt x="549321" y="411591"/>
                      <a:pt x="550388" y="412747"/>
                      <a:pt x="551456" y="413991"/>
                    </a:cubicBezTo>
                    <a:cubicBezTo>
                      <a:pt x="554748" y="418079"/>
                      <a:pt x="556795" y="423323"/>
                      <a:pt x="556973" y="429012"/>
                    </a:cubicBezTo>
                    <a:cubicBezTo>
                      <a:pt x="556973" y="429278"/>
                      <a:pt x="556973" y="429545"/>
                      <a:pt x="556973" y="429811"/>
                    </a:cubicBezTo>
                    <a:lnTo>
                      <a:pt x="556973" y="505625"/>
                    </a:lnTo>
                    <a:cubicBezTo>
                      <a:pt x="556973" y="519579"/>
                      <a:pt x="545673" y="530867"/>
                      <a:pt x="531614" y="530867"/>
                    </a:cubicBezTo>
                    <a:cubicBezTo>
                      <a:pt x="517644" y="530867"/>
                      <a:pt x="506343" y="519579"/>
                      <a:pt x="506343" y="505625"/>
                    </a:cubicBezTo>
                    <a:lnTo>
                      <a:pt x="476001" y="546065"/>
                    </a:lnTo>
                    <a:cubicBezTo>
                      <a:pt x="471018" y="552731"/>
                      <a:pt x="463366" y="556197"/>
                      <a:pt x="455714" y="556197"/>
                    </a:cubicBezTo>
                    <a:cubicBezTo>
                      <a:pt x="450375" y="556197"/>
                      <a:pt x="445125" y="554508"/>
                      <a:pt x="440498" y="551131"/>
                    </a:cubicBezTo>
                    <a:cubicBezTo>
                      <a:pt x="429375" y="542776"/>
                      <a:pt x="427062" y="526867"/>
                      <a:pt x="435515" y="515757"/>
                    </a:cubicBezTo>
                    <a:lnTo>
                      <a:pt x="481073" y="455053"/>
                    </a:lnTo>
                    <a:lnTo>
                      <a:pt x="455714" y="455053"/>
                    </a:lnTo>
                    <a:cubicBezTo>
                      <a:pt x="441744" y="455053"/>
                      <a:pt x="430443" y="443765"/>
                      <a:pt x="430443" y="429811"/>
                    </a:cubicBezTo>
                    <a:cubicBezTo>
                      <a:pt x="430443" y="415857"/>
                      <a:pt x="441744" y="404481"/>
                      <a:pt x="455714" y="404481"/>
                    </a:cubicBezTo>
                    <a:close/>
                    <a:moveTo>
                      <a:pt x="157786" y="282117"/>
                    </a:moveTo>
                    <a:cubicBezTo>
                      <a:pt x="164272" y="282117"/>
                      <a:pt x="170770" y="284584"/>
                      <a:pt x="175710" y="289516"/>
                    </a:cubicBezTo>
                    <a:lnTo>
                      <a:pt x="317685" y="431277"/>
                    </a:lnTo>
                    <a:cubicBezTo>
                      <a:pt x="327565" y="441142"/>
                      <a:pt x="327565" y="457140"/>
                      <a:pt x="317685" y="467006"/>
                    </a:cubicBezTo>
                    <a:lnTo>
                      <a:pt x="245229" y="539441"/>
                    </a:lnTo>
                    <a:cubicBezTo>
                      <a:pt x="240422" y="544152"/>
                      <a:pt x="234013" y="546818"/>
                      <a:pt x="227248" y="546818"/>
                    </a:cubicBezTo>
                    <a:cubicBezTo>
                      <a:pt x="220572" y="546818"/>
                      <a:pt x="214163" y="544152"/>
                      <a:pt x="209357" y="539441"/>
                    </a:cubicBezTo>
                    <a:lnTo>
                      <a:pt x="206241" y="536242"/>
                    </a:lnTo>
                    <a:lnTo>
                      <a:pt x="144734" y="599079"/>
                    </a:lnTo>
                    <a:cubicBezTo>
                      <a:pt x="140016" y="603967"/>
                      <a:pt x="133518" y="606633"/>
                      <a:pt x="126753" y="606722"/>
                    </a:cubicBezTo>
                    <a:lnTo>
                      <a:pt x="126575" y="606722"/>
                    </a:lnTo>
                    <a:cubicBezTo>
                      <a:pt x="119899" y="606722"/>
                      <a:pt x="113491" y="604056"/>
                      <a:pt x="108684" y="599256"/>
                    </a:cubicBezTo>
                    <a:lnTo>
                      <a:pt x="7388" y="498113"/>
                    </a:lnTo>
                    <a:cubicBezTo>
                      <a:pt x="2670" y="493403"/>
                      <a:pt x="0" y="486914"/>
                      <a:pt x="0" y="480160"/>
                    </a:cubicBezTo>
                    <a:cubicBezTo>
                      <a:pt x="89" y="473405"/>
                      <a:pt x="2759" y="466917"/>
                      <a:pt x="7655" y="462206"/>
                    </a:cubicBezTo>
                    <a:lnTo>
                      <a:pt x="70587" y="400792"/>
                    </a:lnTo>
                    <a:lnTo>
                      <a:pt x="67382" y="397681"/>
                    </a:lnTo>
                    <a:cubicBezTo>
                      <a:pt x="62665" y="392882"/>
                      <a:pt x="59994" y="386482"/>
                      <a:pt x="59994" y="379728"/>
                    </a:cubicBezTo>
                    <a:cubicBezTo>
                      <a:pt x="59994" y="373062"/>
                      <a:pt x="62665" y="366663"/>
                      <a:pt x="67382" y="361863"/>
                    </a:cubicBezTo>
                    <a:lnTo>
                      <a:pt x="139927" y="289516"/>
                    </a:lnTo>
                    <a:cubicBezTo>
                      <a:pt x="144823" y="284584"/>
                      <a:pt x="151299" y="282117"/>
                      <a:pt x="157786" y="282117"/>
                    </a:cubicBezTo>
                    <a:close/>
                    <a:moveTo>
                      <a:pt x="363724" y="101159"/>
                    </a:moveTo>
                    <a:cubicBezTo>
                      <a:pt x="359930" y="101159"/>
                      <a:pt x="356147" y="102604"/>
                      <a:pt x="353254" y="105492"/>
                    </a:cubicBezTo>
                    <a:lnTo>
                      <a:pt x="320945" y="137752"/>
                    </a:lnTo>
                    <a:cubicBezTo>
                      <a:pt x="321835" y="138463"/>
                      <a:pt x="322814" y="139174"/>
                      <a:pt x="323793" y="139974"/>
                    </a:cubicBezTo>
                    <a:cubicBezTo>
                      <a:pt x="327709" y="142818"/>
                      <a:pt x="331715" y="145662"/>
                      <a:pt x="335898" y="148417"/>
                    </a:cubicBezTo>
                    <a:cubicBezTo>
                      <a:pt x="337678" y="149572"/>
                      <a:pt x="339369" y="150728"/>
                      <a:pt x="341149" y="151794"/>
                    </a:cubicBezTo>
                    <a:cubicBezTo>
                      <a:pt x="347113" y="155527"/>
                      <a:pt x="353254" y="159082"/>
                      <a:pt x="359930" y="162459"/>
                    </a:cubicBezTo>
                    <a:cubicBezTo>
                      <a:pt x="376040" y="170724"/>
                      <a:pt x="392863" y="183344"/>
                      <a:pt x="408439" y="198897"/>
                    </a:cubicBezTo>
                    <a:cubicBezTo>
                      <a:pt x="424016" y="214449"/>
                      <a:pt x="436655" y="231246"/>
                      <a:pt x="444933" y="247243"/>
                    </a:cubicBezTo>
                    <a:cubicBezTo>
                      <a:pt x="448315" y="253998"/>
                      <a:pt x="451875" y="260130"/>
                      <a:pt x="455614" y="266084"/>
                    </a:cubicBezTo>
                    <a:cubicBezTo>
                      <a:pt x="456682" y="267862"/>
                      <a:pt x="457839" y="269550"/>
                      <a:pt x="458907" y="271239"/>
                    </a:cubicBezTo>
                    <a:cubicBezTo>
                      <a:pt x="461666" y="275416"/>
                      <a:pt x="464514" y="279504"/>
                      <a:pt x="467452" y="283326"/>
                    </a:cubicBezTo>
                    <a:cubicBezTo>
                      <a:pt x="468164" y="284303"/>
                      <a:pt x="468876" y="285281"/>
                      <a:pt x="469677" y="286258"/>
                    </a:cubicBezTo>
                    <a:lnTo>
                      <a:pt x="501987" y="253998"/>
                    </a:lnTo>
                    <a:cubicBezTo>
                      <a:pt x="507772" y="248221"/>
                      <a:pt x="507772" y="238800"/>
                      <a:pt x="501987" y="233024"/>
                    </a:cubicBezTo>
                    <a:lnTo>
                      <a:pt x="374260" y="105492"/>
                    </a:lnTo>
                    <a:cubicBezTo>
                      <a:pt x="371323" y="102604"/>
                      <a:pt x="367518" y="101159"/>
                      <a:pt x="363724" y="101159"/>
                    </a:cubicBezTo>
                    <a:close/>
                    <a:moveTo>
                      <a:pt x="177209" y="50521"/>
                    </a:moveTo>
                    <a:cubicBezTo>
                      <a:pt x="183683" y="50521"/>
                      <a:pt x="190157" y="52987"/>
                      <a:pt x="195096" y="57919"/>
                    </a:cubicBezTo>
                    <a:cubicBezTo>
                      <a:pt x="205063" y="67784"/>
                      <a:pt x="205063" y="83869"/>
                      <a:pt x="195096" y="93644"/>
                    </a:cubicBezTo>
                    <a:lnTo>
                      <a:pt x="137075" y="151675"/>
                    </a:lnTo>
                    <a:lnTo>
                      <a:pt x="151936" y="151675"/>
                    </a:lnTo>
                    <a:cubicBezTo>
                      <a:pt x="165908" y="151675"/>
                      <a:pt x="177209" y="162961"/>
                      <a:pt x="177209" y="176914"/>
                    </a:cubicBezTo>
                    <a:cubicBezTo>
                      <a:pt x="177209" y="190866"/>
                      <a:pt x="165908" y="202241"/>
                      <a:pt x="151936" y="202241"/>
                    </a:cubicBezTo>
                    <a:lnTo>
                      <a:pt x="75939" y="202241"/>
                    </a:lnTo>
                    <a:cubicBezTo>
                      <a:pt x="69621" y="202241"/>
                      <a:pt x="63836" y="199842"/>
                      <a:pt x="59387" y="196020"/>
                    </a:cubicBezTo>
                    <a:cubicBezTo>
                      <a:pt x="58141" y="194954"/>
                      <a:pt x="56984" y="193710"/>
                      <a:pt x="55916" y="192288"/>
                    </a:cubicBezTo>
                    <a:cubicBezTo>
                      <a:pt x="52980" y="188466"/>
                      <a:pt x="51111" y="183845"/>
                      <a:pt x="50755" y="178691"/>
                    </a:cubicBezTo>
                    <a:cubicBezTo>
                      <a:pt x="50666" y="178069"/>
                      <a:pt x="50666" y="177447"/>
                      <a:pt x="50666" y="176736"/>
                    </a:cubicBezTo>
                    <a:lnTo>
                      <a:pt x="50666" y="101109"/>
                    </a:lnTo>
                    <a:cubicBezTo>
                      <a:pt x="50666" y="87157"/>
                      <a:pt x="61968" y="75782"/>
                      <a:pt x="75939" y="75782"/>
                    </a:cubicBezTo>
                    <a:cubicBezTo>
                      <a:pt x="89910" y="75782"/>
                      <a:pt x="101301" y="87157"/>
                      <a:pt x="101301" y="101109"/>
                    </a:cubicBezTo>
                    <a:lnTo>
                      <a:pt x="101301" y="115861"/>
                    </a:lnTo>
                    <a:lnTo>
                      <a:pt x="159322" y="57919"/>
                    </a:lnTo>
                    <a:cubicBezTo>
                      <a:pt x="164261" y="52987"/>
                      <a:pt x="170735" y="50521"/>
                      <a:pt x="177209" y="50521"/>
                    </a:cubicBezTo>
                    <a:close/>
                    <a:moveTo>
                      <a:pt x="480892" y="0"/>
                    </a:moveTo>
                    <a:cubicBezTo>
                      <a:pt x="487122" y="0"/>
                      <a:pt x="494154" y="2666"/>
                      <a:pt x="498960" y="7376"/>
                    </a:cubicBezTo>
                    <a:lnTo>
                      <a:pt x="600162" y="108513"/>
                    </a:lnTo>
                    <a:cubicBezTo>
                      <a:pt x="604969" y="113312"/>
                      <a:pt x="607639" y="119800"/>
                      <a:pt x="607639" y="126554"/>
                    </a:cubicBezTo>
                    <a:cubicBezTo>
                      <a:pt x="607550" y="133309"/>
                      <a:pt x="604880" y="139708"/>
                      <a:pt x="599984" y="144507"/>
                    </a:cubicBezTo>
                    <a:lnTo>
                      <a:pt x="541417" y="201741"/>
                    </a:lnTo>
                    <a:cubicBezTo>
                      <a:pt x="562957" y="227425"/>
                      <a:pt x="561978" y="265640"/>
                      <a:pt x="537768" y="289724"/>
                    </a:cubicBezTo>
                    <a:lnTo>
                      <a:pt x="486499" y="340915"/>
                    </a:lnTo>
                    <a:cubicBezTo>
                      <a:pt x="485965" y="341537"/>
                      <a:pt x="485342" y="341715"/>
                      <a:pt x="484719" y="342159"/>
                    </a:cubicBezTo>
                    <a:cubicBezTo>
                      <a:pt x="483206" y="343403"/>
                      <a:pt x="481693" y="344470"/>
                      <a:pt x="480002" y="345270"/>
                    </a:cubicBezTo>
                    <a:cubicBezTo>
                      <a:pt x="478845" y="345892"/>
                      <a:pt x="477688" y="346425"/>
                      <a:pt x="476530" y="346869"/>
                    </a:cubicBezTo>
                    <a:cubicBezTo>
                      <a:pt x="474750" y="347403"/>
                      <a:pt x="472970" y="347669"/>
                      <a:pt x="471190" y="347847"/>
                    </a:cubicBezTo>
                    <a:cubicBezTo>
                      <a:pt x="470300" y="347936"/>
                      <a:pt x="469499" y="348380"/>
                      <a:pt x="468609" y="348380"/>
                    </a:cubicBezTo>
                    <a:cubicBezTo>
                      <a:pt x="468253" y="348380"/>
                      <a:pt x="467808" y="348114"/>
                      <a:pt x="467452" y="348114"/>
                    </a:cubicBezTo>
                    <a:cubicBezTo>
                      <a:pt x="465582" y="348025"/>
                      <a:pt x="463891" y="347580"/>
                      <a:pt x="462111" y="347047"/>
                    </a:cubicBezTo>
                    <a:cubicBezTo>
                      <a:pt x="460776" y="346692"/>
                      <a:pt x="459530" y="346514"/>
                      <a:pt x="458373" y="345981"/>
                    </a:cubicBezTo>
                    <a:cubicBezTo>
                      <a:pt x="458017" y="345892"/>
                      <a:pt x="457661" y="345892"/>
                      <a:pt x="457305" y="345714"/>
                    </a:cubicBezTo>
                    <a:lnTo>
                      <a:pt x="428911" y="331494"/>
                    </a:lnTo>
                    <a:cubicBezTo>
                      <a:pt x="421702" y="327940"/>
                      <a:pt x="412979" y="329273"/>
                      <a:pt x="407282" y="335049"/>
                    </a:cubicBezTo>
                    <a:lnTo>
                      <a:pt x="376308" y="365888"/>
                    </a:lnTo>
                    <a:cubicBezTo>
                      <a:pt x="367763" y="374509"/>
                      <a:pt x="356370" y="379219"/>
                      <a:pt x="344265" y="379219"/>
                    </a:cubicBezTo>
                    <a:cubicBezTo>
                      <a:pt x="332160" y="379219"/>
                      <a:pt x="320678" y="374509"/>
                      <a:pt x="312133" y="365888"/>
                    </a:cubicBezTo>
                    <a:lnTo>
                      <a:pt x="241194" y="295057"/>
                    </a:lnTo>
                    <a:cubicBezTo>
                      <a:pt x="223481" y="277371"/>
                      <a:pt x="223481" y="248576"/>
                      <a:pt x="241194" y="230891"/>
                    </a:cubicBezTo>
                    <a:lnTo>
                      <a:pt x="272079" y="200052"/>
                    </a:lnTo>
                    <a:cubicBezTo>
                      <a:pt x="277776" y="194364"/>
                      <a:pt x="279200" y="185655"/>
                      <a:pt x="275551" y="178456"/>
                    </a:cubicBezTo>
                    <a:lnTo>
                      <a:pt x="261398" y="150106"/>
                    </a:lnTo>
                    <a:cubicBezTo>
                      <a:pt x="261220" y="149750"/>
                      <a:pt x="261220" y="149395"/>
                      <a:pt x="261131" y="149039"/>
                    </a:cubicBezTo>
                    <a:cubicBezTo>
                      <a:pt x="260508" y="147884"/>
                      <a:pt x="260330" y="146640"/>
                      <a:pt x="260063" y="145307"/>
                    </a:cubicBezTo>
                    <a:cubicBezTo>
                      <a:pt x="259529" y="143529"/>
                      <a:pt x="259084" y="141841"/>
                      <a:pt x="258995" y="139974"/>
                    </a:cubicBezTo>
                    <a:cubicBezTo>
                      <a:pt x="258906" y="138730"/>
                      <a:pt x="259084" y="137486"/>
                      <a:pt x="259262" y="136242"/>
                    </a:cubicBezTo>
                    <a:cubicBezTo>
                      <a:pt x="259440" y="134375"/>
                      <a:pt x="259707" y="132687"/>
                      <a:pt x="260241" y="130909"/>
                    </a:cubicBezTo>
                    <a:cubicBezTo>
                      <a:pt x="260686" y="129754"/>
                      <a:pt x="261220" y="128599"/>
                      <a:pt x="261754" y="127443"/>
                    </a:cubicBezTo>
                    <a:cubicBezTo>
                      <a:pt x="262644" y="125755"/>
                      <a:pt x="263713" y="124155"/>
                      <a:pt x="264959" y="122733"/>
                    </a:cubicBezTo>
                    <a:cubicBezTo>
                      <a:pt x="265404" y="122111"/>
                      <a:pt x="265582" y="121400"/>
                      <a:pt x="266116" y="120955"/>
                    </a:cubicBezTo>
                    <a:lnTo>
                      <a:pt x="317384" y="69676"/>
                    </a:lnTo>
                    <a:cubicBezTo>
                      <a:pt x="341505" y="45592"/>
                      <a:pt x="379868" y="44525"/>
                      <a:pt x="405591" y="66121"/>
                    </a:cubicBezTo>
                    <a:lnTo>
                      <a:pt x="462912" y="7554"/>
                    </a:lnTo>
                    <a:cubicBezTo>
                      <a:pt x="467719" y="2755"/>
                      <a:pt x="474127" y="89"/>
                      <a:pt x="480892" y="0"/>
                    </a:cubicBezTo>
                    <a:close/>
                  </a:path>
                </a:pathLst>
              </a:custGeom>
              <a:solidFill>
                <a:srgbClr val="DD6E6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bg2">
                      <a:lumMod val="25000"/>
                    </a:schemeClr>
                  </a:solidFill>
                  <a:latin typeface="Adobe Heiti Std" panose="020B0604020202020204"/>
                  <a:cs typeface="+mn-ea"/>
                  <a:sym typeface="Adobe Heiti Std" panose="020B0604020202020204"/>
                </a:endParaRPr>
              </a:p>
            </p:txBody>
          </p:sp>
          <p:sp>
            <p:nvSpPr>
              <p:cNvPr id="29" name="îŝľíḓê"/>
              <p:cNvSpPr/>
              <p:nvPr/>
            </p:nvSpPr>
            <p:spPr>
              <a:xfrm>
                <a:off x="4888711" y="4050375"/>
                <a:ext cx="324667" cy="350760"/>
              </a:xfrm>
              <a:custGeom>
                <a:avLst/>
                <a:gdLst>
                  <a:gd name="T0" fmla="*/ 371 w 437"/>
                  <a:gd name="T1" fmla="*/ 239 h 473"/>
                  <a:gd name="T2" fmla="*/ 354 w 437"/>
                  <a:gd name="T3" fmla="*/ 222 h 473"/>
                  <a:gd name="T4" fmla="*/ 354 w 437"/>
                  <a:gd name="T5" fmla="*/ 17 h 473"/>
                  <a:gd name="T6" fmla="*/ 371 w 437"/>
                  <a:gd name="T7" fmla="*/ 0 h 473"/>
                  <a:gd name="T8" fmla="*/ 371 w 437"/>
                  <a:gd name="T9" fmla="*/ 239 h 473"/>
                  <a:gd name="T10" fmla="*/ 324 w 437"/>
                  <a:gd name="T11" fmla="*/ 192 h 473"/>
                  <a:gd name="T12" fmla="*/ 341 w 437"/>
                  <a:gd name="T13" fmla="*/ 209 h 473"/>
                  <a:gd name="T14" fmla="*/ 341 w 437"/>
                  <a:gd name="T15" fmla="*/ 30 h 473"/>
                  <a:gd name="T16" fmla="*/ 324 w 437"/>
                  <a:gd name="T17" fmla="*/ 47 h 473"/>
                  <a:gd name="T18" fmla="*/ 324 w 437"/>
                  <a:gd name="T19" fmla="*/ 192 h 473"/>
                  <a:gd name="T20" fmla="*/ 310 w 437"/>
                  <a:gd name="T21" fmla="*/ 178 h 473"/>
                  <a:gd name="T22" fmla="*/ 310 w 437"/>
                  <a:gd name="T23" fmla="*/ 61 h 473"/>
                  <a:gd name="T24" fmla="*/ 293 w 437"/>
                  <a:gd name="T25" fmla="*/ 78 h 473"/>
                  <a:gd name="T26" fmla="*/ 293 w 437"/>
                  <a:gd name="T27" fmla="*/ 161 h 473"/>
                  <a:gd name="T28" fmla="*/ 310 w 437"/>
                  <a:gd name="T29" fmla="*/ 178 h 473"/>
                  <a:gd name="T30" fmla="*/ 83 w 437"/>
                  <a:gd name="T31" fmla="*/ 17 h 473"/>
                  <a:gd name="T32" fmla="*/ 66 w 437"/>
                  <a:gd name="T33" fmla="*/ 0 h 473"/>
                  <a:gd name="T34" fmla="*/ 66 w 437"/>
                  <a:gd name="T35" fmla="*/ 239 h 473"/>
                  <a:gd name="T36" fmla="*/ 83 w 437"/>
                  <a:gd name="T37" fmla="*/ 222 h 473"/>
                  <a:gd name="T38" fmla="*/ 83 w 437"/>
                  <a:gd name="T39" fmla="*/ 17 h 473"/>
                  <a:gd name="T40" fmla="*/ 96 w 437"/>
                  <a:gd name="T41" fmla="*/ 209 h 473"/>
                  <a:gd name="T42" fmla="*/ 113 w 437"/>
                  <a:gd name="T43" fmla="*/ 192 h 473"/>
                  <a:gd name="T44" fmla="*/ 113 w 437"/>
                  <a:gd name="T45" fmla="*/ 47 h 473"/>
                  <a:gd name="T46" fmla="*/ 96 w 437"/>
                  <a:gd name="T47" fmla="*/ 30 h 473"/>
                  <a:gd name="T48" fmla="*/ 96 w 437"/>
                  <a:gd name="T49" fmla="*/ 209 h 473"/>
                  <a:gd name="T50" fmla="*/ 127 w 437"/>
                  <a:gd name="T51" fmla="*/ 178 h 473"/>
                  <a:gd name="T52" fmla="*/ 144 w 437"/>
                  <a:gd name="T53" fmla="*/ 161 h 473"/>
                  <a:gd name="T54" fmla="*/ 144 w 437"/>
                  <a:gd name="T55" fmla="*/ 78 h 473"/>
                  <a:gd name="T56" fmla="*/ 127 w 437"/>
                  <a:gd name="T57" fmla="*/ 61 h 473"/>
                  <a:gd name="T58" fmla="*/ 127 w 437"/>
                  <a:gd name="T59" fmla="*/ 178 h 473"/>
                  <a:gd name="T60" fmla="*/ 318 w 437"/>
                  <a:gd name="T61" fmla="*/ 422 h 473"/>
                  <a:gd name="T62" fmla="*/ 258 w 437"/>
                  <a:gd name="T63" fmla="*/ 422 h 473"/>
                  <a:gd name="T64" fmla="*/ 223 w 437"/>
                  <a:gd name="T65" fmla="*/ 165 h 473"/>
                  <a:gd name="T66" fmla="*/ 252 w 437"/>
                  <a:gd name="T67" fmla="*/ 132 h 473"/>
                  <a:gd name="T68" fmla="*/ 218 w 437"/>
                  <a:gd name="T69" fmla="*/ 98 h 473"/>
                  <a:gd name="T70" fmla="*/ 185 w 437"/>
                  <a:gd name="T71" fmla="*/ 132 h 473"/>
                  <a:gd name="T72" fmla="*/ 214 w 437"/>
                  <a:gd name="T73" fmla="*/ 165 h 473"/>
                  <a:gd name="T74" fmla="*/ 179 w 437"/>
                  <a:gd name="T75" fmla="*/ 422 h 473"/>
                  <a:gd name="T76" fmla="*/ 119 w 437"/>
                  <a:gd name="T77" fmla="*/ 422 h 473"/>
                  <a:gd name="T78" fmla="*/ 94 w 437"/>
                  <a:gd name="T79" fmla="*/ 447 h 473"/>
                  <a:gd name="T80" fmla="*/ 119 w 437"/>
                  <a:gd name="T81" fmla="*/ 473 h 473"/>
                  <a:gd name="T82" fmla="*/ 318 w 437"/>
                  <a:gd name="T83" fmla="*/ 473 h 473"/>
                  <a:gd name="T84" fmla="*/ 343 w 437"/>
                  <a:gd name="T85" fmla="*/ 447 h 473"/>
                  <a:gd name="T86" fmla="*/ 318 w 437"/>
                  <a:gd name="T87" fmla="*/ 42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7" h="473">
                    <a:moveTo>
                      <a:pt x="371" y="239"/>
                    </a:moveTo>
                    <a:lnTo>
                      <a:pt x="354" y="222"/>
                    </a:lnTo>
                    <a:cubicBezTo>
                      <a:pt x="410" y="165"/>
                      <a:pt x="410" y="74"/>
                      <a:pt x="354" y="17"/>
                    </a:cubicBezTo>
                    <a:lnTo>
                      <a:pt x="371" y="0"/>
                    </a:lnTo>
                    <a:cubicBezTo>
                      <a:pt x="437" y="66"/>
                      <a:pt x="437" y="173"/>
                      <a:pt x="371" y="239"/>
                    </a:cubicBezTo>
                    <a:close/>
                    <a:moveTo>
                      <a:pt x="324" y="192"/>
                    </a:moveTo>
                    <a:lnTo>
                      <a:pt x="341" y="209"/>
                    </a:lnTo>
                    <a:cubicBezTo>
                      <a:pt x="390" y="160"/>
                      <a:pt x="390" y="79"/>
                      <a:pt x="341" y="30"/>
                    </a:cubicBezTo>
                    <a:lnTo>
                      <a:pt x="324" y="47"/>
                    </a:lnTo>
                    <a:cubicBezTo>
                      <a:pt x="364" y="87"/>
                      <a:pt x="364" y="152"/>
                      <a:pt x="324" y="192"/>
                    </a:cubicBezTo>
                    <a:close/>
                    <a:moveTo>
                      <a:pt x="310" y="178"/>
                    </a:moveTo>
                    <a:cubicBezTo>
                      <a:pt x="343" y="146"/>
                      <a:pt x="343" y="93"/>
                      <a:pt x="310" y="61"/>
                    </a:cubicBezTo>
                    <a:lnTo>
                      <a:pt x="293" y="78"/>
                    </a:lnTo>
                    <a:cubicBezTo>
                      <a:pt x="316" y="101"/>
                      <a:pt x="316" y="138"/>
                      <a:pt x="293" y="161"/>
                    </a:cubicBezTo>
                    <a:lnTo>
                      <a:pt x="310" y="178"/>
                    </a:lnTo>
                    <a:close/>
                    <a:moveTo>
                      <a:pt x="83" y="17"/>
                    </a:moveTo>
                    <a:lnTo>
                      <a:pt x="66" y="0"/>
                    </a:lnTo>
                    <a:cubicBezTo>
                      <a:pt x="0" y="66"/>
                      <a:pt x="0" y="173"/>
                      <a:pt x="66" y="239"/>
                    </a:cubicBezTo>
                    <a:lnTo>
                      <a:pt x="83" y="222"/>
                    </a:lnTo>
                    <a:cubicBezTo>
                      <a:pt x="27" y="165"/>
                      <a:pt x="27" y="74"/>
                      <a:pt x="83" y="17"/>
                    </a:cubicBezTo>
                    <a:close/>
                    <a:moveTo>
                      <a:pt x="96" y="209"/>
                    </a:moveTo>
                    <a:lnTo>
                      <a:pt x="113" y="192"/>
                    </a:lnTo>
                    <a:cubicBezTo>
                      <a:pt x="73" y="152"/>
                      <a:pt x="73" y="87"/>
                      <a:pt x="113" y="47"/>
                    </a:cubicBezTo>
                    <a:lnTo>
                      <a:pt x="96" y="30"/>
                    </a:lnTo>
                    <a:cubicBezTo>
                      <a:pt x="46" y="79"/>
                      <a:pt x="46" y="160"/>
                      <a:pt x="96" y="209"/>
                    </a:cubicBezTo>
                    <a:close/>
                    <a:moveTo>
                      <a:pt x="127" y="178"/>
                    </a:moveTo>
                    <a:lnTo>
                      <a:pt x="144" y="161"/>
                    </a:lnTo>
                    <a:cubicBezTo>
                      <a:pt x="121" y="138"/>
                      <a:pt x="121" y="101"/>
                      <a:pt x="144" y="78"/>
                    </a:cubicBezTo>
                    <a:lnTo>
                      <a:pt x="127" y="61"/>
                    </a:lnTo>
                    <a:cubicBezTo>
                      <a:pt x="94" y="93"/>
                      <a:pt x="94" y="146"/>
                      <a:pt x="127" y="178"/>
                    </a:cubicBezTo>
                    <a:close/>
                    <a:moveTo>
                      <a:pt x="318" y="422"/>
                    </a:moveTo>
                    <a:lnTo>
                      <a:pt x="258" y="422"/>
                    </a:lnTo>
                    <a:lnTo>
                      <a:pt x="223" y="165"/>
                    </a:lnTo>
                    <a:cubicBezTo>
                      <a:pt x="239" y="163"/>
                      <a:pt x="252" y="149"/>
                      <a:pt x="252" y="132"/>
                    </a:cubicBezTo>
                    <a:cubicBezTo>
                      <a:pt x="252" y="113"/>
                      <a:pt x="237" y="98"/>
                      <a:pt x="218" y="98"/>
                    </a:cubicBezTo>
                    <a:cubicBezTo>
                      <a:pt x="200" y="98"/>
                      <a:pt x="185" y="113"/>
                      <a:pt x="185" y="132"/>
                    </a:cubicBezTo>
                    <a:cubicBezTo>
                      <a:pt x="185" y="149"/>
                      <a:pt x="198" y="163"/>
                      <a:pt x="214" y="165"/>
                    </a:cubicBezTo>
                    <a:lnTo>
                      <a:pt x="179" y="422"/>
                    </a:lnTo>
                    <a:lnTo>
                      <a:pt x="119" y="422"/>
                    </a:lnTo>
                    <a:cubicBezTo>
                      <a:pt x="105" y="422"/>
                      <a:pt x="94" y="433"/>
                      <a:pt x="94" y="447"/>
                    </a:cubicBezTo>
                    <a:cubicBezTo>
                      <a:pt x="94" y="461"/>
                      <a:pt x="105" y="473"/>
                      <a:pt x="119" y="473"/>
                    </a:cubicBezTo>
                    <a:lnTo>
                      <a:pt x="318" y="473"/>
                    </a:lnTo>
                    <a:cubicBezTo>
                      <a:pt x="332" y="473"/>
                      <a:pt x="343" y="461"/>
                      <a:pt x="343" y="447"/>
                    </a:cubicBezTo>
                    <a:cubicBezTo>
                      <a:pt x="343" y="433"/>
                      <a:pt x="332" y="422"/>
                      <a:pt x="318" y="422"/>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bg2">
                      <a:lumMod val="25000"/>
                    </a:schemeClr>
                  </a:solidFill>
                  <a:latin typeface="Adobe Heiti Std" panose="020B0604020202020204"/>
                  <a:cs typeface="+mn-ea"/>
                  <a:sym typeface="Adobe Heiti Std" panose="020B0604020202020204"/>
                </a:endParaRPr>
              </a:p>
            </p:txBody>
          </p:sp>
          <p:sp>
            <p:nvSpPr>
              <p:cNvPr id="30" name="îṡḻiďê"/>
              <p:cNvSpPr/>
              <p:nvPr/>
            </p:nvSpPr>
            <p:spPr>
              <a:xfrm>
                <a:off x="6394557" y="3199312"/>
                <a:ext cx="285404" cy="350760"/>
              </a:xfrm>
              <a:custGeom>
                <a:avLst/>
                <a:gdLst>
                  <a:gd name="connsiteX0" fmla="*/ 337979 w 494593"/>
                  <a:gd name="connsiteY0" fmla="*/ 279269 h 607851"/>
                  <a:gd name="connsiteX1" fmla="*/ 221300 w 494593"/>
                  <a:gd name="connsiteY1" fmla="*/ 336550 h 607851"/>
                  <a:gd name="connsiteX2" fmla="*/ 229058 w 494593"/>
                  <a:gd name="connsiteY2" fmla="*/ 378487 h 607851"/>
                  <a:gd name="connsiteX3" fmla="*/ 270165 w 494593"/>
                  <a:gd name="connsiteY3" fmla="*/ 390032 h 607851"/>
                  <a:gd name="connsiteX4" fmla="*/ 337979 w 494593"/>
                  <a:gd name="connsiteY4" fmla="*/ 279269 h 607851"/>
                  <a:gd name="connsiteX5" fmla="*/ 247261 w 494593"/>
                  <a:gd name="connsiteY5" fmla="*/ 202100 h 607851"/>
                  <a:gd name="connsiteX6" fmla="*/ 406316 w 494593"/>
                  <a:gd name="connsiteY6" fmla="*/ 360908 h 607851"/>
                  <a:gd name="connsiteX7" fmla="*/ 247261 w 494593"/>
                  <a:gd name="connsiteY7" fmla="*/ 519715 h 607851"/>
                  <a:gd name="connsiteX8" fmla="*/ 88207 w 494593"/>
                  <a:gd name="connsiteY8" fmla="*/ 360908 h 607851"/>
                  <a:gd name="connsiteX9" fmla="*/ 247261 w 494593"/>
                  <a:gd name="connsiteY9" fmla="*/ 202100 h 607851"/>
                  <a:gd name="connsiteX10" fmla="*/ 247297 w 494593"/>
                  <a:gd name="connsiteY10" fmla="*/ 160521 h 607851"/>
                  <a:gd name="connsiteX11" fmla="*/ 46625 w 494593"/>
                  <a:gd name="connsiteY11" fmla="*/ 360907 h 607851"/>
                  <a:gd name="connsiteX12" fmla="*/ 247297 w 494593"/>
                  <a:gd name="connsiteY12" fmla="*/ 561293 h 607851"/>
                  <a:gd name="connsiteX13" fmla="*/ 447968 w 494593"/>
                  <a:gd name="connsiteY13" fmla="*/ 360907 h 607851"/>
                  <a:gd name="connsiteX14" fmla="*/ 247297 w 494593"/>
                  <a:gd name="connsiteY14" fmla="*/ 160521 h 607851"/>
                  <a:gd name="connsiteX15" fmla="*/ 247297 w 494593"/>
                  <a:gd name="connsiteY15" fmla="*/ 113963 h 607851"/>
                  <a:gd name="connsiteX16" fmla="*/ 494593 w 494593"/>
                  <a:gd name="connsiteY16" fmla="*/ 360907 h 607851"/>
                  <a:gd name="connsiteX17" fmla="*/ 247297 w 494593"/>
                  <a:gd name="connsiteY17" fmla="*/ 607851 h 607851"/>
                  <a:gd name="connsiteX18" fmla="*/ 0 w 494593"/>
                  <a:gd name="connsiteY18" fmla="*/ 360907 h 607851"/>
                  <a:gd name="connsiteX19" fmla="*/ 247297 w 494593"/>
                  <a:gd name="connsiteY19" fmla="*/ 113963 h 607851"/>
                  <a:gd name="connsiteX20" fmla="*/ 106836 w 494593"/>
                  <a:gd name="connsiteY20" fmla="*/ 58655 h 607851"/>
                  <a:gd name="connsiteX21" fmla="*/ 119283 w 494593"/>
                  <a:gd name="connsiteY21" fmla="*/ 68229 h 607851"/>
                  <a:gd name="connsiteX22" fmla="*/ 139719 w 494593"/>
                  <a:gd name="connsiteY22" fmla="*/ 103546 h 607851"/>
                  <a:gd name="connsiteX23" fmla="*/ 68863 w 494593"/>
                  <a:gd name="connsiteY23" fmla="*/ 144377 h 607851"/>
                  <a:gd name="connsiteX24" fmla="*/ 48427 w 494593"/>
                  <a:gd name="connsiteY24" fmla="*/ 109060 h 607851"/>
                  <a:gd name="connsiteX25" fmla="*/ 55960 w 494593"/>
                  <a:gd name="connsiteY25" fmla="*/ 81119 h 607851"/>
                  <a:gd name="connsiteX26" fmla="*/ 91313 w 494593"/>
                  <a:gd name="connsiteY26" fmla="*/ 60704 h 607851"/>
                  <a:gd name="connsiteX27" fmla="*/ 106836 w 494593"/>
                  <a:gd name="connsiteY27" fmla="*/ 58655 h 607851"/>
                  <a:gd name="connsiteX28" fmla="*/ 385319 w 494593"/>
                  <a:gd name="connsiteY28" fmla="*/ 58655 h 607851"/>
                  <a:gd name="connsiteX29" fmla="*/ 400805 w 494593"/>
                  <a:gd name="connsiteY29" fmla="*/ 60704 h 607851"/>
                  <a:gd name="connsiteX30" fmla="*/ 436233 w 494593"/>
                  <a:gd name="connsiteY30" fmla="*/ 81119 h 607851"/>
                  <a:gd name="connsiteX31" fmla="*/ 443692 w 494593"/>
                  <a:gd name="connsiteY31" fmla="*/ 109060 h 607851"/>
                  <a:gd name="connsiteX32" fmla="*/ 423255 w 494593"/>
                  <a:gd name="connsiteY32" fmla="*/ 144377 h 607851"/>
                  <a:gd name="connsiteX33" fmla="*/ 352474 w 494593"/>
                  <a:gd name="connsiteY33" fmla="*/ 103546 h 607851"/>
                  <a:gd name="connsiteX34" fmla="*/ 372910 w 494593"/>
                  <a:gd name="connsiteY34" fmla="*/ 68229 h 607851"/>
                  <a:gd name="connsiteX35" fmla="*/ 385319 w 494593"/>
                  <a:gd name="connsiteY35" fmla="*/ 58655 h 607851"/>
                  <a:gd name="connsiteX36" fmla="*/ 202278 w 494593"/>
                  <a:gd name="connsiteY36" fmla="*/ 0 h 607851"/>
                  <a:gd name="connsiteX37" fmla="*/ 292455 w 494593"/>
                  <a:gd name="connsiteY37" fmla="*/ 0 h 607851"/>
                  <a:gd name="connsiteX38" fmla="*/ 311475 w 494593"/>
                  <a:gd name="connsiteY38" fmla="*/ 18996 h 607851"/>
                  <a:gd name="connsiteX39" fmla="*/ 311475 w 494593"/>
                  <a:gd name="connsiteY39" fmla="*/ 61756 h 607851"/>
                  <a:gd name="connsiteX40" fmla="*/ 285295 w 494593"/>
                  <a:gd name="connsiteY40" fmla="*/ 61905 h 607851"/>
                  <a:gd name="connsiteX41" fmla="*/ 285295 w 494593"/>
                  <a:gd name="connsiteY41" fmla="*/ 94981 h 607851"/>
                  <a:gd name="connsiteX42" fmla="*/ 247255 w 494593"/>
                  <a:gd name="connsiteY42" fmla="*/ 91927 h 607851"/>
                  <a:gd name="connsiteX43" fmla="*/ 209215 w 494593"/>
                  <a:gd name="connsiteY43" fmla="*/ 94981 h 607851"/>
                  <a:gd name="connsiteX44" fmla="*/ 209215 w 494593"/>
                  <a:gd name="connsiteY44" fmla="*/ 61905 h 607851"/>
                  <a:gd name="connsiteX45" fmla="*/ 183258 w 494593"/>
                  <a:gd name="connsiteY45" fmla="*/ 61756 h 607851"/>
                  <a:gd name="connsiteX46" fmla="*/ 183258 w 494593"/>
                  <a:gd name="connsiteY46" fmla="*/ 18996 h 607851"/>
                  <a:gd name="connsiteX47" fmla="*/ 202278 w 494593"/>
                  <a:gd name="connsiteY47"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4593" h="607851">
                    <a:moveTo>
                      <a:pt x="337979" y="279269"/>
                    </a:moveTo>
                    <a:cubicBezTo>
                      <a:pt x="312838" y="282845"/>
                      <a:pt x="230550" y="328207"/>
                      <a:pt x="221300" y="336550"/>
                    </a:cubicBezTo>
                    <a:cubicBezTo>
                      <a:pt x="212123" y="344967"/>
                      <a:pt x="215555" y="363664"/>
                      <a:pt x="229058" y="378487"/>
                    </a:cubicBezTo>
                    <a:cubicBezTo>
                      <a:pt x="242561" y="393235"/>
                      <a:pt x="260914" y="398375"/>
                      <a:pt x="270165" y="390032"/>
                    </a:cubicBezTo>
                    <a:cubicBezTo>
                      <a:pt x="279341" y="381615"/>
                      <a:pt x="332086" y="303925"/>
                      <a:pt x="337979" y="279269"/>
                    </a:cubicBezTo>
                    <a:close/>
                    <a:moveTo>
                      <a:pt x="247261" y="202100"/>
                    </a:moveTo>
                    <a:cubicBezTo>
                      <a:pt x="335070" y="202100"/>
                      <a:pt x="406316" y="273236"/>
                      <a:pt x="406316" y="360908"/>
                    </a:cubicBezTo>
                    <a:cubicBezTo>
                      <a:pt x="406316" y="448579"/>
                      <a:pt x="335070" y="519715"/>
                      <a:pt x="247261" y="519715"/>
                    </a:cubicBezTo>
                    <a:cubicBezTo>
                      <a:pt x="159453" y="519715"/>
                      <a:pt x="88207" y="448579"/>
                      <a:pt x="88207" y="360908"/>
                    </a:cubicBezTo>
                    <a:cubicBezTo>
                      <a:pt x="88207" y="273236"/>
                      <a:pt x="159453" y="202100"/>
                      <a:pt x="247261" y="202100"/>
                    </a:cubicBezTo>
                    <a:close/>
                    <a:moveTo>
                      <a:pt x="247297" y="160521"/>
                    </a:moveTo>
                    <a:cubicBezTo>
                      <a:pt x="136517" y="160521"/>
                      <a:pt x="46625" y="250211"/>
                      <a:pt x="46625" y="360907"/>
                    </a:cubicBezTo>
                    <a:cubicBezTo>
                      <a:pt x="46625" y="471603"/>
                      <a:pt x="136442" y="561293"/>
                      <a:pt x="247297" y="561293"/>
                    </a:cubicBezTo>
                    <a:cubicBezTo>
                      <a:pt x="358151" y="561293"/>
                      <a:pt x="447968" y="471603"/>
                      <a:pt x="447968" y="360907"/>
                    </a:cubicBezTo>
                    <a:cubicBezTo>
                      <a:pt x="447968" y="250285"/>
                      <a:pt x="358151" y="160521"/>
                      <a:pt x="247297" y="160521"/>
                    </a:cubicBezTo>
                    <a:close/>
                    <a:moveTo>
                      <a:pt x="247297" y="113963"/>
                    </a:moveTo>
                    <a:cubicBezTo>
                      <a:pt x="383888" y="113963"/>
                      <a:pt x="494593" y="224510"/>
                      <a:pt x="494593" y="360907"/>
                    </a:cubicBezTo>
                    <a:cubicBezTo>
                      <a:pt x="494593" y="497304"/>
                      <a:pt x="383888" y="607851"/>
                      <a:pt x="247297" y="607851"/>
                    </a:cubicBezTo>
                    <a:cubicBezTo>
                      <a:pt x="110705" y="607851"/>
                      <a:pt x="0" y="497304"/>
                      <a:pt x="0" y="360907"/>
                    </a:cubicBezTo>
                    <a:cubicBezTo>
                      <a:pt x="0" y="224510"/>
                      <a:pt x="110705" y="113963"/>
                      <a:pt x="247297" y="113963"/>
                    </a:cubicBezTo>
                    <a:close/>
                    <a:moveTo>
                      <a:pt x="106836" y="58655"/>
                    </a:moveTo>
                    <a:cubicBezTo>
                      <a:pt x="111899" y="60015"/>
                      <a:pt x="116449" y="63312"/>
                      <a:pt x="119283" y="68229"/>
                    </a:cubicBezTo>
                    <a:lnTo>
                      <a:pt x="139719" y="103546"/>
                    </a:lnTo>
                    <a:lnTo>
                      <a:pt x="68863" y="144377"/>
                    </a:lnTo>
                    <a:lnTo>
                      <a:pt x="48427" y="109060"/>
                    </a:lnTo>
                    <a:cubicBezTo>
                      <a:pt x="42833" y="99225"/>
                      <a:pt x="46189" y="86782"/>
                      <a:pt x="55960" y="81119"/>
                    </a:cubicBezTo>
                    <a:lnTo>
                      <a:pt x="91313" y="60704"/>
                    </a:lnTo>
                    <a:cubicBezTo>
                      <a:pt x="96199" y="57873"/>
                      <a:pt x="101774" y="57295"/>
                      <a:pt x="106836" y="58655"/>
                    </a:cubicBezTo>
                    <a:close/>
                    <a:moveTo>
                      <a:pt x="385319" y="58655"/>
                    </a:moveTo>
                    <a:cubicBezTo>
                      <a:pt x="390363" y="57295"/>
                      <a:pt x="395920" y="57873"/>
                      <a:pt x="400805" y="60704"/>
                    </a:cubicBezTo>
                    <a:lnTo>
                      <a:pt x="436233" y="81119"/>
                    </a:lnTo>
                    <a:cubicBezTo>
                      <a:pt x="446004" y="86782"/>
                      <a:pt x="449360" y="99225"/>
                      <a:pt x="443692" y="109060"/>
                    </a:cubicBezTo>
                    <a:lnTo>
                      <a:pt x="423255" y="144377"/>
                    </a:lnTo>
                    <a:lnTo>
                      <a:pt x="352474" y="103546"/>
                    </a:lnTo>
                    <a:lnTo>
                      <a:pt x="372910" y="68229"/>
                    </a:lnTo>
                    <a:cubicBezTo>
                      <a:pt x="375744" y="63312"/>
                      <a:pt x="380276" y="60015"/>
                      <a:pt x="385319" y="58655"/>
                    </a:cubicBezTo>
                    <a:close/>
                    <a:moveTo>
                      <a:pt x="202278" y="0"/>
                    </a:moveTo>
                    <a:lnTo>
                      <a:pt x="292455" y="0"/>
                    </a:lnTo>
                    <a:cubicBezTo>
                      <a:pt x="302972" y="0"/>
                      <a:pt x="311475" y="8492"/>
                      <a:pt x="311475" y="18996"/>
                    </a:cubicBezTo>
                    <a:lnTo>
                      <a:pt x="311475" y="61756"/>
                    </a:lnTo>
                    <a:lnTo>
                      <a:pt x="285295" y="61905"/>
                    </a:lnTo>
                    <a:lnTo>
                      <a:pt x="285295" y="94981"/>
                    </a:lnTo>
                    <a:cubicBezTo>
                      <a:pt x="272838" y="93193"/>
                      <a:pt x="260158" y="91927"/>
                      <a:pt x="247255" y="91927"/>
                    </a:cubicBezTo>
                    <a:cubicBezTo>
                      <a:pt x="234351" y="91927"/>
                      <a:pt x="221671" y="93193"/>
                      <a:pt x="209215" y="94981"/>
                    </a:cubicBezTo>
                    <a:lnTo>
                      <a:pt x="209215" y="61905"/>
                    </a:lnTo>
                    <a:lnTo>
                      <a:pt x="183258" y="61756"/>
                    </a:lnTo>
                    <a:lnTo>
                      <a:pt x="183258" y="18996"/>
                    </a:lnTo>
                    <a:cubicBezTo>
                      <a:pt x="183258" y="8492"/>
                      <a:pt x="191761" y="0"/>
                      <a:pt x="202278" y="0"/>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bg2">
                      <a:lumMod val="25000"/>
                    </a:schemeClr>
                  </a:solidFill>
                  <a:latin typeface="Adobe Heiti Std" panose="020B0604020202020204"/>
                  <a:cs typeface="+mn-ea"/>
                  <a:sym typeface="Adobe Heiti Std" panose="020B0604020202020204"/>
                </a:endParaRPr>
              </a:p>
            </p:txBody>
          </p:sp>
          <p:sp>
            <p:nvSpPr>
              <p:cNvPr id="31" name="îşḷïďe"/>
              <p:cNvSpPr/>
              <p:nvPr/>
            </p:nvSpPr>
            <p:spPr>
              <a:xfrm>
                <a:off x="7797894" y="4136714"/>
                <a:ext cx="350760" cy="268432"/>
              </a:xfrm>
              <a:custGeom>
                <a:avLst/>
                <a:gdLst>
                  <a:gd name="T0" fmla="*/ 491 w 501"/>
                  <a:gd name="T1" fmla="*/ 81 h 384"/>
                  <a:gd name="T2" fmla="*/ 301 w 501"/>
                  <a:gd name="T3" fmla="*/ 7 h 384"/>
                  <a:gd name="T4" fmla="*/ 298 w 501"/>
                  <a:gd name="T5" fmla="*/ 6 h 384"/>
                  <a:gd name="T6" fmla="*/ 260 w 501"/>
                  <a:gd name="T7" fmla="*/ 0 h 384"/>
                  <a:gd name="T8" fmla="*/ 253 w 501"/>
                  <a:gd name="T9" fmla="*/ 1 h 384"/>
                  <a:gd name="T10" fmla="*/ 249 w 501"/>
                  <a:gd name="T11" fmla="*/ 2 h 384"/>
                  <a:gd name="T12" fmla="*/ 51 w 501"/>
                  <a:gd name="T13" fmla="*/ 78 h 384"/>
                  <a:gd name="T14" fmla="*/ 44 w 501"/>
                  <a:gd name="T15" fmla="*/ 84 h 384"/>
                  <a:gd name="T16" fmla="*/ 4 w 501"/>
                  <a:gd name="T17" fmla="*/ 133 h 384"/>
                  <a:gd name="T18" fmla="*/ 1 w 501"/>
                  <a:gd name="T19" fmla="*/ 145 h 384"/>
                  <a:gd name="T20" fmla="*/ 9 w 501"/>
                  <a:gd name="T21" fmla="*/ 154 h 384"/>
                  <a:gd name="T22" fmla="*/ 43 w 501"/>
                  <a:gd name="T23" fmla="*/ 168 h 384"/>
                  <a:gd name="T24" fmla="*/ 43 w 501"/>
                  <a:gd name="T25" fmla="*/ 295 h 384"/>
                  <a:gd name="T26" fmla="*/ 51 w 501"/>
                  <a:gd name="T27" fmla="*/ 307 h 384"/>
                  <a:gd name="T28" fmla="*/ 249 w 501"/>
                  <a:gd name="T29" fmla="*/ 382 h 384"/>
                  <a:gd name="T30" fmla="*/ 249 w 501"/>
                  <a:gd name="T31" fmla="*/ 383 h 384"/>
                  <a:gd name="T32" fmla="*/ 249 w 501"/>
                  <a:gd name="T33" fmla="*/ 383 h 384"/>
                  <a:gd name="T34" fmla="*/ 254 w 501"/>
                  <a:gd name="T35" fmla="*/ 384 h 384"/>
                  <a:gd name="T36" fmla="*/ 254 w 501"/>
                  <a:gd name="T37" fmla="*/ 384 h 384"/>
                  <a:gd name="T38" fmla="*/ 254 w 501"/>
                  <a:gd name="T39" fmla="*/ 384 h 384"/>
                  <a:gd name="T40" fmla="*/ 254 w 501"/>
                  <a:gd name="T41" fmla="*/ 384 h 384"/>
                  <a:gd name="T42" fmla="*/ 259 w 501"/>
                  <a:gd name="T43" fmla="*/ 383 h 384"/>
                  <a:gd name="T44" fmla="*/ 456 w 501"/>
                  <a:gd name="T45" fmla="*/ 307 h 384"/>
                  <a:gd name="T46" fmla="*/ 465 w 501"/>
                  <a:gd name="T47" fmla="*/ 295 h 384"/>
                  <a:gd name="T48" fmla="*/ 465 w 501"/>
                  <a:gd name="T49" fmla="*/ 105 h 384"/>
                  <a:gd name="T50" fmla="*/ 485 w 501"/>
                  <a:gd name="T51" fmla="*/ 107 h 384"/>
                  <a:gd name="T52" fmla="*/ 487 w 501"/>
                  <a:gd name="T53" fmla="*/ 107 h 384"/>
                  <a:gd name="T54" fmla="*/ 487 w 501"/>
                  <a:gd name="T55" fmla="*/ 107 h 384"/>
                  <a:gd name="T56" fmla="*/ 501 w 501"/>
                  <a:gd name="T57" fmla="*/ 94 h 384"/>
                  <a:gd name="T58" fmla="*/ 491 w 501"/>
                  <a:gd name="T59" fmla="*/ 81 h 384"/>
                  <a:gd name="T60" fmla="*/ 254 w 501"/>
                  <a:gd name="T61" fmla="*/ 29 h 384"/>
                  <a:gd name="T62" fmla="*/ 405 w 501"/>
                  <a:gd name="T63" fmla="*/ 87 h 384"/>
                  <a:gd name="T64" fmla="*/ 414 w 501"/>
                  <a:gd name="T65" fmla="*/ 90 h 384"/>
                  <a:gd name="T66" fmla="*/ 254 w 501"/>
                  <a:gd name="T67" fmla="*/ 152 h 384"/>
                  <a:gd name="T68" fmla="*/ 103 w 501"/>
                  <a:gd name="T69" fmla="*/ 94 h 384"/>
                  <a:gd name="T70" fmla="*/ 93 w 501"/>
                  <a:gd name="T71" fmla="*/ 90 h 384"/>
                  <a:gd name="T72" fmla="*/ 254 w 501"/>
                  <a:gd name="T73" fmla="*/ 29 h 384"/>
                  <a:gd name="T74" fmla="*/ 61 w 501"/>
                  <a:gd name="T75" fmla="*/ 106 h 384"/>
                  <a:gd name="T76" fmla="*/ 92 w 501"/>
                  <a:gd name="T77" fmla="*/ 118 h 384"/>
                  <a:gd name="T78" fmla="*/ 225 w 501"/>
                  <a:gd name="T79" fmla="*/ 170 h 384"/>
                  <a:gd name="T80" fmla="*/ 201 w 501"/>
                  <a:gd name="T81" fmla="*/ 205 h 384"/>
                  <a:gd name="T82" fmla="*/ 62 w 501"/>
                  <a:gd name="T83" fmla="*/ 147 h 384"/>
                  <a:gd name="T84" fmla="*/ 60 w 501"/>
                  <a:gd name="T85" fmla="*/ 147 h 384"/>
                  <a:gd name="T86" fmla="*/ 36 w 501"/>
                  <a:gd name="T87" fmla="*/ 136 h 384"/>
                  <a:gd name="T88" fmla="*/ 61 w 501"/>
                  <a:gd name="T89" fmla="*/ 106 h 384"/>
                  <a:gd name="T90" fmla="*/ 69 w 501"/>
                  <a:gd name="T91" fmla="*/ 179 h 384"/>
                  <a:gd name="T92" fmla="*/ 201 w 501"/>
                  <a:gd name="T93" fmla="*/ 234 h 384"/>
                  <a:gd name="T94" fmla="*/ 206 w 501"/>
                  <a:gd name="T95" fmla="*/ 235 h 384"/>
                  <a:gd name="T96" fmla="*/ 217 w 501"/>
                  <a:gd name="T97" fmla="*/ 229 h 384"/>
                  <a:gd name="T98" fmla="*/ 240 w 501"/>
                  <a:gd name="T99" fmla="*/ 195 h 384"/>
                  <a:gd name="T100" fmla="*/ 240 w 501"/>
                  <a:gd name="T101" fmla="*/ 351 h 384"/>
                  <a:gd name="T102" fmla="*/ 69 w 501"/>
                  <a:gd name="T103" fmla="*/ 285 h 384"/>
                  <a:gd name="T104" fmla="*/ 69 w 501"/>
                  <a:gd name="T105" fmla="*/ 17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1" h="384">
                    <a:moveTo>
                      <a:pt x="491" y="81"/>
                    </a:moveTo>
                    <a:lnTo>
                      <a:pt x="301" y="7"/>
                    </a:lnTo>
                    <a:cubicBezTo>
                      <a:pt x="300" y="7"/>
                      <a:pt x="299" y="6"/>
                      <a:pt x="298" y="6"/>
                    </a:cubicBezTo>
                    <a:lnTo>
                      <a:pt x="260" y="0"/>
                    </a:lnTo>
                    <a:cubicBezTo>
                      <a:pt x="258" y="0"/>
                      <a:pt x="255" y="1"/>
                      <a:pt x="253" y="1"/>
                    </a:cubicBezTo>
                    <a:cubicBezTo>
                      <a:pt x="252" y="1"/>
                      <a:pt x="250" y="2"/>
                      <a:pt x="249" y="2"/>
                    </a:cubicBezTo>
                    <a:lnTo>
                      <a:pt x="51" y="78"/>
                    </a:lnTo>
                    <a:cubicBezTo>
                      <a:pt x="48" y="79"/>
                      <a:pt x="46" y="81"/>
                      <a:pt x="44" y="84"/>
                    </a:cubicBezTo>
                    <a:lnTo>
                      <a:pt x="4" y="133"/>
                    </a:lnTo>
                    <a:cubicBezTo>
                      <a:pt x="1" y="137"/>
                      <a:pt x="0" y="141"/>
                      <a:pt x="1" y="145"/>
                    </a:cubicBezTo>
                    <a:cubicBezTo>
                      <a:pt x="2" y="149"/>
                      <a:pt x="5" y="153"/>
                      <a:pt x="9" y="154"/>
                    </a:cubicBezTo>
                    <a:lnTo>
                      <a:pt x="43" y="168"/>
                    </a:lnTo>
                    <a:lnTo>
                      <a:pt x="43" y="295"/>
                    </a:lnTo>
                    <a:cubicBezTo>
                      <a:pt x="43" y="300"/>
                      <a:pt x="46" y="305"/>
                      <a:pt x="51" y="307"/>
                    </a:cubicBezTo>
                    <a:lnTo>
                      <a:pt x="249" y="382"/>
                    </a:lnTo>
                    <a:cubicBezTo>
                      <a:pt x="249" y="382"/>
                      <a:pt x="249" y="382"/>
                      <a:pt x="249" y="383"/>
                    </a:cubicBezTo>
                    <a:lnTo>
                      <a:pt x="249" y="383"/>
                    </a:lnTo>
                    <a:cubicBezTo>
                      <a:pt x="251" y="383"/>
                      <a:pt x="252" y="384"/>
                      <a:pt x="254" y="384"/>
                    </a:cubicBezTo>
                    <a:cubicBezTo>
                      <a:pt x="254" y="384"/>
                      <a:pt x="254" y="384"/>
                      <a:pt x="254" y="384"/>
                    </a:cubicBezTo>
                    <a:lnTo>
                      <a:pt x="254" y="384"/>
                    </a:lnTo>
                    <a:lnTo>
                      <a:pt x="254" y="384"/>
                    </a:lnTo>
                    <a:cubicBezTo>
                      <a:pt x="255" y="384"/>
                      <a:pt x="257" y="383"/>
                      <a:pt x="259" y="383"/>
                    </a:cubicBezTo>
                    <a:lnTo>
                      <a:pt x="456" y="307"/>
                    </a:lnTo>
                    <a:cubicBezTo>
                      <a:pt x="462" y="305"/>
                      <a:pt x="465" y="300"/>
                      <a:pt x="465" y="295"/>
                    </a:cubicBezTo>
                    <a:lnTo>
                      <a:pt x="465" y="105"/>
                    </a:lnTo>
                    <a:lnTo>
                      <a:pt x="485" y="107"/>
                    </a:lnTo>
                    <a:cubicBezTo>
                      <a:pt x="486" y="107"/>
                      <a:pt x="487" y="107"/>
                      <a:pt x="487" y="107"/>
                    </a:cubicBezTo>
                    <a:lnTo>
                      <a:pt x="487" y="107"/>
                    </a:lnTo>
                    <a:cubicBezTo>
                      <a:pt x="495" y="107"/>
                      <a:pt x="501" y="101"/>
                      <a:pt x="501" y="94"/>
                    </a:cubicBezTo>
                    <a:cubicBezTo>
                      <a:pt x="501" y="88"/>
                      <a:pt x="496" y="83"/>
                      <a:pt x="491" y="81"/>
                    </a:cubicBezTo>
                    <a:close/>
                    <a:moveTo>
                      <a:pt x="254" y="29"/>
                    </a:moveTo>
                    <a:lnTo>
                      <a:pt x="405" y="87"/>
                    </a:lnTo>
                    <a:lnTo>
                      <a:pt x="414" y="90"/>
                    </a:lnTo>
                    <a:lnTo>
                      <a:pt x="254" y="152"/>
                    </a:lnTo>
                    <a:lnTo>
                      <a:pt x="103" y="94"/>
                    </a:lnTo>
                    <a:lnTo>
                      <a:pt x="93" y="90"/>
                    </a:lnTo>
                    <a:lnTo>
                      <a:pt x="254" y="29"/>
                    </a:lnTo>
                    <a:close/>
                    <a:moveTo>
                      <a:pt x="61" y="106"/>
                    </a:moveTo>
                    <a:lnTo>
                      <a:pt x="92" y="118"/>
                    </a:lnTo>
                    <a:lnTo>
                      <a:pt x="225" y="170"/>
                    </a:lnTo>
                    <a:lnTo>
                      <a:pt x="201" y="205"/>
                    </a:lnTo>
                    <a:lnTo>
                      <a:pt x="62" y="147"/>
                    </a:lnTo>
                    <a:cubicBezTo>
                      <a:pt x="61" y="147"/>
                      <a:pt x="61" y="147"/>
                      <a:pt x="60" y="147"/>
                    </a:cubicBezTo>
                    <a:lnTo>
                      <a:pt x="36" y="136"/>
                    </a:lnTo>
                    <a:lnTo>
                      <a:pt x="61" y="106"/>
                    </a:lnTo>
                    <a:close/>
                    <a:moveTo>
                      <a:pt x="69" y="179"/>
                    </a:moveTo>
                    <a:lnTo>
                      <a:pt x="201" y="234"/>
                    </a:lnTo>
                    <a:cubicBezTo>
                      <a:pt x="202" y="235"/>
                      <a:pt x="204" y="235"/>
                      <a:pt x="206" y="235"/>
                    </a:cubicBezTo>
                    <a:cubicBezTo>
                      <a:pt x="210" y="235"/>
                      <a:pt x="214" y="233"/>
                      <a:pt x="217" y="229"/>
                    </a:cubicBezTo>
                    <a:lnTo>
                      <a:pt x="240" y="195"/>
                    </a:lnTo>
                    <a:lnTo>
                      <a:pt x="240" y="351"/>
                    </a:lnTo>
                    <a:lnTo>
                      <a:pt x="69" y="285"/>
                    </a:lnTo>
                    <a:lnTo>
                      <a:pt x="69" y="179"/>
                    </a:ln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bg2">
                      <a:lumMod val="25000"/>
                    </a:schemeClr>
                  </a:solidFill>
                  <a:latin typeface="Adobe Heiti Std" panose="020B0604020202020204"/>
                  <a:cs typeface="+mn-ea"/>
                  <a:sym typeface="Adobe Heiti Std" panose="020B0604020202020204"/>
                </a:endParaRPr>
              </a:p>
            </p:txBody>
          </p:sp>
          <p:sp>
            <p:nvSpPr>
              <p:cNvPr id="32" name="íśľîdê"/>
              <p:cNvSpPr/>
              <p:nvPr/>
            </p:nvSpPr>
            <p:spPr>
              <a:xfrm>
                <a:off x="9132443" y="3199896"/>
                <a:ext cx="270207" cy="296340"/>
              </a:xfrm>
              <a:custGeom>
                <a:avLst/>
                <a:gdLst>
                  <a:gd name="connsiteX0" fmla="*/ 337060 w 554856"/>
                  <a:gd name="connsiteY0" fmla="*/ 351607 h 608518"/>
                  <a:gd name="connsiteX1" fmla="*/ 316111 w 554856"/>
                  <a:gd name="connsiteY1" fmla="*/ 393913 h 608518"/>
                  <a:gd name="connsiteX2" fmla="*/ 362872 w 554856"/>
                  <a:gd name="connsiteY2" fmla="*/ 351607 h 608518"/>
                  <a:gd name="connsiteX3" fmla="*/ 287306 w 554856"/>
                  <a:gd name="connsiteY3" fmla="*/ 351607 h 608518"/>
                  <a:gd name="connsiteX4" fmla="*/ 287306 w 554856"/>
                  <a:gd name="connsiteY4" fmla="*/ 397835 h 608518"/>
                  <a:gd name="connsiteX5" fmla="*/ 316485 w 554856"/>
                  <a:gd name="connsiteY5" fmla="*/ 351607 h 608518"/>
                  <a:gd name="connsiteX6" fmla="*/ 238488 w 554856"/>
                  <a:gd name="connsiteY6" fmla="*/ 351607 h 608518"/>
                  <a:gd name="connsiteX7" fmla="*/ 267573 w 554856"/>
                  <a:gd name="connsiteY7" fmla="*/ 397648 h 608518"/>
                  <a:gd name="connsiteX8" fmla="*/ 267573 w 554856"/>
                  <a:gd name="connsiteY8" fmla="*/ 351607 h 608518"/>
                  <a:gd name="connsiteX9" fmla="*/ 191914 w 554856"/>
                  <a:gd name="connsiteY9" fmla="*/ 351607 h 608518"/>
                  <a:gd name="connsiteX10" fmla="*/ 238675 w 554856"/>
                  <a:gd name="connsiteY10" fmla="*/ 393913 h 608518"/>
                  <a:gd name="connsiteX11" fmla="*/ 217726 w 554856"/>
                  <a:gd name="connsiteY11" fmla="*/ 351607 h 608518"/>
                  <a:gd name="connsiteX12" fmla="*/ 341736 w 554856"/>
                  <a:gd name="connsiteY12" fmla="*/ 276615 h 608518"/>
                  <a:gd name="connsiteX13" fmla="*/ 343981 w 554856"/>
                  <a:gd name="connsiteY13" fmla="*/ 304259 h 608518"/>
                  <a:gd name="connsiteX14" fmla="*/ 341736 w 554856"/>
                  <a:gd name="connsiteY14" fmla="*/ 331902 h 608518"/>
                  <a:gd name="connsiteX15" fmla="*/ 371195 w 554856"/>
                  <a:gd name="connsiteY15" fmla="*/ 331902 h 608518"/>
                  <a:gd name="connsiteX16" fmla="*/ 375217 w 554856"/>
                  <a:gd name="connsiteY16" fmla="*/ 304259 h 608518"/>
                  <a:gd name="connsiteX17" fmla="*/ 371195 w 554856"/>
                  <a:gd name="connsiteY17" fmla="*/ 276615 h 608518"/>
                  <a:gd name="connsiteX18" fmla="*/ 287306 w 554856"/>
                  <a:gd name="connsiteY18" fmla="*/ 276615 h 608518"/>
                  <a:gd name="connsiteX19" fmla="*/ 287306 w 554856"/>
                  <a:gd name="connsiteY19" fmla="*/ 331902 h 608518"/>
                  <a:gd name="connsiteX20" fmla="*/ 321816 w 554856"/>
                  <a:gd name="connsiteY20" fmla="*/ 331902 h 608518"/>
                  <a:gd name="connsiteX21" fmla="*/ 324435 w 554856"/>
                  <a:gd name="connsiteY21" fmla="*/ 304259 h 608518"/>
                  <a:gd name="connsiteX22" fmla="*/ 321816 w 554856"/>
                  <a:gd name="connsiteY22" fmla="*/ 276615 h 608518"/>
                  <a:gd name="connsiteX23" fmla="*/ 233064 w 554856"/>
                  <a:gd name="connsiteY23" fmla="*/ 276615 h 608518"/>
                  <a:gd name="connsiteX24" fmla="*/ 230445 w 554856"/>
                  <a:gd name="connsiteY24" fmla="*/ 304259 h 608518"/>
                  <a:gd name="connsiteX25" fmla="*/ 233064 w 554856"/>
                  <a:gd name="connsiteY25" fmla="*/ 331902 h 608518"/>
                  <a:gd name="connsiteX26" fmla="*/ 267573 w 554856"/>
                  <a:gd name="connsiteY26" fmla="*/ 331902 h 608518"/>
                  <a:gd name="connsiteX27" fmla="*/ 267573 w 554856"/>
                  <a:gd name="connsiteY27" fmla="*/ 276615 h 608518"/>
                  <a:gd name="connsiteX28" fmla="*/ 183684 w 554856"/>
                  <a:gd name="connsiteY28" fmla="*/ 276615 h 608518"/>
                  <a:gd name="connsiteX29" fmla="*/ 179663 w 554856"/>
                  <a:gd name="connsiteY29" fmla="*/ 304259 h 608518"/>
                  <a:gd name="connsiteX30" fmla="*/ 183684 w 554856"/>
                  <a:gd name="connsiteY30" fmla="*/ 331902 h 608518"/>
                  <a:gd name="connsiteX31" fmla="*/ 213050 w 554856"/>
                  <a:gd name="connsiteY31" fmla="*/ 331902 h 608518"/>
                  <a:gd name="connsiteX32" fmla="*/ 210805 w 554856"/>
                  <a:gd name="connsiteY32" fmla="*/ 304259 h 608518"/>
                  <a:gd name="connsiteX33" fmla="*/ 213050 w 554856"/>
                  <a:gd name="connsiteY33" fmla="*/ 276615 h 608518"/>
                  <a:gd name="connsiteX34" fmla="*/ 316205 w 554856"/>
                  <a:gd name="connsiteY34" fmla="*/ 214604 h 608518"/>
                  <a:gd name="connsiteX35" fmla="*/ 337153 w 554856"/>
                  <a:gd name="connsiteY35" fmla="*/ 257003 h 608518"/>
                  <a:gd name="connsiteX36" fmla="*/ 362966 w 554856"/>
                  <a:gd name="connsiteY36" fmla="*/ 257003 h 608518"/>
                  <a:gd name="connsiteX37" fmla="*/ 316205 w 554856"/>
                  <a:gd name="connsiteY37" fmla="*/ 214604 h 608518"/>
                  <a:gd name="connsiteX38" fmla="*/ 238768 w 554856"/>
                  <a:gd name="connsiteY38" fmla="*/ 214604 h 608518"/>
                  <a:gd name="connsiteX39" fmla="*/ 192007 w 554856"/>
                  <a:gd name="connsiteY39" fmla="*/ 257003 h 608518"/>
                  <a:gd name="connsiteX40" fmla="*/ 217820 w 554856"/>
                  <a:gd name="connsiteY40" fmla="*/ 257003 h 608518"/>
                  <a:gd name="connsiteX41" fmla="*/ 238768 w 554856"/>
                  <a:gd name="connsiteY41" fmla="*/ 214604 h 608518"/>
                  <a:gd name="connsiteX42" fmla="*/ 287306 w 554856"/>
                  <a:gd name="connsiteY42" fmla="*/ 210869 h 608518"/>
                  <a:gd name="connsiteX43" fmla="*/ 287306 w 554856"/>
                  <a:gd name="connsiteY43" fmla="*/ 257003 h 608518"/>
                  <a:gd name="connsiteX44" fmla="*/ 316298 w 554856"/>
                  <a:gd name="connsiteY44" fmla="*/ 257003 h 608518"/>
                  <a:gd name="connsiteX45" fmla="*/ 287306 w 554856"/>
                  <a:gd name="connsiteY45" fmla="*/ 210869 h 608518"/>
                  <a:gd name="connsiteX46" fmla="*/ 267573 w 554856"/>
                  <a:gd name="connsiteY46" fmla="*/ 210775 h 608518"/>
                  <a:gd name="connsiteX47" fmla="*/ 238394 w 554856"/>
                  <a:gd name="connsiteY47" fmla="*/ 257003 h 608518"/>
                  <a:gd name="connsiteX48" fmla="*/ 267573 w 554856"/>
                  <a:gd name="connsiteY48" fmla="*/ 257003 h 608518"/>
                  <a:gd name="connsiteX49" fmla="*/ 261681 w 554856"/>
                  <a:gd name="connsiteY49" fmla="*/ 129433 h 608518"/>
                  <a:gd name="connsiteX50" fmla="*/ 293105 w 554856"/>
                  <a:gd name="connsiteY50" fmla="*/ 129433 h 608518"/>
                  <a:gd name="connsiteX51" fmla="*/ 304701 w 554856"/>
                  <a:gd name="connsiteY51" fmla="*/ 141013 h 608518"/>
                  <a:gd name="connsiteX52" fmla="*/ 304701 w 554856"/>
                  <a:gd name="connsiteY52" fmla="*/ 167162 h 608518"/>
                  <a:gd name="connsiteX53" fmla="*/ 355203 w 554856"/>
                  <a:gd name="connsiteY53" fmla="*/ 188082 h 608518"/>
                  <a:gd name="connsiteX54" fmla="*/ 373721 w 554856"/>
                  <a:gd name="connsiteY54" fmla="*/ 169684 h 608518"/>
                  <a:gd name="connsiteX55" fmla="*/ 389993 w 554856"/>
                  <a:gd name="connsiteY55" fmla="*/ 169684 h 608518"/>
                  <a:gd name="connsiteX56" fmla="*/ 412252 w 554856"/>
                  <a:gd name="connsiteY56" fmla="*/ 191817 h 608518"/>
                  <a:gd name="connsiteX57" fmla="*/ 412252 w 554856"/>
                  <a:gd name="connsiteY57" fmla="*/ 208161 h 608518"/>
                  <a:gd name="connsiteX58" fmla="*/ 393734 w 554856"/>
                  <a:gd name="connsiteY58" fmla="*/ 226558 h 608518"/>
                  <a:gd name="connsiteX59" fmla="*/ 414683 w 554856"/>
                  <a:gd name="connsiteY59" fmla="*/ 276989 h 608518"/>
                  <a:gd name="connsiteX60" fmla="*/ 440869 w 554856"/>
                  <a:gd name="connsiteY60" fmla="*/ 276989 h 608518"/>
                  <a:gd name="connsiteX61" fmla="*/ 452466 w 554856"/>
                  <a:gd name="connsiteY61" fmla="*/ 288569 h 608518"/>
                  <a:gd name="connsiteX62" fmla="*/ 452466 w 554856"/>
                  <a:gd name="connsiteY62" fmla="*/ 319948 h 608518"/>
                  <a:gd name="connsiteX63" fmla="*/ 440869 w 554856"/>
                  <a:gd name="connsiteY63" fmla="*/ 331528 h 608518"/>
                  <a:gd name="connsiteX64" fmla="*/ 414683 w 554856"/>
                  <a:gd name="connsiteY64" fmla="*/ 331528 h 608518"/>
                  <a:gd name="connsiteX65" fmla="*/ 393734 w 554856"/>
                  <a:gd name="connsiteY65" fmla="*/ 381959 h 608518"/>
                  <a:gd name="connsiteX66" fmla="*/ 412252 w 554856"/>
                  <a:gd name="connsiteY66" fmla="*/ 400450 h 608518"/>
                  <a:gd name="connsiteX67" fmla="*/ 412252 w 554856"/>
                  <a:gd name="connsiteY67" fmla="*/ 416700 h 608518"/>
                  <a:gd name="connsiteX68" fmla="*/ 389993 w 554856"/>
                  <a:gd name="connsiteY68" fmla="*/ 438927 h 608518"/>
                  <a:gd name="connsiteX69" fmla="*/ 373721 w 554856"/>
                  <a:gd name="connsiteY69" fmla="*/ 438927 h 608518"/>
                  <a:gd name="connsiteX70" fmla="*/ 355203 w 554856"/>
                  <a:gd name="connsiteY70" fmla="*/ 420435 h 608518"/>
                  <a:gd name="connsiteX71" fmla="*/ 304701 w 554856"/>
                  <a:gd name="connsiteY71" fmla="*/ 441355 h 608518"/>
                  <a:gd name="connsiteX72" fmla="*/ 304701 w 554856"/>
                  <a:gd name="connsiteY72" fmla="*/ 467504 h 608518"/>
                  <a:gd name="connsiteX73" fmla="*/ 293105 w 554856"/>
                  <a:gd name="connsiteY73" fmla="*/ 479084 h 608518"/>
                  <a:gd name="connsiteX74" fmla="*/ 261681 w 554856"/>
                  <a:gd name="connsiteY74" fmla="*/ 479084 h 608518"/>
                  <a:gd name="connsiteX75" fmla="*/ 250085 w 554856"/>
                  <a:gd name="connsiteY75" fmla="*/ 467504 h 608518"/>
                  <a:gd name="connsiteX76" fmla="*/ 250085 w 554856"/>
                  <a:gd name="connsiteY76" fmla="*/ 441355 h 608518"/>
                  <a:gd name="connsiteX77" fmla="*/ 199583 w 554856"/>
                  <a:gd name="connsiteY77" fmla="*/ 420435 h 608518"/>
                  <a:gd name="connsiteX78" fmla="*/ 181159 w 554856"/>
                  <a:gd name="connsiteY78" fmla="*/ 438927 h 608518"/>
                  <a:gd name="connsiteX79" fmla="*/ 164793 w 554856"/>
                  <a:gd name="connsiteY79" fmla="*/ 438927 h 608518"/>
                  <a:gd name="connsiteX80" fmla="*/ 142628 w 554856"/>
                  <a:gd name="connsiteY80" fmla="*/ 416700 h 608518"/>
                  <a:gd name="connsiteX81" fmla="*/ 142628 w 554856"/>
                  <a:gd name="connsiteY81" fmla="*/ 400450 h 608518"/>
                  <a:gd name="connsiteX82" fmla="*/ 161052 w 554856"/>
                  <a:gd name="connsiteY82" fmla="*/ 381959 h 608518"/>
                  <a:gd name="connsiteX83" fmla="*/ 140103 w 554856"/>
                  <a:gd name="connsiteY83" fmla="*/ 331528 h 608518"/>
                  <a:gd name="connsiteX84" fmla="*/ 113917 w 554856"/>
                  <a:gd name="connsiteY84" fmla="*/ 331528 h 608518"/>
                  <a:gd name="connsiteX85" fmla="*/ 102320 w 554856"/>
                  <a:gd name="connsiteY85" fmla="*/ 319948 h 608518"/>
                  <a:gd name="connsiteX86" fmla="*/ 102320 w 554856"/>
                  <a:gd name="connsiteY86" fmla="*/ 288569 h 608518"/>
                  <a:gd name="connsiteX87" fmla="*/ 113917 w 554856"/>
                  <a:gd name="connsiteY87" fmla="*/ 276989 h 608518"/>
                  <a:gd name="connsiteX88" fmla="*/ 140103 w 554856"/>
                  <a:gd name="connsiteY88" fmla="*/ 276989 h 608518"/>
                  <a:gd name="connsiteX89" fmla="*/ 161052 w 554856"/>
                  <a:gd name="connsiteY89" fmla="*/ 226558 h 608518"/>
                  <a:gd name="connsiteX90" fmla="*/ 142628 w 554856"/>
                  <a:gd name="connsiteY90" fmla="*/ 208161 h 608518"/>
                  <a:gd name="connsiteX91" fmla="*/ 142628 w 554856"/>
                  <a:gd name="connsiteY91" fmla="*/ 191817 h 608518"/>
                  <a:gd name="connsiteX92" fmla="*/ 164793 w 554856"/>
                  <a:gd name="connsiteY92" fmla="*/ 169684 h 608518"/>
                  <a:gd name="connsiteX93" fmla="*/ 181159 w 554856"/>
                  <a:gd name="connsiteY93" fmla="*/ 169684 h 608518"/>
                  <a:gd name="connsiteX94" fmla="*/ 199583 w 554856"/>
                  <a:gd name="connsiteY94" fmla="*/ 188082 h 608518"/>
                  <a:gd name="connsiteX95" fmla="*/ 250085 w 554856"/>
                  <a:gd name="connsiteY95" fmla="*/ 167162 h 608518"/>
                  <a:gd name="connsiteX96" fmla="*/ 250085 w 554856"/>
                  <a:gd name="connsiteY96" fmla="*/ 141013 h 608518"/>
                  <a:gd name="connsiteX97" fmla="*/ 261681 w 554856"/>
                  <a:gd name="connsiteY97" fmla="*/ 129433 h 608518"/>
                  <a:gd name="connsiteX98" fmla="*/ 440285 w 554856"/>
                  <a:gd name="connsiteY98" fmla="*/ 80037 h 608518"/>
                  <a:gd name="connsiteX99" fmla="*/ 554856 w 554856"/>
                  <a:gd name="connsiteY99" fmla="*/ 304247 h 608518"/>
                  <a:gd name="connsiteX100" fmla="*/ 277361 w 554856"/>
                  <a:gd name="connsiteY100" fmla="*/ 581311 h 608518"/>
                  <a:gd name="connsiteX101" fmla="*/ 277361 w 554856"/>
                  <a:gd name="connsiteY101" fmla="*/ 605310 h 608518"/>
                  <a:gd name="connsiteX102" fmla="*/ 272404 w 554856"/>
                  <a:gd name="connsiteY102" fmla="*/ 607925 h 608518"/>
                  <a:gd name="connsiteX103" fmla="*/ 207216 w 554856"/>
                  <a:gd name="connsiteY103" fmla="*/ 563288 h 608518"/>
                  <a:gd name="connsiteX104" fmla="*/ 207216 w 554856"/>
                  <a:gd name="connsiteY104" fmla="*/ 558059 h 608518"/>
                  <a:gd name="connsiteX105" fmla="*/ 272404 w 554856"/>
                  <a:gd name="connsiteY105" fmla="*/ 513329 h 608518"/>
                  <a:gd name="connsiteX106" fmla="*/ 277361 w 554856"/>
                  <a:gd name="connsiteY106" fmla="*/ 515944 h 608518"/>
                  <a:gd name="connsiteX107" fmla="*/ 277361 w 554856"/>
                  <a:gd name="connsiteY107" fmla="*/ 539943 h 608518"/>
                  <a:gd name="connsiteX108" fmla="*/ 513423 w 554856"/>
                  <a:gd name="connsiteY108" fmla="*/ 304247 h 608518"/>
                  <a:gd name="connsiteX109" fmla="*/ 415968 w 554856"/>
                  <a:gd name="connsiteY109" fmla="*/ 113374 h 608518"/>
                  <a:gd name="connsiteX110" fmla="*/ 282452 w 554856"/>
                  <a:gd name="connsiteY110" fmla="*/ 593 h 608518"/>
                  <a:gd name="connsiteX111" fmla="*/ 347640 w 554856"/>
                  <a:gd name="connsiteY111" fmla="*/ 45228 h 608518"/>
                  <a:gd name="connsiteX112" fmla="*/ 347640 w 554856"/>
                  <a:gd name="connsiteY112" fmla="*/ 50550 h 608518"/>
                  <a:gd name="connsiteX113" fmla="*/ 282452 w 554856"/>
                  <a:gd name="connsiteY113" fmla="*/ 95278 h 608518"/>
                  <a:gd name="connsiteX114" fmla="*/ 277402 w 554856"/>
                  <a:gd name="connsiteY114" fmla="*/ 92664 h 608518"/>
                  <a:gd name="connsiteX115" fmla="*/ 277402 w 554856"/>
                  <a:gd name="connsiteY115" fmla="*/ 68572 h 608518"/>
                  <a:gd name="connsiteX116" fmla="*/ 41339 w 554856"/>
                  <a:gd name="connsiteY116" fmla="*/ 304258 h 608518"/>
                  <a:gd name="connsiteX117" fmla="*/ 138888 w 554856"/>
                  <a:gd name="connsiteY117" fmla="*/ 495122 h 608518"/>
                  <a:gd name="connsiteX118" fmla="*/ 114571 w 554856"/>
                  <a:gd name="connsiteY118" fmla="*/ 528551 h 608518"/>
                  <a:gd name="connsiteX119" fmla="*/ 0 w 554856"/>
                  <a:gd name="connsiteY119" fmla="*/ 304258 h 608518"/>
                  <a:gd name="connsiteX120" fmla="*/ 277402 w 554856"/>
                  <a:gd name="connsiteY120" fmla="*/ 27299 h 608518"/>
                  <a:gd name="connsiteX121" fmla="*/ 277402 w 554856"/>
                  <a:gd name="connsiteY121" fmla="*/ 3208 h 608518"/>
                  <a:gd name="connsiteX122" fmla="*/ 282452 w 554856"/>
                  <a:gd name="connsiteY122" fmla="*/ 593 h 60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54856" h="608518">
                    <a:moveTo>
                      <a:pt x="337060" y="351607"/>
                    </a:moveTo>
                    <a:cubicBezTo>
                      <a:pt x="331823" y="368791"/>
                      <a:pt x="324060" y="382893"/>
                      <a:pt x="316111" y="393913"/>
                    </a:cubicBezTo>
                    <a:cubicBezTo>
                      <a:pt x="336031" y="385321"/>
                      <a:pt x="352491" y="370378"/>
                      <a:pt x="362872" y="351607"/>
                    </a:cubicBezTo>
                    <a:close/>
                    <a:moveTo>
                      <a:pt x="287306" y="351607"/>
                    </a:moveTo>
                    <a:lnTo>
                      <a:pt x="287306" y="397835"/>
                    </a:lnTo>
                    <a:cubicBezTo>
                      <a:pt x="296752" y="388309"/>
                      <a:pt x="308723" y="373180"/>
                      <a:pt x="316485" y="351607"/>
                    </a:cubicBezTo>
                    <a:close/>
                    <a:moveTo>
                      <a:pt x="238488" y="351607"/>
                    </a:moveTo>
                    <a:cubicBezTo>
                      <a:pt x="246250" y="372900"/>
                      <a:pt x="258127" y="388123"/>
                      <a:pt x="267573" y="397648"/>
                    </a:cubicBezTo>
                    <a:lnTo>
                      <a:pt x="267573" y="351607"/>
                    </a:lnTo>
                    <a:close/>
                    <a:moveTo>
                      <a:pt x="191914" y="351607"/>
                    </a:moveTo>
                    <a:cubicBezTo>
                      <a:pt x="202388" y="370378"/>
                      <a:pt x="218848" y="385321"/>
                      <a:pt x="238675" y="393913"/>
                    </a:cubicBezTo>
                    <a:cubicBezTo>
                      <a:pt x="230632" y="382893"/>
                      <a:pt x="222963" y="368791"/>
                      <a:pt x="217726" y="351607"/>
                    </a:cubicBezTo>
                    <a:close/>
                    <a:moveTo>
                      <a:pt x="341736" y="276615"/>
                    </a:moveTo>
                    <a:cubicBezTo>
                      <a:pt x="343139" y="285207"/>
                      <a:pt x="343981" y="294453"/>
                      <a:pt x="343981" y="304259"/>
                    </a:cubicBezTo>
                    <a:cubicBezTo>
                      <a:pt x="343981" y="314158"/>
                      <a:pt x="343232" y="323310"/>
                      <a:pt x="341736" y="331902"/>
                    </a:cubicBezTo>
                    <a:lnTo>
                      <a:pt x="371195" y="331902"/>
                    </a:lnTo>
                    <a:cubicBezTo>
                      <a:pt x="373814" y="323217"/>
                      <a:pt x="375217" y="313878"/>
                      <a:pt x="375217" y="304259"/>
                    </a:cubicBezTo>
                    <a:cubicBezTo>
                      <a:pt x="375217" y="294733"/>
                      <a:pt x="373814" y="285394"/>
                      <a:pt x="371195" y="276615"/>
                    </a:cubicBezTo>
                    <a:close/>
                    <a:moveTo>
                      <a:pt x="287306" y="276615"/>
                    </a:moveTo>
                    <a:lnTo>
                      <a:pt x="287306" y="331902"/>
                    </a:lnTo>
                    <a:lnTo>
                      <a:pt x="321816" y="331902"/>
                    </a:lnTo>
                    <a:cubicBezTo>
                      <a:pt x="323406" y="323497"/>
                      <a:pt x="324435" y="314251"/>
                      <a:pt x="324435" y="304259"/>
                    </a:cubicBezTo>
                    <a:cubicBezTo>
                      <a:pt x="324435" y="294359"/>
                      <a:pt x="323406" y="285114"/>
                      <a:pt x="321816" y="276615"/>
                    </a:cubicBezTo>
                    <a:close/>
                    <a:moveTo>
                      <a:pt x="233064" y="276615"/>
                    </a:moveTo>
                    <a:cubicBezTo>
                      <a:pt x="231380" y="285114"/>
                      <a:pt x="230445" y="294359"/>
                      <a:pt x="230445" y="304259"/>
                    </a:cubicBezTo>
                    <a:cubicBezTo>
                      <a:pt x="230445" y="314251"/>
                      <a:pt x="231380" y="323497"/>
                      <a:pt x="233064" y="331902"/>
                    </a:cubicBezTo>
                    <a:lnTo>
                      <a:pt x="267573" y="331902"/>
                    </a:lnTo>
                    <a:lnTo>
                      <a:pt x="267573" y="276615"/>
                    </a:lnTo>
                    <a:close/>
                    <a:moveTo>
                      <a:pt x="183684" y="276615"/>
                    </a:moveTo>
                    <a:cubicBezTo>
                      <a:pt x="181065" y="285394"/>
                      <a:pt x="179663" y="294733"/>
                      <a:pt x="179663" y="304259"/>
                    </a:cubicBezTo>
                    <a:cubicBezTo>
                      <a:pt x="179663" y="313878"/>
                      <a:pt x="181065" y="323123"/>
                      <a:pt x="183684" y="331902"/>
                    </a:cubicBezTo>
                    <a:lnTo>
                      <a:pt x="213050" y="331902"/>
                    </a:lnTo>
                    <a:cubicBezTo>
                      <a:pt x="211741" y="323310"/>
                      <a:pt x="210805" y="314158"/>
                      <a:pt x="210805" y="304259"/>
                    </a:cubicBezTo>
                    <a:cubicBezTo>
                      <a:pt x="210805" y="294453"/>
                      <a:pt x="211554" y="285207"/>
                      <a:pt x="213050" y="276615"/>
                    </a:cubicBezTo>
                    <a:close/>
                    <a:moveTo>
                      <a:pt x="316205" y="214604"/>
                    </a:moveTo>
                    <a:cubicBezTo>
                      <a:pt x="324154" y="225718"/>
                      <a:pt x="331916" y="239820"/>
                      <a:pt x="337153" y="257003"/>
                    </a:cubicBezTo>
                    <a:lnTo>
                      <a:pt x="362966" y="257003"/>
                    </a:lnTo>
                    <a:cubicBezTo>
                      <a:pt x="352491" y="238139"/>
                      <a:pt x="336031" y="223196"/>
                      <a:pt x="316205" y="214604"/>
                    </a:cubicBezTo>
                    <a:close/>
                    <a:moveTo>
                      <a:pt x="238768" y="214604"/>
                    </a:moveTo>
                    <a:cubicBezTo>
                      <a:pt x="218848" y="223196"/>
                      <a:pt x="202388" y="238139"/>
                      <a:pt x="192007" y="257003"/>
                    </a:cubicBezTo>
                    <a:lnTo>
                      <a:pt x="217820" y="257003"/>
                    </a:lnTo>
                    <a:cubicBezTo>
                      <a:pt x="223057" y="239820"/>
                      <a:pt x="230819" y="225718"/>
                      <a:pt x="238768" y="214604"/>
                    </a:cubicBezTo>
                    <a:close/>
                    <a:moveTo>
                      <a:pt x="287306" y="210869"/>
                    </a:moveTo>
                    <a:lnTo>
                      <a:pt x="287306" y="257003"/>
                    </a:lnTo>
                    <a:lnTo>
                      <a:pt x="316298" y="257003"/>
                    </a:lnTo>
                    <a:cubicBezTo>
                      <a:pt x="308629" y="235711"/>
                      <a:pt x="296752" y="220488"/>
                      <a:pt x="287306" y="210869"/>
                    </a:cubicBezTo>
                    <a:close/>
                    <a:moveTo>
                      <a:pt x="267573" y="210775"/>
                    </a:moveTo>
                    <a:cubicBezTo>
                      <a:pt x="258127" y="220208"/>
                      <a:pt x="246157" y="235430"/>
                      <a:pt x="238394" y="257003"/>
                    </a:cubicBezTo>
                    <a:lnTo>
                      <a:pt x="267573" y="257003"/>
                    </a:lnTo>
                    <a:close/>
                    <a:moveTo>
                      <a:pt x="261681" y="129433"/>
                    </a:moveTo>
                    <a:lnTo>
                      <a:pt x="293105" y="129433"/>
                    </a:lnTo>
                    <a:cubicBezTo>
                      <a:pt x="299651" y="129433"/>
                      <a:pt x="304701" y="134663"/>
                      <a:pt x="304701" y="141013"/>
                    </a:cubicBezTo>
                    <a:lnTo>
                      <a:pt x="304701" y="167162"/>
                    </a:lnTo>
                    <a:cubicBezTo>
                      <a:pt x="323032" y="170805"/>
                      <a:pt x="340146" y="177996"/>
                      <a:pt x="355203" y="188082"/>
                    </a:cubicBezTo>
                    <a:lnTo>
                      <a:pt x="373721" y="169684"/>
                    </a:lnTo>
                    <a:cubicBezTo>
                      <a:pt x="378210" y="165201"/>
                      <a:pt x="385504" y="165201"/>
                      <a:pt x="389993" y="169684"/>
                    </a:cubicBezTo>
                    <a:lnTo>
                      <a:pt x="412252" y="191817"/>
                    </a:lnTo>
                    <a:cubicBezTo>
                      <a:pt x="416741" y="196300"/>
                      <a:pt x="416741" y="203678"/>
                      <a:pt x="412252" y="208161"/>
                    </a:cubicBezTo>
                    <a:lnTo>
                      <a:pt x="393734" y="226558"/>
                    </a:lnTo>
                    <a:cubicBezTo>
                      <a:pt x="403835" y="241501"/>
                      <a:pt x="411129" y="258684"/>
                      <a:pt x="414683" y="276989"/>
                    </a:cubicBezTo>
                    <a:lnTo>
                      <a:pt x="440869" y="276989"/>
                    </a:lnTo>
                    <a:cubicBezTo>
                      <a:pt x="447416" y="276989"/>
                      <a:pt x="452466" y="282219"/>
                      <a:pt x="452466" y="288569"/>
                    </a:cubicBezTo>
                    <a:lnTo>
                      <a:pt x="452466" y="319948"/>
                    </a:lnTo>
                    <a:cubicBezTo>
                      <a:pt x="452466" y="326485"/>
                      <a:pt x="447229" y="331528"/>
                      <a:pt x="440869" y="331528"/>
                    </a:cubicBezTo>
                    <a:lnTo>
                      <a:pt x="414683" y="331528"/>
                    </a:lnTo>
                    <a:cubicBezTo>
                      <a:pt x="411129" y="349833"/>
                      <a:pt x="403835" y="366923"/>
                      <a:pt x="393734" y="381959"/>
                    </a:cubicBezTo>
                    <a:lnTo>
                      <a:pt x="412252" y="400450"/>
                    </a:lnTo>
                    <a:cubicBezTo>
                      <a:pt x="416741" y="404933"/>
                      <a:pt x="416741" y="412217"/>
                      <a:pt x="412252" y="416700"/>
                    </a:cubicBezTo>
                    <a:lnTo>
                      <a:pt x="389993" y="438927"/>
                    </a:lnTo>
                    <a:cubicBezTo>
                      <a:pt x="385504" y="443409"/>
                      <a:pt x="378210" y="443409"/>
                      <a:pt x="373721" y="438927"/>
                    </a:cubicBezTo>
                    <a:lnTo>
                      <a:pt x="355203" y="420435"/>
                    </a:lnTo>
                    <a:cubicBezTo>
                      <a:pt x="340240" y="430521"/>
                      <a:pt x="323032" y="437806"/>
                      <a:pt x="304701" y="441355"/>
                    </a:cubicBezTo>
                    <a:lnTo>
                      <a:pt x="304701" y="467504"/>
                    </a:lnTo>
                    <a:cubicBezTo>
                      <a:pt x="304701" y="474041"/>
                      <a:pt x="299464" y="479084"/>
                      <a:pt x="293105" y="479084"/>
                    </a:cubicBezTo>
                    <a:lnTo>
                      <a:pt x="261681" y="479084"/>
                    </a:lnTo>
                    <a:cubicBezTo>
                      <a:pt x="255228" y="479084"/>
                      <a:pt x="250085" y="473854"/>
                      <a:pt x="250085" y="467504"/>
                    </a:cubicBezTo>
                    <a:lnTo>
                      <a:pt x="250085" y="441355"/>
                    </a:lnTo>
                    <a:cubicBezTo>
                      <a:pt x="231754" y="437806"/>
                      <a:pt x="214733" y="430521"/>
                      <a:pt x="199583" y="420435"/>
                    </a:cubicBezTo>
                    <a:lnTo>
                      <a:pt x="181159" y="438927"/>
                    </a:lnTo>
                    <a:cubicBezTo>
                      <a:pt x="176670" y="443409"/>
                      <a:pt x="169282" y="443409"/>
                      <a:pt x="164793" y="438927"/>
                    </a:cubicBezTo>
                    <a:lnTo>
                      <a:pt x="142628" y="416700"/>
                    </a:lnTo>
                    <a:cubicBezTo>
                      <a:pt x="138139" y="412217"/>
                      <a:pt x="138139" y="404933"/>
                      <a:pt x="142628" y="400450"/>
                    </a:cubicBezTo>
                    <a:lnTo>
                      <a:pt x="161052" y="381959"/>
                    </a:lnTo>
                    <a:cubicBezTo>
                      <a:pt x="150951" y="367016"/>
                      <a:pt x="143750" y="349833"/>
                      <a:pt x="140103" y="331528"/>
                    </a:cubicBezTo>
                    <a:lnTo>
                      <a:pt x="113917" y="331528"/>
                    </a:lnTo>
                    <a:cubicBezTo>
                      <a:pt x="107464" y="331528"/>
                      <a:pt x="102320" y="326299"/>
                      <a:pt x="102320" y="319948"/>
                    </a:cubicBezTo>
                    <a:lnTo>
                      <a:pt x="102320" y="288569"/>
                    </a:lnTo>
                    <a:cubicBezTo>
                      <a:pt x="102320" y="282125"/>
                      <a:pt x="107557" y="276989"/>
                      <a:pt x="113917" y="276989"/>
                    </a:cubicBezTo>
                    <a:lnTo>
                      <a:pt x="140103" y="276989"/>
                    </a:lnTo>
                    <a:cubicBezTo>
                      <a:pt x="143750" y="258684"/>
                      <a:pt x="150951" y="241687"/>
                      <a:pt x="161052" y="226558"/>
                    </a:cubicBezTo>
                    <a:lnTo>
                      <a:pt x="142628" y="208161"/>
                    </a:lnTo>
                    <a:cubicBezTo>
                      <a:pt x="138139" y="203678"/>
                      <a:pt x="138139" y="196300"/>
                      <a:pt x="142628" y="191817"/>
                    </a:cubicBezTo>
                    <a:lnTo>
                      <a:pt x="164793" y="169684"/>
                    </a:lnTo>
                    <a:cubicBezTo>
                      <a:pt x="169282" y="165201"/>
                      <a:pt x="176670" y="165201"/>
                      <a:pt x="181159" y="169684"/>
                    </a:cubicBezTo>
                    <a:lnTo>
                      <a:pt x="199583" y="188082"/>
                    </a:lnTo>
                    <a:cubicBezTo>
                      <a:pt x="214546" y="177996"/>
                      <a:pt x="231754" y="170805"/>
                      <a:pt x="250085" y="167162"/>
                    </a:cubicBezTo>
                    <a:lnTo>
                      <a:pt x="250085" y="141013"/>
                    </a:lnTo>
                    <a:cubicBezTo>
                      <a:pt x="250085" y="134569"/>
                      <a:pt x="255322" y="129433"/>
                      <a:pt x="261681" y="129433"/>
                    </a:cubicBezTo>
                    <a:close/>
                    <a:moveTo>
                      <a:pt x="440285" y="80037"/>
                    </a:moveTo>
                    <a:cubicBezTo>
                      <a:pt x="511927" y="131957"/>
                      <a:pt x="554856" y="215908"/>
                      <a:pt x="554856" y="304247"/>
                    </a:cubicBezTo>
                    <a:cubicBezTo>
                      <a:pt x="554856" y="457020"/>
                      <a:pt x="430371" y="581311"/>
                      <a:pt x="277361" y="581311"/>
                    </a:cubicBezTo>
                    <a:lnTo>
                      <a:pt x="277361" y="605310"/>
                    </a:lnTo>
                    <a:cubicBezTo>
                      <a:pt x="277361" y="607925"/>
                      <a:pt x="274555" y="609419"/>
                      <a:pt x="272404" y="607925"/>
                    </a:cubicBezTo>
                    <a:lnTo>
                      <a:pt x="207216" y="563288"/>
                    </a:lnTo>
                    <a:cubicBezTo>
                      <a:pt x="205345" y="561981"/>
                      <a:pt x="205345" y="559273"/>
                      <a:pt x="207216" y="558059"/>
                    </a:cubicBezTo>
                    <a:lnTo>
                      <a:pt x="272404" y="513329"/>
                    </a:lnTo>
                    <a:cubicBezTo>
                      <a:pt x="274555" y="511835"/>
                      <a:pt x="277361" y="513329"/>
                      <a:pt x="277361" y="515944"/>
                    </a:cubicBezTo>
                    <a:lnTo>
                      <a:pt x="277361" y="539943"/>
                    </a:lnTo>
                    <a:cubicBezTo>
                      <a:pt x="407551" y="539943"/>
                      <a:pt x="513423" y="434235"/>
                      <a:pt x="513423" y="304247"/>
                    </a:cubicBezTo>
                    <a:cubicBezTo>
                      <a:pt x="513423" y="229075"/>
                      <a:pt x="477041" y="157637"/>
                      <a:pt x="415968" y="113374"/>
                    </a:cubicBezTo>
                    <a:close/>
                    <a:moveTo>
                      <a:pt x="282452" y="593"/>
                    </a:moveTo>
                    <a:lnTo>
                      <a:pt x="347640" y="45228"/>
                    </a:lnTo>
                    <a:cubicBezTo>
                      <a:pt x="349511" y="46535"/>
                      <a:pt x="349511" y="49336"/>
                      <a:pt x="347640" y="50550"/>
                    </a:cubicBezTo>
                    <a:lnTo>
                      <a:pt x="282452" y="95278"/>
                    </a:lnTo>
                    <a:cubicBezTo>
                      <a:pt x="280301" y="96772"/>
                      <a:pt x="277402" y="95278"/>
                      <a:pt x="277402" y="92664"/>
                    </a:cubicBezTo>
                    <a:lnTo>
                      <a:pt x="277402" y="68572"/>
                    </a:lnTo>
                    <a:cubicBezTo>
                      <a:pt x="147212" y="68572"/>
                      <a:pt x="41339" y="174276"/>
                      <a:pt x="41339" y="304258"/>
                    </a:cubicBezTo>
                    <a:cubicBezTo>
                      <a:pt x="41339" y="379520"/>
                      <a:pt x="77908" y="450861"/>
                      <a:pt x="138888" y="495122"/>
                    </a:cubicBezTo>
                    <a:lnTo>
                      <a:pt x="114571" y="528551"/>
                    </a:lnTo>
                    <a:cubicBezTo>
                      <a:pt x="42835" y="476633"/>
                      <a:pt x="0" y="392686"/>
                      <a:pt x="0" y="304258"/>
                    </a:cubicBezTo>
                    <a:cubicBezTo>
                      <a:pt x="0" y="151492"/>
                      <a:pt x="124391" y="27299"/>
                      <a:pt x="277402" y="27299"/>
                    </a:cubicBezTo>
                    <a:lnTo>
                      <a:pt x="277402" y="3208"/>
                    </a:lnTo>
                    <a:cubicBezTo>
                      <a:pt x="277402" y="593"/>
                      <a:pt x="280301" y="-901"/>
                      <a:pt x="282452" y="593"/>
                    </a:cubicBezTo>
                    <a:close/>
                  </a:path>
                </a:pathLst>
              </a:custGeom>
              <a:solidFill>
                <a:schemeClr val="tx1">
                  <a:lumMod val="50000"/>
                  <a:lumOff val="50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bg2">
                      <a:lumMod val="25000"/>
                    </a:schemeClr>
                  </a:solidFill>
                  <a:latin typeface="Adobe Heiti Std" panose="020B0604020202020204"/>
                  <a:cs typeface="+mn-ea"/>
                  <a:sym typeface="Adobe Heiti Std" panose="020B0604020202020204"/>
                </a:endParaRPr>
              </a:p>
            </p:txBody>
          </p:sp>
          <p:sp>
            <p:nvSpPr>
              <p:cNvPr id="33" name="ïšļîḍè"/>
              <p:cNvSpPr/>
              <p:nvPr/>
            </p:nvSpPr>
            <p:spPr>
              <a:xfrm>
                <a:off x="8293732" y="1965289"/>
                <a:ext cx="296340" cy="295926"/>
              </a:xfrm>
              <a:custGeom>
                <a:avLst/>
                <a:gdLst>
                  <a:gd name="connsiteX0" fmla="*/ 366373 w 606933"/>
                  <a:gd name="connsiteY0" fmla="*/ 246979 h 606087"/>
                  <a:gd name="connsiteX1" fmla="*/ 422546 w 606933"/>
                  <a:gd name="connsiteY1" fmla="*/ 303021 h 606087"/>
                  <a:gd name="connsiteX2" fmla="*/ 366373 w 606933"/>
                  <a:gd name="connsiteY2" fmla="*/ 358966 h 606087"/>
                  <a:gd name="connsiteX3" fmla="*/ 348452 w 606933"/>
                  <a:gd name="connsiteY3" fmla="*/ 341183 h 606087"/>
                  <a:gd name="connsiteX4" fmla="*/ 386703 w 606933"/>
                  <a:gd name="connsiteY4" fmla="*/ 303021 h 606087"/>
                  <a:gd name="connsiteX5" fmla="*/ 348452 w 606933"/>
                  <a:gd name="connsiteY5" fmla="*/ 264763 h 606087"/>
                  <a:gd name="connsiteX6" fmla="*/ 240597 w 606933"/>
                  <a:gd name="connsiteY6" fmla="*/ 246979 h 606087"/>
                  <a:gd name="connsiteX7" fmla="*/ 258411 w 606933"/>
                  <a:gd name="connsiteY7" fmla="*/ 264763 h 606087"/>
                  <a:gd name="connsiteX8" fmla="*/ 220183 w 606933"/>
                  <a:gd name="connsiteY8" fmla="*/ 303021 h 606087"/>
                  <a:gd name="connsiteX9" fmla="*/ 258411 w 606933"/>
                  <a:gd name="connsiteY9" fmla="*/ 341183 h 606087"/>
                  <a:gd name="connsiteX10" fmla="*/ 240597 w 606933"/>
                  <a:gd name="connsiteY10" fmla="*/ 358966 h 606087"/>
                  <a:gd name="connsiteX11" fmla="*/ 184458 w 606933"/>
                  <a:gd name="connsiteY11" fmla="*/ 303021 h 606087"/>
                  <a:gd name="connsiteX12" fmla="*/ 318612 w 606933"/>
                  <a:gd name="connsiteY12" fmla="*/ 231314 h 606087"/>
                  <a:gd name="connsiteX13" fmla="*/ 342313 w 606933"/>
                  <a:gd name="connsiteY13" fmla="*/ 239968 h 606087"/>
                  <a:gd name="connsiteX14" fmla="*/ 287686 w 606933"/>
                  <a:gd name="connsiteY14" fmla="*/ 389875 h 606087"/>
                  <a:gd name="connsiteX15" fmla="*/ 263985 w 606933"/>
                  <a:gd name="connsiteY15" fmla="*/ 381317 h 606087"/>
                  <a:gd name="connsiteX16" fmla="*/ 303467 w 606933"/>
                  <a:gd name="connsiteY16" fmla="*/ 138875 h 606087"/>
                  <a:gd name="connsiteX17" fmla="*/ 139069 w 606933"/>
                  <a:gd name="connsiteY17" fmla="*/ 303044 h 606087"/>
                  <a:gd name="connsiteX18" fmla="*/ 303467 w 606933"/>
                  <a:gd name="connsiteY18" fmla="*/ 467116 h 606087"/>
                  <a:gd name="connsiteX19" fmla="*/ 467768 w 606933"/>
                  <a:gd name="connsiteY19" fmla="*/ 303044 h 606087"/>
                  <a:gd name="connsiteX20" fmla="*/ 303467 w 606933"/>
                  <a:gd name="connsiteY20" fmla="*/ 138875 h 606087"/>
                  <a:gd name="connsiteX21" fmla="*/ 254735 w 606933"/>
                  <a:gd name="connsiteY21" fmla="*/ 0 h 606087"/>
                  <a:gd name="connsiteX22" fmla="*/ 352102 w 606933"/>
                  <a:gd name="connsiteY22" fmla="*/ 0 h 606087"/>
                  <a:gd name="connsiteX23" fmla="*/ 363852 w 606933"/>
                  <a:gd name="connsiteY23" fmla="*/ 70976 h 606087"/>
                  <a:gd name="connsiteX24" fmla="*/ 424911 w 606933"/>
                  <a:gd name="connsiteY24" fmla="*/ 96174 h 606087"/>
                  <a:gd name="connsiteX25" fmla="*/ 483659 w 606933"/>
                  <a:gd name="connsiteY25" fmla="*/ 54435 h 606087"/>
                  <a:gd name="connsiteX26" fmla="*/ 552423 w 606933"/>
                  <a:gd name="connsiteY26" fmla="*/ 123103 h 606087"/>
                  <a:gd name="connsiteX27" fmla="*/ 510529 w 606933"/>
                  <a:gd name="connsiteY27" fmla="*/ 181672 h 606087"/>
                  <a:gd name="connsiteX28" fmla="*/ 535858 w 606933"/>
                  <a:gd name="connsiteY28" fmla="*/ 242550 h 606087"/>
                  <a:gd name="connsiteX29" fmla="*/ 606933 w 606933"/>
                  <a:gd name="connsiteY29" fmla="*/ 254380 h 606087"/>
                  <a:gd name="connsiteX30" fmla="*/ 606933 w 606933"/>
                  <a:gd name="connsiteY30" fmla="*/ 351515 h 606087"/>
                  <a:gd name="connsiteX31" fmla="*/ 535858 w 606933"/>
                  <a:gd name="connsiteY31" fmla="*/ 363345 h 606087"/>
                  <a:gd name="connsiteX32" fmla="*/ 510529 w 606933"/>
                  <a:gd name="connsiteY32" fmla="*/ 424319 h 606087"/>
                  <a:gd name="connsiteX33" fmla="*/ 552423 w 606933"/>
                  <a:gd name="connsiteY33" fmla="*/ 482985 h 606087"/>
                  <a:gd name="connsiteX34" fmla="*/ 483659 w 606933"/>
                  <a:gd name="connsiteY34" fmla="*/ 551653 h 606087"/>
                  <a:gd name="connsiteX35" fmla="*/ 424911 w 606933"/>
                  <a:gd name="connsiteY35" fmla="*/ 509721 h 606087"/>
                  <a:gd name="connsiteX36" fmla="*/ 363852 w 606933"/>
                  <a:gd name="connsiteY36" fmla="*/ 535111 h 606087"/>
                  <a:gd name="connsiteX37" fmla="*/ 352102 w 606933"/>
                  <a:gd name="connsiteY37" fmla="*/ 606087 h 606087"/>
                  <a:gd name="connsiteX38" fmla="*/ 254735 w 606933"/>
                  <a:gd name="connsiteY38" fmla="*/ 606087 h 606087"/>
                  <a:gd name="connsiteX39" fmla="*/ 242985 w 606933"/>
                  <a:gd name="connsiteY39" fmla="*/ 535111 h 606087"/>
                  <a:gd name="connsiteX40" fmla="*/ 181926 w 606933"/>
                  <a:gd name="connsiteY40" fmla="*/ 509721 h 606087"/>
                  <a:gd name="connsiteX41" fmla="*/ 123274 w 606933"/>
                  <a:gd name="connsiteY41" fmla="*/ 551653 h 606087"/>
                  <a:gd name="connsiteX42" fmla="*/ 54510 w 606933"/>
                  <a:gd name="connsiteY42" fmla="*/ 482985 h 606087"/>
                  <a:gd name="connsiteX43" fmla="*/ 96308 w 606933"/>
                  <a:gd name="connsiteY43" fmla="*/ 424319 h 606087"/>
                  <a:gd name="connsiteX44" fmla="*/ 71075 w 606933"/>
                  <a:gd name="connsiteY44" fmla="*/ 363345 h 606087"/>
                  <a:gd name="connsiteX45" fmla="*/ 0 w 606933"/>
                  <a:gd name="connsiteY45" fmla="*/ 351515 h 606087"/>
                  <a:gd name="connsiteX46" fmla="*/ 0 w 606933"/>
                  <a:gd name="connsiteY46" fmla="*/ 254380 h 606087"/>
                  <a:gd name="connsiteX47" fmla="*/ 71075 w 606933"/>
                  <a:gd name="connsiteY47" fmla="*/ 242550 h 606087"/>
                  <a:gd name="connsiteX48" fmla="*/ 96308 w 606933"/>
                  <a:gd name="connsiteY48" fmla="*/ 181672 h 606087"/>
                  <a:gd name="connsiteX49" fmla="*/ 54510 w 606933"/>
                  <a:gd name="connsiteY49" fmla="*/ 123103 h 606087"/>
                  <a:gd name="connsiteX50" fmla="*/ 123274 w 606933"/>
                  <a:gd name="connsiteY50" fmla="*/ 54435 h 606087"/>
                  <a:gd name="connsiteX51" fmla="*/ 181926 w 606933"/>
                  <a:gd name="connsiteY51" fmla="*/ 96174 h 606087"/>
                  <a:gd name="connsiteX52" fmla="*/ 242985 w 606933"/>
                  <a:gd name="connsiteY52" fmla="*/ 70976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6933" h="606087">
                    <a:moveTo>
                      <a:pt x="366373" y="246979"/>
                    </a:moveTo>
                    <a:lnTo>
                      <a:pt x="422546" y="303021"/>
                    </a:lnTo>
                    <a:lnTo>
                      <a:pt x="366373" y="358966"/>
                    </a:lnTo>
                    <a:lnTo>
                      <a:pt x="348452" y="341183"/>
                    </a:lnTo>
                    <a:lnTo>
                      <a:pt x="386703" y="303021"/>
                    </a:lnTo>
                    <a:lnTo>
                      <a:pt x="348452" y="264763"/>
                    </a:lnTo>
                    <a:close/>
                    <a:moveTo>
                      <a:pt x="240597" y="246979"/>
                    </a:moveTo>
                    <a:lnTo>
                      <a:pt x="258411" y="264763"/>
                    </a:lnTo>
                    <a:lnTo>
                      <a:pt x="220183" y="303021"/>
                    </a:lnTo>
                    <a:lnTo>
                      <a:pt x="258411" y="341183"/>
                    </a:lnTo>
                    <a:lnTo>
                      <a:pt x="240597" y="358966"/>
                    </a:lnTo>
                    <a:lnTo>
                      <a:pt x="184458" y="303021"/>
                    </a:lnTo>
                    <a:close/>
                    <a:moveTo>
                      <a:pt x="318612" y="231314"/>
                    </a:moveTo>
                    <a:lnTo>
                      <a:pt x="342313" y="239968"/>
                    </a:lnTo>
                    <a:lnTo>
                      <a:pt x="287686" y="389875"/>
                    </a:lnTo>
                    <a:lnTo>
                      <a:pt x="263985" y="381317"/>
                    </a:lnTo>
                    <a:close/>
                    <a:moveTo>
                      <a:pt x="303467" y="138875"/>
                    </a:moveTo>
                    <a:cubicBezTo>
                      <a:pt x="212841" y="138875"/>
                      <a:pt x="139069" y="212544"/>
                      <a:pt x="139069" y="303044"/>
                    </a:cubicBezTo>
                    <a:cubicBezTo>
                      <a:pt x="139069" y="393543"/>
                      <a:pt x="212841" y="467116"/>
                      <a:pt x="303467" y="467116"/>
                    </a:cubicBezTo>
                    <a:cubicBezTo>
                      <a:pt x="394092" y="467116"/>
                      <a:pt x="467768" y="393543"/>
                      <a:pt x="467768" y="303044"/>
                    </a:cubicBezTo>
                    <a:cubicBezTo>
                      <a:pt x="467768" y="212544"/>
                      <a:pt x="394092" y="138875"/>
                      <a:pt x="303467" y="138875"/>
                    </a:cubicBezTo>
                    <a:close/>
                    <a:moveTo>
                      <a:pt x="254735" y="0"/>
                    </a:moveTo>
                    <a:lnTo>
                      <a:pt x="352102" y="0"/>
                    </a:lnTo>
                    <a:lnTo>
                      <a:pt x="363852" y="70976"/>
                    </a:lnTo>
                    <a:cubicBezTo>
                      <a:pt x="385232" y="76555"/>
                      <a:pt x="405746" y="85018"/>
                      <a:pt x="424911" y="96174"/>
                    </a:cubicBezTo>
                    <a:lnTo>
                      <a:pt x="483659" y="54435"/>
                    </a:lnTo>
                    <a:lnTo>
                      <a:pt x="552423" y="123103"/>
                    </a:lnTo>
                    <a:lnTo>
                      <a:pt x="510529" y="181672"/>
                    </a:lnTo>
                    <a:cubicBezTo>
                      <a:pt x="521797" y="200907"/>
                      <a:pt x="530272" y="221200"/>
                      <a:pt x="535858" y="242550"/>
                    </a:cubicBezTo>
                    <a:lnTo>
                      <a:pt x="606933" y="254380"/>
                    </a:lnTo>
                    <a:lnTo>
                      <a:pt x="606933" y="351515"/>
                    </a:lnTo>
                    <a:lnTo>
                      <a:pt x="535858" y="363345"/>
                    </a:lnTo>
                    <a:cubicBezTo>
                      <a:pt x="530272" y="384695"/>
                      <a:pt x="521797" y="405180"/>
                      <a:pt x="510529" y="424319"/>
                    </a:cubicBezTo>
                    <a:lnTo>
                      <a:pt x="552423" y="482985"/>
                    </a:lnTo>
                    <a:lnTo>
                      <a:pt x="483659" y="551653"/>
                    </a:lnTo>
                    <a:lnTo>
                      <a:pt x="424911" y="509721"/>
                    </a:lnTo>
                    <a:cubicBezTo>
                      <a:pt x="405746" y="521070"/>
                      <a:pt x="385232" y="529533"/>
                      <a:pt x="363852" y="535111"/>
                    </a:cubicBezTo>
                    <a:lnTo>
                      <a:pt x="352102" y="606087"/>
                    </a:lnTo>
                    <a:lnTo>
                      <a:pt x="254735" y="606087"/>
                    </a:lnTo>
                    <a:lnTo>
                      <a:pt x="242985" y="535111"/>
                    </a:lnTo>
                    <a:cubicBezTo>
                      <a:pt x="221605" y="529533"/>
                      <a:pt x="201187" y="521070"/>
                      <a:pt x="181926" y="509721"/>
                    </a:cubicBezTo>
                    <a:lnTo>
                      <a:pt x="123274" y="551653"/>
                    </a:lnTo>
                    <a:lnTo>
                      <a:pt x="54510" y="482985"/>
                    </a:lnTo>
                    <a:lnTo>
                      <a:pt x="96308" y="424319"/>
                    </a:lnTo>
                    <a:cubicBezTo>
                      <a:pt x="85136" y="405180"/>
                      <a:pt x="76661" y="384695"/>
                      <a:pt x="71075" y="363345"/>
                    </a:cubicBezTo>
                    <a:lnTo>
                      <a:pt x="0" y="351515"/>
                    </a:lnTo>
                    <a:lnTo>
                      <a:pt x="0" y="254380"/>
                    </a:lnTo>
                    <a:lnTo>
                      <a:pt x="71075" y="242550"/>
                    </a:lnTo>
                    <a:cubicBezTo>
                      <a:pt x="76661" y="221200"/>
                      <a:pt x="85136" y="200907"/>
                      <a:pt x="96308" y="181672"/>
                    </a:cubicBezTo>
                    <a:lnTo>
                      <a:pt x="54510" y="123103"/>
                    </a:lnTo>
                    <a:lnTo>
                      <a:pt x="123274" y="54435"/>
                    </a:lnTo>
                    <a:lnTo>
                      <a:pt x="181926" y="96174"/>
                    </a:lnTo>
                    <a:cubicBezTo>
                      <a:pt x="201187" y="85018"/>
                      <a:pt x="221605" y="76555"/>
                      <a:pt x="242985" y="70976"/>
                    </a:cubicBezTo>
                    <a:close/>
                  </a:path>
                </a:pathLst>
              </a:custGeom>
              <a:solidFill>
                <a:srgbClr val="DD6E6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bg2">
                      <a:lumMod val="25000"/>
                    </a:schemeClr>
                  </a:solidFill>
                  <a:latin typeface="Adobe Heiti Std" panose="020B0604020202020204"/>
                  <a:cs typeface="+mn-ea"/>
                  <a:sym typeface="Adobe Heiti Std" panose="020B0604020202020204"/>
                </a:endParaRPr>
              </a:p>
            </p:txBody>
          </p:sp>
        </p:grpSp>
      </p:grpSp>
      <p:grpSp>
        <p:nvGrpSpPr>
          <p:cNvPr id="38" name="组合 37"/>
          <p:cNvGrpSpPr/>
          <p:nvPr/>
        </p:nvGrpSpPr>
        <p:grpSpPr>
          <a:xfrm>
            <a:off x="-1" y="0"/>
            <a:ext cx="3928535" cy="1136782"/>
            <a:chOff x="-1" y="0"/>
            <a:chExt cx="3928535" cy="1136782"/>
          </a:xfrm>
        </p:grpSpPr>
        <p:pic>
          <p:nvPicPr>
            <p:cNvPr id="39" name="图片 38"/>
            <p:cNvPicPr>
              <a:picLocks noChangeAspect="1"/>
            </p:cNvPicPr>
            <p:nvPr/>
          </p:nvPicPr>
          <p:blipFill rotWithShape="1">
            <a:blip r:embed="rId4"/>
            <a:srcRect l="1377"/>
            <a:stretch/>
          </p:blipFill>
          <p:spPr>
            <a:xfrm>
              <a:off x="-1" y="0"/>
              <a:ext cx="1066801" cy="1136782"/>
            </a:xfrm>
            <a:prstGeom prst="rect">
              <a:avLst/>
            </a:prstGeom>
          </p:spPr>
        </p:pic>
        <p:sp>
          <p:nvSpPr>
            <p:cNvPr id="40" name="文本框 39"/>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41" name="矩形 40"/>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grpSp>
        <p:nvGrpSpPr>
          <p:cNvPr id="42" name="组合 41"/>
          <p:cNvGrpSpPr/>
          <p:nvPr/>
        </p:nvGrpSpPr>
        <p:grpSpPr>
          <a:xfrm>
            <a:off x="341053" y="4733248"/>
            <a:ext cx="4373987" cy="1864483"/>
            <a:chOff x="3172566" y="736076"/>
            <a:chExt cx="4373987" cy="1864483"/>
          </a:xfrm>
        </p:grpSpPr>
        <p:sp>
          <p:nvSpPr>
            <p:cNvPr id="43" name="TextBox 13"/>
            <p:cNvSpPr txBox="1"/>
            <p:nvPr/>
          </p:nvSpPr>
          <p:spPr>
            <a:xfrm>
              <a:off x="3293559" y="1243141"/>
              <a:ext cx="4252994" cy="81253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4" name="文本框 43"/>
            <p:cNvSpPr txBox="1"/>
            <p:nvPr/>
          </p:nvSpPr>
          <p:spPr>
            <a:xfrm>
              <a:off x="3172566" y="2046561"/>
              <a:ext cx="3765380" cy="553998"/>
            </a:xfrm>
            <a:prstGeom prst="rect">
              <a:avLst/>
            </a:prstGeom>
            <a:noFill/>
          </p:spPr>
          <p:txBody>
            <a:bodyPr wrap="square" rtlCol="0">
              <a:spAutoFit/>
            </a:bodyPr>
            <a:lstStyle/>
            <a:p>
              <a:pPr>
                <a:lnSpc>
                  <a:spcPct val="125000"/>
                </a:lnSpc>
              </a:pPr>
              <a:r>
                <a:rPr lang="zh-CN" altLang="en-US" sz="1200" dirty="0">
                  <a:solidFill>
                    <a:schemeClr val="bg2">
                      <a:lumMod val="25000"/>
                    </a:schemeClr>
                  </a:solidFill>
                  <a:latin typeface="Adobe Heiti Std" panose="020B0604020202020204"/>
                  <a:cs typeface="+mn-ea"/>
                  <a:sym typeface="Adobe Heiti Std" panose="020B0604020202020204"/>
                </a:rPr>
                <a:t>点击文本框即可进行编辑输入相关内容点击文本框即可进行编辑输入相关</a:t>
              </a:r>
              <a:r>
                <a:rPr lang="zh-CN" altLang="en-US" sz="1200" dirty="0" smtClean="0">
                  <a:solidFill>
                    <a:schemeClr val="bg2">
                      <a:lumMod val="25000"/>
                    </a:schemeClr>
                  </a:solidFill>
                  <a:latin typeface="Adobe Heiti Std" panose="020B0604020202020204"/>
                  <a:cs typeface="+mn-ea"/>
                  <a:sym typeface="Adobe Heiti Std" panose="020B0604020202020204"/>
                </a:rPr>
                <a:t>内容</a:t>
              </a:r>
            </a:p>
          </p:txBody>
        </p:sp>
        <p:sp>
          <p:nvSpPr>
            <p:cNvPr id="45" name="ïṡḻï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95FEF84-B090-45B0-B505-6C095F5B9C79}"/>
                </a:ext>
              </a:extLst>
            </p:cNvPr>
            <p:cNvSpPr txBox="1"/>
            <p:nvPr/>
          </p:nvSpPr>
          <p:spPr bwMode="auto">
            <a:xfrm>
              <a:off x="3277848" y="736076"/>
              <a:ext cx="3489325" cy="428274"/>
            </a:xfrm>
            <a:prstGeom prst="roundRect">
              <a:avLst>
                <a:gd name="adj" fmla="val 26836"/>
              </a:avLst>
            </a:prstGeom>
            <a:solidFill>
              <a:srgbClr val="EB6D4A"/>
            </a:solidFill>
            <a:ln>
              <a:noFill/>
            </a:ln>
            <a:extLst/>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b="1" u="sng" dirty="0" smtClean="0">
                  <a:solidFill>
                    <a:schemeClr val="bg1"/>
                  </a:solidFill>
                  <a:latin typeface="Adobe Heiti Std" panose="020B0604020202020204"/>
                  <a:cs typeface="+mn-ea"/>
                  <a:sym typeface="Adobe Heiti Std" panose="020B0604020202020204"/>
                </a:rPr>
                <a:t>点击输入标题</a:t>
              </a:r>
              <a:endParaRPr lang="en-US" altLang="zh-CN" b="1" u="sng" dirty="0">
                <a:solidFill>
                  <a:schemeClr val="bg1"/>
                </a:solidFill>
                <a:latin typeface="Adobe Heiti Std" panose="020B0604020202020204"/>
                <a:cs typeface="+mn-ea"/>
                <a:sym typeface="Adobe Heiti Std" panose="020B0604020202020204"/>
              </a:endParaRPr>
            </a:p>
          </p:txBody>
        </p:sp>
      </p:grpSp>
      <p:sp>
        <p:nvSpPr>
          <p:cNvPr id="46" name="TextBox 13"/>
          <p:cNvSpPr txBox="1"/>
          <p:nvPr/>
        </p:nvSpPr>
        <p:spPr>
          <a:xfrm>
            <a:off x="701681" y="1691928"/>
            <a:ext cx="3040586" cy="1194173"/>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47" name="TextBox 13"/>
          <p:cNvSpPr txBox="1"/>
          <p:nvPr/>
        </p:nvSpPr>
        <p:spPr>
          <a:xfrm>
            <a:off x="8443604" y="4745022"/>
            <a:ext cx="3040586" cy="1194173"/>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smtClean="0">
              <a:solidFill>
                <a:schemeClr val="bg2">
                  <a:lumMod val="25000"/>
                </a:schemeClr>
              </a:solidFill>
              <a:latin typeface="Adobe Heiti Std" panose="020B0604020202020204"/>
              <a:cs typeface="+mn-ea"/>
              <a:sym typeface="Adobe Heiti Std" panose="020B0604020202020204"/>
            </a:endParaRPr>
          </a:p>
          <a:p>
            <a:pPr algn="r" defTabSz="1216660">
              <a:lnSpc>
                <a:spcPct val="120000"/>
              </a:lnSpc>
              <a:spcBef>
                <a:spcPct val="20000"/>
              </a:spcBef>
              <a:defRPr/>
            </a:pPr>
            <a:r>
              <a:rPr lang="zh-CN" altLang="en-US" sz="1400" dirty="0" smtClean="0">
                <a:solidFill>
                  <a:schemeClr val="bg2">
                    <a:lumMod val="25000"/>
                  </a:schemeClr>
                </a:solidFill>
                <a:latin typeface="Adobe Heiti Std" panose="020B0604020202020204"/>
                <a:cs typeface="+mn-ea"/>
                <a:sym typeface="Adobe Heiti Std" panose="020B0604020202020204"/>
              </a:rPr>
              <a:t>单击</a:t>
            </a:r>
            <a:r>
              <a:rPr lang="zh-CN" altLang="en-US" sz="14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400" dirty="0" smtClean="0">
                <a:solidFill>
                  <a:schemeClr val="bg2">
                    <a:lumMod val="25000"/>
                  </a:schemeClr>
                </a:solidFill>
                <a:latin typeface="Adobe Heiti Std" panose="020B0604020202020204"/>
                <a:cs typeface="+mn-ea"/>
                <a:sym typeface="Adobe Heiti Std" panose="020B0604020202020204"/>
              </a:rPr>
              <a:t>大小</a:t>
            </a:r>
            <a:endParaRPr lang="en-US" altLang="zh-CN" sz="1400" dirty="0" smtClean="0">
              <a:solidFill>
                <a:schemeClr val="bg2">
                  <a:lumMod val="25000"/>
                </a:schemeClr>
              </a:solidFill>
              <a:latin typeface="Adobe Heiti Std" panose="020B0604020202020204"/>
              <a:cs typeface="+mn-ea"/>
              <a:sym typeface="Adobe Heiti Std" panose="020B0604020202020204"/>
            </a:endParaRPr>
          </a:p>
          <a:p>
            <a:pPr algn="r" defTabSz="1216660">
              <a:lnSpc>
                <a:spcPct val="120000"/>
              </a:lnSpc>
              <a:spcBef>
                <a:spcPct val="20000"/>
              </a:spcBef>
              <a:defRPr/>
            </a:pPr>
            <a:r>
              <a:rPr lang="en-US" altLang="zh-CN" sz="1400" dirty="0" smtClean="0">
                <a:solidFill>
                  <a:schemeClr val="bg2">
                    <a:lumMod val="25000"/>
                  </a:schemeClr>
                </a:solidFill>
                <a:latin typeface="Adobe Heiti Std" panose="020B0604020202020204"/>
                <a:cs typeface="+mn-ea"/>
                <a:sym typeface="Adobe Heiti Std" panose="020B0604020202020204"/>
              </a:rPr>
              <a:t>……</a:t>
            </a:r>
            <a:endParaRPr lang="en-US" altLang="zh-CN" sz="1400" dirty="0">
              <a:solidFill>
                <a:schemeClr val="bg2">
                  <a:lumMod val="25000"/>
                </a:schemeClr>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4128849456"/>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250"/>
                                        <p:tgtEl>
                                          <p:spTgt spid="46"/>
                                        </p:tgtEl>
                                      </p:cBhvr>
                                    </p:animEffect>
                                    <p:anim calcmode="lin" valueType="num">
                                      <p:cBhvr>
                                        <p:cTn id="15" dur="250" fill="hold"/>
                                        <p:tgtEl>
                                          <p:spTgt spid="46"/>
                                        </p:tgtEl>
                                        <p:attrNameLst>
                                          <p:attrName>ppt_x</p:attrName>
                                        </p:attrNameLst>
                                      </p:cBhvr>
                                      <p:tavLst>
                                        <p:tav tm="0">
                                          <p:val>
                                            <p:strVal val="#ppt_x"/>
                                          </p:val>
                                        </p:tav>
                                        <p:tav tm="100000">
                                          <p:val>
                                            <p:strVal val="#ppt_x"/>
                                          </p:val>
                                        </p:tav>
                                      </p:tavLst>
                                    </p:anim>
                                    <p:anim calcmode="lin" valueType="num">
                                      <p:cBhvr>
                                        <p:cTn id="16" dur="250" fill="hold"/>
                                        <p:tgtEl>
                                          <p:spTgt spid="4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250"/>
                                        <p:tgtEl>
                                          <p:spTgt spid="42"/>
                                        </p:tgtEl>
                                      </p:cBhvr>
                                    </p:animEffect>
                                    <p:anim calcmode="lin" valueType="num">
                                      <p:cBhvr>
                                        <p:cTn id="20" dur="250" fill="hold"/>
                                        <p:tgtEl>
                                          <p:spTgt spid="42"/>
                                        </p:tgtEl>
                                        <p:attrNameLst>
                                          <p:attrName>ppt_x</p:attrName>
                                        </p:attrNameLst>
                                      </p:cBhvr>
                                      <p:tavLst>
                                        <p:tav tm="0">
                                          <p:val>
                                            <p:strVal val="#ppt_x"/>
                                          </p:val>
                                        </p:tav>
                                        <p:tav tm="100000">
                                          <p:val>
                                            <p:strVal val="#ppt_x"/>
                                          </p:val>
                                        </p:tav>
                                      </p:tavLst>
                                    </p:anim>
                                    <p:anim calcmode="lin" valueType="num">
                                      <p:cBhvr>
                                        <p:cTn id="21" dur="25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250"/>
                                        <p:tgtEl>
                                          <p:spTgt spid="47"/>
                                        </p:tgtEl>
                                      </p:cBhvr>
                                    </p:animEffect>
                                    <p:anim calcmode="lin" valueType="num">
                                      <p:cBhvr>
                                        <p:cTn id="25" dur="250" fill="hold"/>
                                        <p:tgtEl>
                                          <p:spTgt spid="47"/>
                                        </p:tgtEl>
                                        <p:attrNameLst>
                                          <p:attrName>ppt_x</p:attrName>
                                        </p:attrNameLst>
                                      </p:cBhvr>
                                      <p:tavLst>
                                        <p:tav tm="0">
                                          <p:val>
                                            <p:strVal val="#ppt_x"/>
                                          </p:val>
                                        </p:tav>
                                        <p:tav tm="100000">
                                          <p:val>
                                            <p:strVal val="#ppt_x"/>
                                          </p:val>
                                        </p:tav>
                                      </p:tavLst>
                                    </p:anim>
                                    <p:anim calcmode="lin" valueType="num">
                                      <p:cBhvr>
                                        <p:cTn id="26" dur="25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479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100" y="2064933"/>
            <a:ext cx="10845800" cy="3063742"/>
            <a:chOff x="673100" y="2064933"/>
            <a:chExt cx="10845800" cy="3063742"/>
          </a:xfrm>
          <a:effectLst>
            <a:outerShdw blurRad="50800" dist="63500" dir="8100000" sx="101000" sy="101000" algn="tr" rotWithShape="0">
              <a:prstClr val="black">
                <a:alpha val="40000"/>
              </a:prstClr>
            </a:outerShdw>
          </a:effectLst>
        </p:grpSpPr>
        <p:cxnSp>
          <p:nvCxnSpPr>
            <p:cNvPr id="4" name="直接连接符 3"/>
            <p:cNvCxnSpPr/>
            <p:nvPr/>
          </p:nvCxnSpPr>
          <p:spPr>
            <a:xfrm flipH="1">
              <a:off x="673100" y="4652717"/>
              <a:ext cx="48700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6648825" y="2540890"/>
              <a:ext cx="48700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6" name="îśľíďê"/>
            <p:cNvGrpSpPr/>
            <p:nvPr/>
          </p:nvGrpSpPr>
          <p:grpSpPr>
            <a:xfrm>
              <a:off x="4695825" y="2064933"/>
              <a:ext cx="2800350" cy="3063742"/>
              <a:chOff x="4695825" y="2106680"/>
              <a:chExt cx="2800350" cy="3063742"/>
            </a:xfrm>
          </p:grpSpPr>
          <p:grpSp>
            <p:nvGrpSpPr>
              <p:cNvPr id="15" name="îsḻîḍe"/>
              <p:cNvGrpSpPr/>
              <p:nvPr/>
            </p:nvGrpSpPr>
            <p:grpSpPr>
              <a:xfrm>
                <a:off x="4695825" y="2106680"/>
                <a:ext cx="2800350" cy="3063742"/>
                <a:chOff x="4695825" y="2106680"/>
                <a:chExt cx="2800350" cy="3063742"/>
              </a:xfrm>
              <a:solidFill>
                <a:schemeClr val="bg1">
                  <a:lumMod val="95000"/>
                </a:schemeClr>
              </a:solidFill>
            </p:grpSpPr>
            <p:sp>
              <p:nvSpPr>
                <p:cNvPr id="22" name="îšļîḍê"/>
                <p:cNvSpPr/>
                <p:nvPr/>
              </p:nvSpPr>
              <p:spPr>
                <a:xfrm>
                  <a:off x="5540000" y="2106680"/>
                  <a:ext cx="1110198" cy="1609032"/>
                </a:xfrm>
                <a:custGeom>
                  <a:avLst/>
                  <a:gdLst/>
                  <a:ahLst/>
                  <a:cxnLst>
                    <a:cxn ang="0">
                      <a:pos x="wd2" y="hd2"/>
                    </a:cxn>
                    <a:cxn ang="5400000">
                      <a:pos x="wd2" y="hd2"/>
                    </a:cxn>
                    <a:cxn ang="10800000">
                      <a:pos x="wd2" y="hd2"/>
                    </a:cxn>
                    <a:cxn ang="16200000">
                      <a:pos x="wd2" y="hd2"/>
                    </a:cxn>
                  </a:cxnLst>
                  <a:rect l="0" t="0" r="r" b="b"/>
                  <a:pathLst>
                    <a:path w="21221" h="21560" extrusionOk="0">
                      <a:moveTo>
                        <a:pt x="11134" y="18338"/>
                      </a:moveTo>
                      <a:cubicBezTo>
                        <a:pt x="10598" y="19485"/>
                        <a:pt x="10708" y="20243"/>
                        <a:pt x="10611" y="20219"/>
                      </a:cubicBezTo>
                      <a:cubicBezTo>
                        <a:pt x="10514" y="20243"/>
                        <a:pt x="10624" y="19485"/>
                        <a:pt x="10089" y="18338"/>
                      </a:cubicBezTo>
                      <a:cubicBezTo>
                        <a:pt x="9579" y="17179"/>
                        <a:pt x="8423" y="15629"/>
                        <a:pt x="6401" y="13789"/>
                      </a:cubicBezTo>
                      <a:cubicBezTo>
                        <a:pt x="4521" y="11980"/>
                        <a:pt x="2572" y="9649"/>
                        <a:pt x="3181" y="7216"/>
                      </a:cubicBezTo>
                      <a:cubicBezTo>
                        <a:pt x="3617" y="4876"/>
                        <a:pt x="6612" y="2434"/>
                        <a:pt x="10611" y="2510"/>
                      </a:cubicBezTo>
                      <a:cubicBezTo>
                        <a:pt x="14610" y="2434"/>
                        <a:pt x="17605" y="4876"/>
                        <a:pt x="18041" y="7216"/>
                      </a:cubicBezTo>
                      <a:cubicBezTo>
                        <a:pt x="18651" y="9649"/>
                        <a:pt x="16702" y="11980"/>
                        <a:pt x="14822" y="13789"/>
                      </a:cubicBezTo>
                      <a:cubicBezTo>
                        <a:pt x="12800" y="15629"/>
                        <a:pt x="11644" y="17179"/>
                        <a:pt x="11134" y="18338"/>
                      </a:cubicBezTo>
                      <a:close/>
                      <a:moveTo>
                        <a:pt x="10296" y="19378"/>
                      </a:moveTo>
                      <a:cubicBezTo>
                        <a:pt x="10721" y="20755"/>
                        <a:pt x="10578" y="21562"/>
                        <a:pt x="10611" y="21560"/>
                      </a:cubicBezTo>
                      <a:cubicBezTo>
                        <a:pt x="10645" y="21562"/>
                        <a:pt x="10501" y="20755"/>
                        <a:pt x="10914" y="19372"/>
                      </a:cubicBezTo>
                      <a:cubicBezTo>
                        <a:pt x="11324" y="17989"/>
                        <a:pt x="12805" y="16293"/>
                        <a:pt x="15737" y="14374"/>
                      </a:cubicBezTo>
                      <a:cubicBezTo>
                        <a:pt x="17134" y="13355"/>
                        <a:pt x="18664" y="12339"/>
                        <a:pt x="19729" y="11058"/>
                      </a:cubicBezTo>
                      <a:cubicBezTo>
                        <a:pt x="20803" y="9796"/>
                        <a:pt x="21411" y="8268"/>
                        <a:pt x="21169" y="6666"/>
                      </a:cubicBezTo>
                      <a:cubicBezTo>
                        <a:pt x="20944" y="5076"/>
                        <a:pt x="19869" y="3410"/>
                        <a:pt x="17979" y="2130"/>
                      </a:cubicBezTo>
                      <a:cubicBezTo>
                        <a:pt x="16115" y="853"/>
                        <a:pt x="13436" y="-38"/>
                        <a:pt x="10611" y="1"/>
                      </a:cubicBezTo>
                      <a:cubicBezTo>
                        <a:pt x="7786" y="-38"/>
                        <a:pt x="5108" y="853"/>
                        <a:pt x="3244" y="2129"/>
                      </a:cubicBezTo>
                      <a:cubicBezTo>
                        <a:pt x="1353" y="3410"/>
                        <a:pt x="278" y="5075"/>
                        <a:pt x="53" y="6666"/>
                      </a:cubicBezTo>
                      <a:cubicBezTo>
                        <a:pt x="-189" y="8268"/>
                        <a:pt x="420" y="9795"/>
                        <a:pt x="1493" y="11057"/>
                      </a:cubicBezTo>
                      <a:cubicBezTo>
                        <a:pt x="2558" y="12339"/>
                        <a:pt x="4088" y="13355"/>
                        <a:pt x="5485" y="14374"/>
                      </a:cubicBezTo>
                      <a:cubicBezTo>
                        <a:pt x="8418" y="16293"/>
                        <a:pt x="9898" y="17990"/>
                        <a:pt x="10296" y="19378"/>
                      </a:cubicBezTo>
                      <a:close/>
                    </a:path>
                  </a:pathLst>
                </a:custGeom>
                <a:grp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endParaRPr>
                    <a:latin typeface="Adobe Heiti Std" panose="020B0604020202020204"/>
                    <a:cs typeface="+mn-ea"/>
                    <a:sym typeface="Adobe Heiti Std" panose="020B0604020202020204"/>
                  </a:endParaRPr>
                </a:p>
              </p:txBody>
            </p:sp>
            <p:sp>
              <p:nvSpPr>
                <p:cNvPr id="23" name="íSḻîďe"/>
                <p:cNvSpPr/>
                <p:nvPr/>
              </p:nvSpPr>
              <p:spPr>
                <a:xfrm>
                  <a:off x="6029921" y="2596603"/>
                  <a:ext cx="1466254" cy="1101922"/>
                </a:xfrm>
                <a:custGeom>
                  <a:avLst/>
                  <a:gdLst/>
                  <a:ahLst/>
                  <a:cxnLst>
                    <a:cxn ang="0">
                      <a:pos x="wd2" y="hd2"/>
                    </a:cxn>
                    <a:cxn ang="5400000">
                      <a:pos x="wd2" y="hd2"/>
                    </a:cxn>
                    <a:cxn ang="10800000">
                      <a:pos x="wd2" y="hd2"/>
                    </a:cxn>
                    <a:cxn ang="16200000">
                      <a:pos x="wd2" y="hd2"/>
                    </a:cxn>
                  </a:cxnLst>
                  <a:rect l="0" t="0" r="r" b="b"/>
                  <a:pathLst>
                    <a:path w="21352" h="21262" extrusionOk="0">
                      <a:moveTo>
                        <a:pt x="5710" y="11576"/>
                      </a:moveTo>
                      <a:cubicBezTo>
                        <a:pt x="6698" y="8629"/>
                        <a:pt x="8149" y="5247"/>
                        <a:pt x="10670" y="4029"/>
                      </a:cubicBezTo>
                      <a:cubicBezTo>
                        <a:pt x="13039" y="2724"/>
                        <a:pt x="16479" y="3585"/>
                        <a:pt x="17930" y="7135"/>
                      </a:cubicBezTo>
                      <a:cubicBezTo>
                        <a:pt x="19525" y="10576"/>
                        <a:pt x="18368" y="14953"/>
                        <a:pt x="16331" y="17019"/>
                      </a:cubicBezTo>
                      <a:cubicBezTo>
                        <a:pt x="14274" y="19303"/>
                        <a:pt x="11337" y="19277"/>
                        <a:pt x="8918" y="18937"/>
                      </a:cubicBezTo>
                      <a:cubicBezTo>
                        <a:pt x="6417" y="18494"/>
                        <a:pt x="4518" y="18599"/>
                        <a:pt x="3232" y="18989"/>
                      </a:cubicBezTo>
                      <a:cubicBezTo>
                        <a:pt x="1948" y="19346"/>
                        <a:pt x="1277" y="19988"/>
                        <a:pt x="1262" y="19886"/>
                      </a:cubicBezTo>
                      <a:cubicBezTo>
                        <a:pt x="1203" y="19818"/>
                        <a:pt x="1958" y="19369"/>
                        <a:pt x="2834" y="18074"/>
                      </a:cubicBezTo>
                      <a:cubicBezTo>
                        <a:pt x="3731" y="16794"/>
                        <a:pt x="4750" y="14668"/>
                        <a:pt x="5710" y="11576"/>
                      </a:cubicBezTo>
                      <a:close/>
                      <a:moveTo>
                        <a:pt x="8717" y="20158"/>
                      </a:moveTo>
                      <a:cubicBezTo>
                        <a:pt x="10208" y="20646"/>
                        <a:pt x="11747" y="21252"/>
                        <a:pt x="13358" y="21260"/>
                      </a:cubicBezTo>
                      <a:cubicBezTo>
                        <a:pt x="14955" y="21290"/>
                        <a:pt x="16625" y="20723"/>
                        <a:pt x="18040" y="19357"/>
                      </a:cubicBezTo>
                      <a:cubicBezTo>
                        <a:pt x="19452" y="18016"/>
                        <a:pt x="20610" y="15876"/>
                        <a:pt x="21095" y="13302"/>
                      </a:cubicBezTo>
                      <a:cubicBezTo>
                        <a:pt x="21586" y="10753"/>
                        <a:pt x="21404" y="7770"/>
                        <a:pt x="20291" y="5329"/>
                      </a:cubicBezTo>
                      <a:cubicBezTo>
                        <a:pt x="19252" y="2831"/>
                        <a:pt x="17393" y="1131"/>
                        <a:pt x="15482" y="421"/>
                      </a:cubicBezTo>
                      <a:cubicBezTo>
                        <a:pt x="13557" y="-310"/>
                        <a:pt x="11580" y="-51"/>
                        <a:pt x="9997" y="899"/>
                      </a:cubicBezTo>
                      <a:cubicBezTo>
                        <a:pt x="8397" y="1840"/>
                        <a:pt x="7191" y="3472"/>
                        <a:pt x="6412" y="5319"/>
                      </a:cubicBezTo>
                      <a:cubicBezTo>
                        <a:pt x="5612" y="7172"/>
                        <a:pt x="5239" y="9241"/>
                        <a:pt x="4812" y="11196"/>
                      </a:cubicBezTo>
                      <a:cubicBezTo>
                        <a:pt x="4122" y="15142"/>
                        <a:pt x="3090" y="17657"/>
                        <a:pt x="1944" y="19011"/>
                      </a:cubicBezTo>
                      <a:cubicBezTo>
                        <a:pt x="800" y="20368"/>
                        <a:pt x="-14" y="20823"/>
                        <a:pt x="1" y="20851"/>
                      </a:cubicBezTo>
                      <a:cubicBezTo>
                        <a:pt x="12" y="20882"/>
                        <a:pt x="716" y="20176"/>
                        <a:pt x="2174" y="19556"/>
                      </a:cubicBezTo>
                      <a:cubicBezTo>
                        <a:pt x="3633" y="18904"/>
                        <a:pt x="5793" y="18976"/>
                        <a:pt x="8717" y="20158"/>
                      </a:cubicBezTo>
                      <a:close/>
                    </a:path>
                  </a:pathLst>
                </a:custGeom>
                <a:grp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endParaRPr>
                    <a:latin typeface="Adobe Heiti Std" panose="020B0604020202020204"/>
                    <a:cs typeface="+mn-ea"/>
                    <a:sym typeface="Adobe Heiti Std" panose="020B0604020202020204"/>
                  </a:endParaRPr>
                </a:p>
              </p:txBody>
            </p:sp>
            <p:sp>
              <p:nvSpPr>
                <p:cNvPr id="24" name="îṧḻiḍé"/>
                <p:cNvSpPr/>
                <p:nvPr/>
              </p:nvSpPr>
              <p:spPr>
                <a:xfrm>
                  <a:off x="6029921" y="3576448"/>
                  <a:ext cx="1466247" cy="1101925"/>
                </a:xfrm>
                <a:custGeom>
                  <a:avLst/>
                  <a:gdLst/>
                  <a:ahLst/>
                  <a:cxnLst>
                    <a:cxn ang="0">
                      <a:pos x="wd2" y="hd2"/>
                    </a:cxn>
                    <a:cxn ang="5400000">
                      <a:pos x="wd2" y="hd2"/>
                    </a:cxn>
                    <a:cxn ang="10800000">
                      <a:pos x="wd2" y="hd2"/>
                    </a:cxn>
                    <a:cxn ang="16200000">
                      <a:pos x="wd2" y="hd2"/>
                    </a:cxn>
                  </a:cxnLst>
                  <a:rect l="0" t="0" r="r" b="b"/>
                  <a:pathLst>
                    <a:path w="21352" h="21262" extrusionOk="0">
                      <a:moveTo>
                        <a:pt x="8917" y="2323"/>
                      </a:moveTo>
                      <a:cubicBezTo>
                        <a:pt x="11336" y="1983"/>
                        <a:pt x="14273" y="1957"/>
                        <a:pt x="16329" y="4241"/>
                      </a:cubicBezTo>
                      <a:cubicBezTo>
                        <a:pt x="18366" y="6308"/>
                        <a:pt x="19524" y="10685"/>
                        <a:pt x="17928" y="14126"/>
                      </a:cubicBezTo>
                      <a:cubicBezTo>
                        <a:pt x="16478" y="17676"/>
                        <a:pt x="13038" y="18536"/>
                        <a:pt x="10669" y="17232"/>
                      </a:cubicBezTo>
                      <a:cubicBezTo>
                        <a:pt x="8148" y="16014"/>
                        <a:pt x="6697" y="12631"/>
                        <a:pt x="5709" y="9685"/>
                      </a:cubicBezTo>
                      <a:cubicBezTo>
                        <a:pt x="4749" y="6593"/>
                        <a:pt x="3730" y="4467"/>
                        <a:pt x="2833" y="3186"/>
                      </a:cubicBezTo>
                      <a:cubicBezTo>
                        <a:pt x="1957" y="1892"/>
                        <a:pt x="1202" y="1442"/>
                        <a:pt x="1261" y="1375"/>
                      </a:cubicBezTo>
                      <a:cubicBezTo>
                        <a:pt x="1276" y="1273"/>
                        <a:pt x="1947" y="1914"/>
                        <a:pt x="3231" y="2272"/>
                      </a:cubicBezTo>
                      <a:cubicBezTo>
                        <a:pt x="4517" y="2661"/>
                        <a:pt x="6416" y="2767"/>
                        <a:pt x="8917" y="2323"/>
                      </a:cubicBezTo>
                      <a:close/>
                      <a:moveTo>
                        <a:pt x="4811" y="10065"/>
                      </a:moveTo>
                      <a:cubicBezTo>
                        <a:pt x="5238" y="12020"/>
                        <a:pt x="5611" y="14089"/>
                        <a:pt x="6411" y="15942"/>
                      </a:cubicBezTo>
                      <a:cubicBezTo>
                        <a:pt x="7190" y="17789"/>
                        <a:pt x="8396" y="19421"/>
                        <a:pt x="9996" y="20363"/>
                      </a:cubicBezTo>
                      <a:cubicBezTo>
                        <a:pt x="11578" y="21312"/>
                        <a:pt x="13556" y="21571"/>
                        <a:pt x="15481" y="20840"/>
                      </a:cubicBezTo>
                      <a:cubicBezTo>
                        <a:pt x="17392" y="20130"/>
                        <a:pt x="19251" y="18429"/>
                        <a:pt x="20290" y="15932"/>
                      </a:cubicBezTo>
                      <a:cubicBezTo>
                        <a:pt x="21403" y="13490"/>
                        <a:pt x="21585" y="10507"/>
                        <a:pt x="21093" y="7959"/>
                      </a:cubicBezTo>
                      <a:cubicBezTo>
                        <a:pt x="20609" y="5385"/>
                        <a:pt x="19450" y="3245"/>
                        <a:pt x="18039" y="1904"/>
                      </a:cubicBezTo>
                      <a:cubicBezTo>
                        <a:pt x="16623" y="538"/>
                        <a:pt x="14954" y="-29"/>
                        <a:pt x="13357" y="1"/>
                      </a:cubicBezTo>
                      <a:cubicBezTo>
                        <a:pt x="11746" y="9"/>
                        <a:pt x="10207" y="615"/>
                        <a:pt x="8716" y="1103"/>
                      </a:cubicBezTo>
                      <a:cubicBezTo>
                        <a:pt x="5792" y="2284"/>
                        <a:pt x="3632" y="2357"/>
                        <a:pt x="2174" y="1720"/>
                      </a:cubicBezTo>
                      <a:cubicBezTo>
                        <a:pt x="715" y="1085"/>
                        <a:pt x="11" y="378"/>
                        <a:pt x="0" y="409"/>
                      </a:cubicBezTo>
                      <a:cubicBezTo>
                        <a:pt x="-15" y="437"/>
                        <a:pt x="799" y="893"/>
                        <a:pt x="1933" y="2256"/>
                      </a:cubicBezTo>
                      <a:cubicBezTo>
                        <a:pt x="3089" y="3604"/>
                        <a:pt x="4121" y="6119"/>
                        <a:pt x="4811" y="10065"/>
                      </a:cubicBezTo>
                      <a:close/>
                    </a:path>
                  </a:pathLst>
                </a:custGeom>
                <a:grp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endParaRPr>
                    <a:latin typeface="Adobe Heiti Std" panose="020B0604020202020204"/>
                    <a:cs typeface="+mn-ea"/>
                    <a:sym typeface="Adobe Heiti Std" panose="020B0604020202020204"/>
                  </a:endParaRPr>
                </a:p>
              </p:txBody>
            </p:sp>
            <p:sp>
              <p:nvSpPr>
                <p:cNvPr id="25" name="ï$ļíḑè"/>
                <p:cNvSpPr/>
                <p:nvPr/>
              </p:nvSpPr>
              <p:spPr>
                <a:xfrm>
                  <a:off x="5540000" y="3561373"/>
                  <a:ext cx="1110198" cy="1609049"/>
                </a:xfrm>
                <a:custGeom>
                  <a:avLst/>
                  <a:gdLst/>
                  <a:ahLst/>
                  <a:cxnLst>
                    <a:cxn ang="0">
                      <a:pos x="wd2" y="hd2"/>
                    </a:cxn>
                    <a:cxn ang="5400000">
                      <a:pos x="wd2" y="hd2"/>
                    </a:cxn>
                    <a:cxn ang="10800000">
                      <a:pos x="wd2" y="hd2"/>
                    </a:cxn>
                    <a:cxn ang="16200000">
                      <a:pos x="wd2" y="hd2"/>
                    </a:cxn>
                  </a:cxnLst>
                  <a:rect l="0" t="0" r="r" b="b"/>
                  <a:pathLst>
                    <a:path w="21221" h="21560" extrusionOk="0">
                      <a:moveTo>
                        <a:pt x="14822" y="7771"/>
                      </a:moveTo>
                      <a:cubicBezTo>
                        <a:pt x="16702" y="9581"/>
                        <a:pt x="18651" y="11912"/>
                        <a:pt x="18041" y="14344"/>
                      </a:cubicBezTo>
                      <a:cubicBezTo>
                        <a:pt x="17605" y="16684"/>
                        <a:pt x="14610" y="19126"/>
                        <a:pt x="10611" y="19050"/>
                      </a:cubicBezTo>
                      <a:cubicBezTo>
                        <a:pt x="6612" y="19126"/>
                        <a:pt x="3617" y="16684"/>
                        <a:pt x="3181" y="14344"/>
                      </a:cubicBezTo>
                      <a:cubicBezTo>
                        <a:pt x="2572" y="11912"/>
                        <a:pt x="4521" y="9581"/>
                        <a:pt x="6401" y="7771"/>
                      </a:cubicBezTo>
                      <a:cubicBezTo>
                        <a:pt x="8423" y="5931"/>
                        <a:pt x="9579" y="4382"/>
                        <a:pt x="10089" y="3222"/>
                      </a:cubicBezTo>
                      <a:cubicBezTo>
                        <a:pt x="10624" y="2075"/>
                        <a:pt x="10514" y="1317"/>
                        <a:pt x="10611" y="1341"/>
                      </a:cubicBezTo>
                      <a:cubicBezTo>
                        <a:pt x="10708" y="1317"/>
                        <a:pt x="10598" y="2075"/>
                        <a:pt x="11134" y="3222"/>
                      </a:cubicBezTo>
                      <a:cubicBezTo>
                        <a:pt x="11644" y="4382"/>
                        <a:pt x="12800" y="5931"/>
                        <a:pt x="14822" y="7771"/>
                      </a:cubicBezTo>
                      <a:close/>
                      <a:moveTo>
                        <a:pt x="5485" y="7186"/>
                      </a:moveTo>
                      <a:cubicBezTo>
                        <a:pt x="4088" y="8206"/>
                        <a:pt x="2558" y="9222"/>
                        <a:pt x="1493" y="10503"/>
                      </a:cubicBezTo>
                      <a:cubicBezTo>
                        <a:pt x="420" y="11765"/>
                        <a:pt x="-189" y="13292"/>
                        <a:pt x="53" y="14894"/>
                      </a:cubicBezTo>
                      <a:cubicBezTo>
                        <a:pt x="278" y="16485"/>
                        <a:pt x="1353" y="18151"/>
                        <a:pt x="3244" y="19431"/>
                      </a:cubicBezTo>
                      <a:cubicBezTo>
                        <a:pt x="5108" y="20707"/>
                        <a:pt x="7786" y="21598"/>
                        <a:pt x="10611" y="21559"/>
                      </a:cubicBezTo>
                      <a:cubicBezTo>
                        <a:pt x="13436" y="21598"/>
                        <a:pt x="16115" y="20707"/>
                        <a:pt x="17979" y="19431"/>
                      </a:cubicBezTo>
                      <a:cubicBezTo>
                        <a:pt x="19869" y="18150"/>
                        <a:pt x="20944" y="16485"/>
                        <a:pt x="21169" y="14894"/>
                      </a:cubicBezTo>
                      <a:cubicBezTo>
                        <a:pt x="21411" y="13292"/>
                        <a:pt x="20803" y="11765"/>
                        <a:pt x="19729" y="10502"/>
                      </a:cubicBezTo>
                      <a:cubicBezTo>
                        <a:pt x="18664" y="9222"/>
                        <a:pt x="17134" y="8205"/>
                        <a:pt x="15737" y="7186"/>
                      </a:cubicBezTo>
                      <a:cubicBezTo>
                        <a:pt x="12805" y="5267"/>
                        <a:pt x="11324" y="3571"/>
                        <a:pt x="10914" y="2188"/>
                      </a:cubicBezTo>
                      <a:cubicBezTo>
                        <a:pt x="10501" y="805"/>
                        <a:pt x="10645" y="-2"/>
                        <a:pt x="10611" y="0"/>
                      </a:cubicBezTo>
                      <a:cubicBezTo>
                        <a:pt x="10578" y="-2"/>
                        <a:pt x="10721" y="805"/>
                        <a:pt x="10296" y="2182"/>
                      </a:cubicBezTo>
                      <a:cubicBezTo>
                        <a:pt x="9898" y="3571"/>
                        <a:pt x="8418" y="5267"/>
                        <a:pt x="5485" y="7186"/>
                      </a:cubicBezTo>
                      <a:close/>
                    </a:path>
                  </a:pathLst>
                </a:custGeom>
                <a:grp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endParaRPr>
                    <a:latin typeface="Adobe Heiti Std" panose="020B0604020202020204"/>
                    <a:cs typeface="+mn-ea"/>
                    <a:sym typeface="Adobe Heiti Std" panose="020B0604020202020204"/>
                  </a:endParaRPr>
                </a:p>
              </p:txBody>
            </p:sp>
            <p:sp>
              <p:nvSpPr>
                <p:cNvPr id="26" name="ï$1iḓe"/>
                <p:cNvSpPr/>
                <p:nvPr/>
              </p:nvSpPr>
              <p:spPr>
                <a:xfrm>
                  <a:off x="4695825" y="3576448"/>
                  <a:ext cx="1466244" cy="1101932"/>
                </a:xfrm>
                <a:custGeom>
                  <a:avLst/>
                  <a:gdLst/>
                  <a:ahLst/>
                  <a:cxnLst>
                    <a:cxn ang="0">
                      <a:pos x="wd2" y="hd2"/>
                    </a:cxn>
                    <a:cxn ang="5400000">
                      <a:pos x="wd2" y="hd2"/>
                    </a:cxn>
                    <a:cxn ang="10800000">
                      <a:pos x="wd2" y="hd2"/>
                    </a:cxn>
                    <a:cxn ang="16200000">
                      <a:pos x="wd2" y="hd2"/>
                    </a:cxn>
                  </a:cxnLst>
                  <a:rect l="0" t="0" r="r" b="b"/>
                  <a:pathLst>
                    <a:path w="21352" h="21262" extrusionOk="0">
                      <a:moveTo>
                        <a:pt x="18120" y="2272"/>
                      </a:moveTo>
                      <a:cubicBezTo>
                        <a:pt x="19404" y="1914"/>
                        <a:pt x="20075" y="1273"/>
                        <a:pt x="20090" y="1375"/>
                      </a:cubicBezTo>
                      <a:cubicBezTo>
                        <a:pt x="20149" y="1442"/>
                        <a:pt x="19394" y="1892"/>
                        <a:pt x="18518" y="3186"/>
                      </a:cubicBezTo>
                      <a:cubicBezTo>
                        <a:pt x="17621" y="4467"/>
                        <a:pt x="16602" y="6593"/>
                        <a:pt x="15642" y="9685"/>
                      </a:cubicBezTo>
                      <a:cubicBezTo>
                        <a:pt x="14654" y="12631"/>
                        <a:pt x="13203" y="16014"/>
                        <a:pt x="10682" y="17232"/>
                      </a:cubicBezTo>
                      <a:cubicBezTo>
                        <a:pt x="8313" y="18536"/>
                        <a:pt x="4873" y="17676"/>
                        <a:pt x="3422" y="14126"/>
                      </a:cubicBezTo>
                      <a:cubicBezTo>
                        <a:pt x="1827" y="10685"/>
                        <a:pt x="2985" y="6308"/>
                        <a:pt x="5021" y="4241"/>
                      </a:cubicBezTo>
                      <a:cubicBezTo>
                        <a:pt x="7078" y="1957"/>
                        <a:pt x="10015" y="1983"/>
                        <a:pt x="12434" y="2323"/>
                      </a:cubicBezTo>
                      <a:cubicBezTo>
                        <a:pt x="14935" y="2767"/>
                        <a:pt x="16834" y="2662"/>
                        <a:pt x="18120" y="2272"/>
                      </a:cubicBezTo>
                      <a:close/>
                      <a:moveTo>
                        <a:pt x="19418" y="2256"/>
                      </a:moveTo>
                      <a:cubicBezTo>
                        <a:pt x="20552" y="893"/>
                        <a:pt x="21366" y="437"/>
                        <a:pt x="21351" y="409"/>
                      </a:cubicBezTo>
                      <a:cubicBezTo>
                        <a:pt x="21341" y="378"/>
                        <a:pt x="20635" y="1085"/>
                        <a:pt x="19177" y="1720"/>
                      </a:cubicBezTo>
                      <a:cubicBezTo>
                        <a:pt x="17719" y="2357"/>
                        <a:pt x="15559" y="2284"/>
                        <a:pt x="12635" y="1103"/>
                      </a:cubicBezTo>
                      <a:cubicBezTo>
                        <a:pt x="11144" y="615"/>
                        <a:pt x="9605" y="9"/>
                        <a:pt x="7994" y="1"/>
                      </a:cubicBezTo>
                      <a:cubicBezTo>
                        <a:pt x="6397" y="-29"/>
                        <a:pt x="4728" y="538"/>
                        <a:pt x="3312" y="1904"/>
                      </a:cubicBezTo>
                      <a:cubicBezTo>
                        <a:pt x="1901" y="3245"/>
                        <a:pt x="742" y="5385"/>
                        <a:pt x="258" y="7959"/>
                      </a:cubicBezTo>
                      <a:cubicBezTo>
                        <a:pt x="-234" y="10507"/>
                        <a:pt x="-52" y="13490"/>
                        <a:pt x="1061" y="15932"/>
                      </a:cubicBezTo>
                      <a:cubicBezTo>
                        <a:pt x="2100" y="18429"/>
                        <a:pt x="3959" y="20130"/>
                        <a:pt x="5870" y="20840"/>
                      </a:cubicBezTo>
                      <a:cubicBezTo>
                        <a:pt x="7795" y="21571"/>
                        <a:pt x="9773" y="21312"/>
                        <a:pt x="11355" y="20363"/>
                      </a:cubicBezTo>
                      <a:cubicBezTo>
                        <a:pt x="12955" y="19421"/>
                        <a:pt x="14161" y="17789"/>
                        <a:pt x="14940" y="15942"/>
                      </a:cubicBezTo>
                      <a:cubicBezTo>
                        <a:pt x="15740" y="14089"/>
                        <a:pt x="16113" y="12020"/>
                        <a:pt x="16540" y="10065"/>
                      </a:cubicBezTo>
                      <a:cubicBezTo>
                        <a:pt x="17230" y="6119"/>
                        <a:pt x="18262" y="3604"/>
                        <a:pt x="19418" y="2256"/>
                      </a:cubicBezTo>
                      <a:close/>
                    </a:path>
                  </a:pathLst>
                </a:custGeom>
                <a:grp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endParaRPr>
                    <a:latin typeface="Adobe Heiti Std" panose="020B0604020202020204"/>
                    <a:cs typeface="+mn-ea"/>
                    <a:sym typeface="Adobe Heiti Std" panose="020B0604020202020204"/>
                  </a:endParaRPr>
                </a:p>
              </p:txBody>
            </p:sp>
            <p:sp>
              <p:nvSpPr>
                <p:cNvPr id="27" name="ïš1îḋe"/>
                <p:cNvSpPr/>
                <p:nvPr/>
              </p:nvSpPr>
              <p:spPr>
                <a:xfrm>
                  <a:off x="4695825" y="2596603"/>
                  <a:ext cx="1466249" cy="1101922"/>
                </a:xfrm>
                <a:custGeom>
                  <a:avLst/>
                  <a:gdLst/>
                  <a:ahLst/>
                  <a:cxnLst>
                    <a:cxn ang="0">
                      <a:pos x="wd2" y="hd2"/>
                    </a:cxn>
                    <a:cxn ang="5400000">
                      <a:pos x="wd2" y="hd2"/>
                    </a:cxn>
                    <a:cxn ang="10800000">
                      <a:pos x="wd2" y="hd2"/>
                    </a:cxn>
                    <a:cxn ang="16200000">
                      <a:pos x="wd2" y="hd2"/>
                    </a:cxn>
                  </a:cxnLst>
                  <a:rect l="0" t="0" r="r" b="b"/>
                  <a:pathLst>
                    <a:path w="21351" h="21262" extrusionOk="0">
                      <a:moveTo>
                        <a:pt x="18518" y="18074"/>
                      </a:moveTo>
                      <a:cubicBezTo>
                        <a:pt x="19394" y="19369"/>
                        <a:pt x="20148" y="19818"/>
                        <a:pt x="20089" y="19886"/>
                      </a:cubicBezTo>
                      <a:cubicBezTo>
                        <a:pt x="20075" y="19988"/>
                        <a:pt x="19404" y="19346"/>
                        <a:pt x="18119" y="18989"/>
                      </a:cubicBezTo>
                      <a:cubicBezTo>
                        <a:pt x="16834" y="18599"/>
                        <a:pt x="14935" y="18494"/>
                        <a:pt x="12434" y="18937"/>
                      </a:cubicBezTo>
                      <a:cubicBezTo>
                        <a:pt x="10015" y="19277"/>
                        <a:pt x="7078" y="19303"/>
                        <a:pt x="5021" y="17019"/>
                      </a:cubicBezTo>
                      <a:cubicBezTo>
                        <a:pt x="2985" y="14953"/>
                        <a:pt x="1827" y="10576"/>
                        <a:pt x="3422" y="7135"/>
                      </a:cubicBezTo>
                      <a:cubicBezTo>
                        <a:pt x="4873" y="3585"/>
                        <a:pt x="8313" y="2724"/>
                        <a:pt x="10682" y="4029"/>
                      </a:cubicBezTo>
                      <a:cubicBezTo>
                        <a:pt x="13203" y="5247"/>
                        <a:pt x="14654" y="8629"/>
                        <a:pt x="15642" y="11576"/>
                      </a:cubicBezTo>
                      <a:cubicBezTo>
                        <a:pt x="16602" y="14668"/>
                        <a:pt x="17621" y="16794"/>
                        <a:pt x="18518" y="18074"/>
                      </a:cubicBezTo>
                      <a:close/>
                      <a:moveTo>
                        <a:pt x="19178" y="19556"/>
                      </a:moveTo>
                      <a:cubicBezTo>
                        <a:pt x="20635" y="20176"/>
                        <a:pt x="21340" y="20882"/>
                        <a:pt x="21351" y="20851"/>
                      </a:cubicBezTo>
                      <a:cubicBezTo>
                        <a:pt x="21366" y="20823"/>
                        <a:pt x="20552" y="20368"/>
                        <a:pt x="19408" y="19011"/>
                      </a:cubicBezTo>
                      <a:cubicBezTo>
                        <a:pt x="18262" y="17657"/>
                        <a:pt x="17230" y="15142"/>
                        <a:pt x="16540" y="11196"/>
                      </a:cubicBezTo>
                      <a:cubicBezTo>
                        <a:pt x="16113" y="9241"/>
                        <a:pt x="15740" y="7172"/>
                        <a:pt x="14940" y="5319"/>
                      </a:cubicBezTo>
                      <a:cubicBezTo>
                        <a:pt x="14161" y="3472"/>
                        <a:pt x="12955" y="1840"/>
                        <a:pt x="11355" y="899"/>
                      </a:cubicBezTo>
                      <a:cubicBezTo>
                        <a:pt x="9773" y="-51"/>
                        <a:pt x="7795" y="-310"/>
                        <a:pt x="5870" y="421"/>
                      </a:cubicBezTo>
                      <a:cubicBezTo>
                        <a:pt x="3959" y="1131"/>
                        <a:pt x="2100" y="2831"/>
                        <a:pt x="1061" y="5329"/>
                      </a:cubicBezTo>
                      <a:cubicBezTo>
                        <a:pt x="-52" y="7770"/>
                        <a:pt x="-234" y="10753"/>
                        <a:pt x="257" y="13302"/>
                      </a:cubicBezTo>
                      <a:cubicBezTo>
                        <a:pt x="742" y="15876"/>
                        <a:pt x="1900" y="18016"/>
                        <a:pt x="3312" y="19357"/>
                      </a:cubicBezTo>
                      <a:cubicBezTo>
                        <a:pt x="4727" y="20723"/>
                        <a:pt x="6397" y="21290"/>
                        <a:pt x="7993" y="21260"/>
                      </a:cubicBezTo>
                      <a:cubicBezTo>
                        <a:pt x="9605" y="21252"/>
                        <a:pt x="11144" y="20646"/>
                        <a:pt x="12635" y="20158"/>
                      </a:cubicBezTo>
                      <a:cubicBezTo>
                        <a:pt x="15559" y="18976"/>
                        <a:pt x="17719" y="18904"/>
                        <a:pt x="19178" y="19556"/>
                      </a:cubicBezTo>
                      <a:close/>
                    </a:path>
                  </a:pathLst>
                </a:custGeom>
                <a:grp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endParaRPr>
                    <a:latin typeface="Adobe Heiti Std" panose="020B0604020202020204"/>
                    <a:cs typeface="+mn-ea"/>
                    <a:sym typeface="Adobe Heiti Std" panose="020B0604020202020204"/>
                  </a:endParaRPr>
                </a:p>
              </p:txBody>
            </p:sp>
          </p:grpSp>
          <p:sp>
            <p:nvSpPr>
              <p:cNvPr id="16" name="ïṧḻíďé"/>
              <p:cNvSpPr/>
              <p:nvPr/>
            </p:nvSpPr>
            <p:spPr>
              <a:xfrm>
                <a:off x="5918888" y="2624378"/>
                <a:ext cx="352425" cy="345038"/>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solidFill>
                <a:srgbClr val="DD6E6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sp>
            <p:nvSpPr>
              <p:cNvPr id="17" name="iṣḷïde"/>
              <p:cNvSpPr/>
              <p:nvPr/>
            </p:nvSpPr>
            <p:spPr>
              <a:xfrm>
                <a:off x="6701136" y="2975046"/>
                <a:ext cx="352425" cy="345038"/>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solidFill>
                <a:srgbClr val="DD6E6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sp>
            <p:nvSpPr>
              <p:cNvPr id="18" name="íŝḻïḍé"/>
              <p:cNvSpPr/>
              <p:nvPr/>
            </p:nvSpPr>
            <p:spPr>
              <a:xfrm>
                <a:off x="6701132" y="3954892"/>
                <a:ext cx="352425" cy="345038"/>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solidFill>
                <a:srgbClr val="DD6E6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sp>
            <p:nvSpPr>
              <p:cNvPr id="19" name="ï$ľíḓe"/>
              <p:cNvSpPr/>
              <p:nvPr/>
            </p:nvSpPr>
            <p:spPr>
              <a:xfrm>
                <a:off x="5918888" y="4307679"/>
                <a:ext cx="352425" cy="345038"/>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solidFill>
                <a:srgbClr val="DD6E6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sp>
            <p:nvSpPr>
              <p:cNvPr id="20" name="ï$ľïḑe"/>
              <p:cNvSpPr/>
              <p:nvPr/>
            </p:nvSpPr>
            <p:spPr>
              <a:xfrm>
                <a:off x="5138436" y="3954895"/>
                <a:ext cx="352425" cy="345038"/>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solidFill>
                <a:srgbClr val="DD6E6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sp>
            <p:nvSpPr>
              <p:cNvPr id="21" name="ïSľïḋé"/>
              <p:cNvSpPr/>
              <p:nvPr/>
            </p:nvSpPr>
            <p:spPr>
              <a:xfrm>
                <a:off x="5138438" y="2975046"/>
                <a:ext cx="352425" cy="345038"/>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solidFill>
                <a:srgbClr val="DD6E6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latin typeface="Adobe Heiti Std" panose="020B0604020202020204"/>
                  <a:cs typeface="+mn-ea"/>
                  <a:sym typeface="Adobe Heiti Std" panose="020B0604020202020204"/>
                </a:endParaRPr>
              </a:p>
            </p:txBody>
          </p:sp>
        </p:grpSp>
      </p:grpSp>
      <p:grpSp>
        <p:nvGrpSpPr>
          <p:cNvPr id="28" name="组合 27"/>
          <p:cNvGrpSpPr/>
          <p:nvPr/>
        </p:nvGrpSpPr>
        <p:grpSpPr>
          <a:xfrm>
            <a:off x="-1" y="0"/>
            <a:ext cx="3928535" cy="1136782"/>
            <a:chOff x="-1" y="0"/>
            <a:chExt cx="3928535" cy="1136782"/>
          </a:xfrm>
        </p:grpSpPr>
        <p:pic>
          <p:nvPicPr>
            <p:cNvPr id="29" name="图片 28"/>
            <p:cNvPicPr>
              <a:picLocks noChangeAspect="1"/>
            </p:cNvPicPr>
            <p:nvPr/>
          </p:nvPicPr>
          <p:blipFill rotWithShape="1">
            <a:blip r:embed="rId4"/>
            <a:srcRect l="1377"/>
            <a:stretch/>
          </p:blipFill>
          <p:spPr>
            <a:xfrm>
              <a:off x="-1" y="0"/>
              <a:ext cx="1066801" cy="1136782"/>
            </a:xfrm>
            <a:prstGeom prst="rect">
              <a:avLst/>
            </a:prstGeom>
          </p:spPr>
        </p:pic>
        <p:sp>
          <p:nvSpPr>
            <p:cNvPr id="30" name="文本框 29"/>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31" name="矩形 30"/>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grpSp>
        <p:nvGrpSpPr>
          <p:cNvPr id="32" name="组合 31"/>
          <p:cNvGrpSpPr/>
          <p:nvPr/>
        </p:nvGrpSpPr>
        <p:grpSpPr>
          <a:xfrm>
            <a:off x="385564" y="2351247"/>
            <a:ext cx="4373987" cy="1864483"/>
            <a:chOff x="3172566" y="736076"/>
            <a:chExt cx="4373987" cy="1864483"/>
          </a:xfrm>
        </p:grpSpPr>
        <p:sp>
          <p:nvSpPr>
            <p:cNvPr id="33" name="TextBox 13"/>
            <p:cNvSpPr txBox="1"/>
            <p:nvPr/>
          </p:nvSpPr>
          <p:spPr>
            <a:xfrm>
              <a:off x="3293559" y="1243141"/>
              <a:ext cx="4252994" cy="81253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34" name="文本框 33"/>
            <p:cNvSpPr txBox="1"/>
            <p:nvPr/>
          </p:nvSpPr>
          <p:spPr>
            <a:xfrm>
              <a:off x="3172566" y="2046561"/>
              <a:ext cx="3765380" cy="553998"/>
            </a:xfrm>
            <a:prstGeom prst="rect">
              <a:avLst/>
            </a:prstGeom>
            <a:noFill/>
          </p:spPr>
          <p:txBody>
            <a:bodyPr wrap="square" rtlCol="0">
              <a:spAutoFit/>
            </a:bodyPr>
            <a:lstStyle/>
            <a:p>
              <a:pPr>
                <a:lnSpc>
                  <a:spcPct val="125000"/>
                </a:lnSpc>
              </a:pPr>
              <a:r>
                <a:rPr lang="zh-CN" altLang="en-US" sz="1200" dirty="0">
                  <a:solidFill>
                    <a:schemeClr val="bg2">
                      <a:lumMod val="25000"/>
                    </a:schemeClr>
                  </a:solidFill>
                  <a:latin typeface="Adobe Heiti Std" panose="020B0604020202020204"/>
                  <a:cs typeface="+mn-ea"/>
                  <a:sym typeface="Adobe Heiti Std" panose="020B0604020202020204"/>
                </a:rPr>
                <a:t>点击文本框即可进行编辑输入相关内容点击文本框即可进行编辑输入相关</a:t>
              </a:r>
              <a:r>
                <a:rPr lang="zh-CN" altLang="en-US" sz="1200" dirty="0" smtClean="0">
                  <a:solidFill>
                    <a:schemeClr val="bg2">
                      <a:lumMod val="25000"/>
                    </a:schemeClr>
                  </a:solidFill>
                  <a:latin typeface="Adobe Heiti Std" panose="020B0604020202020204"/>
                  <a:cs typeface="+mn-ea"/>
                  <a:sym typeface="Adobe Heiti Std" panose="020B0604020202020204"/>
                </a:rPr>
                <a:t>内容</a:t>
              </a:r>
            </a:p>
          </p:txBody>
        </p:sp>
        <p:sp>
          <p:nvSpPr>
            <p:cNvPr id="35" name="ïṡḻï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95FEF84-B090-45B0-B505-6C095F5B9C79}"/>
                </a:ext>
              </a:extLst>
            </p:cNvPr>
            <p:cNvSpPr txBox="1"/>
            <p:nvPr/>
          </p:nvSpPr>
          <p:spPr bwMode="auto">
            <a:xfrm>
              <a:off x="3277848" y="736076"/>
              <a:ext cx="3489325" cy="428274"/>
            </a:xfrm>
            <a:prstGeom prst="roundRect">
              <a:avLst>
                <a:gd name="adj" fmla="val 26836"/>
              </a:avLst>
            </a:prstGeom>
            <a:solidFill>
              <a:srgbClr val="EB6D4A"/>
            </a:solidFill>
            <a:ln>
              <a:noFill/>
            </a:ln>
            <a:extLst/>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b="1" u="sng" dirty="0" smtClean="0">
                  <a:solidFill>
                    <a:schemeClr val="bg1"/>
                  </a:solidFill>
                  <a:latin typeface="Adobe Heiti Std" panose="020B0604020202020204"/>
                  <a:cs typeface="+mn-ea"/>
                  <a:sym typeface="Adobe Heiti Std" panose="020B0604020202020204"/>
                </a:rPr>
                <a:t>01.</a:t>
              </a:r>
              <a:r>
                <a:rPr lang="zh-CN" altLang="en-US" b="1" u="sng" dirty="0" smtClean="0">
                  <a:solidFill>
                    <a:schemeClr val="bg1"/>
                  </a:solidFill>
                  <a:latin typeface="Adobe Heiti Std" panose="020B0604020202020204"/>
                  <a:cs typeface="+mn-ea"/>
                  <a:sym typeface="Adobe Heiti Std" panose="020B0604020202020204"/>
                </a:rPr>
                <a:t>点击输入标题</a:t>
              </a:r>
              <a:endParaRPr lang="en-US" altLang="zh-CN" b="1" u="sng" dirty="0">
                <a:solidFill>
                  <a:schemeClr val="bg1"/>
                </a:solidFill>
                <a:latin typeface="Adobe Heiti Std" panose="020B0604020202020204"/>
                <a:cs typeface="+mn-ea"/>
                <a:sym typeface="Adobe Heiti Std" panose="020B0604020202020204"/>
              </a:endParaRPr>
            </a:p>
          </p:txBody>
        </p:sp>
      </p:grpSp>
      <p:grpSp>
        <p:nvGrpSpPr>
          <p:cNvPr id="36" name="组合 35"/>
          <p:cNvGrpSpPr/>
          <p:nvPr/>
        </p:nvGrpSpPr>
        <p:grpSpPr>
          <a:xfrm>
            <a:off x="7637726" y="3275432"/>
            <a:ext cx="4373987" cy="1864483"/>
            <a:chOff x="3172566" y="736076"/>
            <a:chExt cx="4373987" cy="1864483"/>
          </a:xfrm>
        </p:grpSpPr>
        <p:sp>
          <p:nvSpPr>
            <p:cNvPr id="37" name="TextBox 13"/>
            <p:cNvSpPr txBox="1"/>
            <p:nvPr/>
          </p:nvSpPr>
          <p:spPr>
            <a:xfrm>
              <a:off x="3293559" y="1243141"/>
              <a:ext cx="4252994" cy="81253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38" name="文本框 37"/>
            <p:cNvSpPr txBox="1"/>
            <p:nvPr/>
          </p:nvSpPr>
          <p:spPr>
            <a:xfrm>
              <a:off x="3172566" y="2046561"/>
              <a:ext cx="3765380" cy="553998"/>
            </a:xfrm>
            <a:prstGeom prst="rect">
              <a:avLst/>
            </a:prstGeom>
            <a:noFill/>
          </p:spPr>
          <p:txBody>
            <a:bodyPr wrap="square" rtlCol="0">
              <a:spAutoFit/>
            </a:bodyPr>
            <a:lstStyle/>
            <a:p>
              <a:pPr>
                <a:lnSpc>
                  <a:spcPct val="125000"/>
                </a:lnSpc>
              </a:pPr>
              <a:r>
                <a:rPr lang="zh-CN" altLang="en-US" sz="1200" dirty="0">
                  <a:solidFill>
                    <a:schemeClr val="bg2">
                      <a:lumMod val="25000"/>
                    </a:schemeClr>
                  </a:solidFill>
                  <a:latin typeface="Adobe Heiti Std" panose="020B0604020202020204"/>
                  <a:cs typeface="+mn-ea"/>
                  <a:sym typeface="Adobe Heiti Std" panose="020B0604020202020204"/>
                </a:rPr>
                <a:t>点击文本框即可进行编辑输入相关内容点击文本框即可进行编辑输入相关</a:t>
              </a:r>
              <a:r>
                <a:rPr lang="zh-CN" altLang="en-US" sz="1200" dirty="0" smtClean="0">
                  <a:solidFill>
                    <a:schemeClr val="bg2">
                      <a:lumMod val="25000"/>
                    </a:schemeClr>
                  </a:solidFill>
                  <a:latin typeface="Adobe Heiti Std" panose="020B0604020202020204"/>
                  <a:cs typeface="+mn-ea"/>
                  <a:sym typeface="Adobe Heiti Std" panose="020B0604020202020204"/>
                </a:rPr>
                <a:t>内容</a:t>
              </a:r>
            </a:p>
          </p:txBody>
        </p:sp>
        <p:sp>
          <p:nvSpPr>
            <p:cNvPr id="39" name="ïṡḻï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95FEF84-B090-45B0-B505-6C095F5B9C79}"/>
                </a:ext>
              </a:extLst>
            </p:cNvPr>
            <p:cNvSpPr txBox="1"/>
            <p:nvPr/>
          </p:nvSpPr>
          <p:spPr bwMode="auto">
            <a:xfrm>
              <a:off x="3277848" y="736076"/>
              <a:ext cx="3489325" cy="428274"/>
            </a:xfrm>
            <a:prstGeom prst="roundRect">
              <a:avLst>
                <a:gd name="adj" fmla="val 26836"/>
              </a:avLst>
            </a:prstGeom>
            <a:solidFill>
              <a:srgbClr val="EB6D4A"/>
            </a:solidFill>
            <a:ln>
              <a:noFill/>
            </a:ln>
            <a:extLst/>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b="1" u="sng" dirty="0" smtClean="0">
                  <a:solidFill>
                    <a:schemeClr val="bg1"/>
                  </a:solidFill>
                  <a:latin typeface="Adobe Heiti Std" panose="020B0604020202020204"/>
                  <a:cs typeface="+mn-ea"/>
                  <a:sym typeface="Adobe Heiti Std" panose="020B0604020202020204"/>
                </a:rPr>
                <a:t>02.</a:t>
              </a:r>
              <a:r>
                <a:rPr lang="zh-CN" altLang="en-US" b="1" u="sng" dirty="0" smtClean="0">
                  <a:solidFill>
                    <a:schemeClr val="bg1"/>
                  </a:solidFill>
                  <a:latin typeface="Adobe Heiti Std" panose="020B0604020202020204"/>
                  <a:cs typeface="+mn-ea"/>
                  <a:sym typeface="Adobe Heiti Std" panose="020B0604020202020204"/>
                </a:rPr>
                <a:t>点击输入标题</a:t>
              </a:r>
              <a:endParaRPr lang="en-US" altLang="zh-CN" b="1" u="sng" dirty="0">
                <a:solidFill>
                  <a:schemeClr val="bg1"/>
                </a:solidFill>
                <a:latin typeface="Adobe Heiti Std" panose="020B0604020202020204"/>
                <a:cs typeface="+mn-ea"/>
                <a:sym typeface="Adobe Heiti Std" panose="020B0604020202020204"/>
              </a:endParaRPr>
            </a:p>
          </p:txBody>
        </p:sp>
      </p:grpSp>
    </p:spTree>
    <p:extLst>
      <p:ext uri="{BB962C8B-B14F-4D97-AF65-F5344CB8AC3E}">
        <p14:creationId xmlns:p14="http://schemas.microsoft.com/office/powerpoint/2010/main" val="1013619323"/>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50"/>
                                        <p:tgtEl>
                                          <p:spTgt spid="32"/>
                                        </p:tgtEl>
                                      </p:cBhvr>
                                    </p:animEffect>
                                    <p:anim calcmode="lin" valueType="num">
                                      <p:cBhvr>
                                        <p:cTn id="15" dur="250" fill="hold"/>
                                        <p:tgtEl>
                                          <p:spTgt spid="32"/>
                                        </p:tgtEl>
                                        <p:attrNameLst>
                                          <p:attrName>ppt_x</p:attrName>
                                        </p:attrNameLst>
                                      </p:cBhvr>
                                      <p:tavLst>
                                        <p:tav tm="0">
                                          <p:val>
                                            <p:strVal val="#ppt_x"/>
                                          </p:val>
                                        </p:tav>
                                        <p:tav tm="100000">
                                          <p:val>
                                            <p:strVal val="#ppt_x"/>
                                          </p:val>
                                        </p:tav>
                                      </p:tavLst>
                                    </p:anim>
                                    <p:anim calcmode="lin" valueType="num">
                                      <p:cBhvr>
                                        <p:cTn id="16" dur="25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anim calcmode="lin" valueType="num">
                                      <p:cBhvr>
                                        <p:cTn id="20" dur="250" fill="hold"/>
                                        <p:tgtEl>
                                          <p:spTgt spid="36"/>
                                        </p:tgtEl>
                                        <p:attrNameLst>
                                          <p:attrName>ppt_x</p:attrName>
                                        </p:attrNameLst>
                                      </p:cBhvr>
                                      <p:tavLst>
                                        <p:tav tm="0">
                                          <p:val>
                                            <p:strVal val="#ppt_x"/>
                                          </p:val>
                                        </p:tav>
                                        <p:tav tm="100000">
                                          <p:val>
                                            <p:strVal val="#ppt_x"/>
                                          </p:val>
                                        </p:tav>
                                      </p:tavLst>
                                    </p:anim>
                                    <p:anim calcmode="lin" valueType="num">
                                      <p:cBhvr>
                                        <p:cTn id="21" dur="2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57867" y="0"/>
            <a:ext cx="6125734" cy="5686932"/>
            <a:chOff x="-859467" y="1"/>
            <a:chExt cx="7430874" cy="6898582"/>
          </a:xfrm>
        </p:grpSpPr>
        <p:sp>
          <p:nvSpPr>
            <p:cNvPr id="7" name="矩形 6"/>
            <p:cNvSpPr/>
            <p:nvPr/>
          </p:nvSpPr>
          <p:spPr>
            <a:xfrm rot="18900000">
              <a:off x="3015202" y="3256339"/>
              <a:ext cx="2130760" cy="2130759"/>
            </a:xfrm>
            <a:prstGeom prst="rect">
              <a:avLst/>
            </a:prstGeom>
            <a:solidFill>
              <a:schemeClr val="bg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8" name="直角三角形 7"/>
            <p:cNvSpPr/>
            <p:nvPr/>
          </p:nvSpPr>
          <p:spPr>
            <a:xfrm rot="5400000">
              <a:off x="246950" y="-239943"/>
              <a:ext cx="5998575" cy="6478463"/>
            </a:xfrm>
            <a:prstGeom prst="rtTriangle">
              <a:avLst/>
            </a:prstGeom>
            <a:solidFill>
              <a:srgbClr val="F68E6B"/>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9" name="任意多边形 8"/>
            <p:cNvSpPr/>
            <p:nvPr/>
          </p:nvSpPr>
          <p:spPr>
            <a:xfrm rot="18900000">
              <a:off x="-859467" y="3313929"/>
              <a:ext cx="4985960" cy="309967"/>
            </a:xfrm>
            <a:custGeom>
              <a:avLst/>
              <a:gdLst>
                <a:gd name="connsiteX0" fmla="*/ 0 w 4985960"/>
                <a:gd name="connsiteY0" fmla="*/ 309966 h 309967"/>
                <a:gd name="connsiteX1" fmla="*/ 309966 w 4985960"/>
                <a:gd name="connsiteY1" fmla="*/ 0 h 309967"/>
                <a:gd name="connsiteX2" fmla="*/ 4985960 w 4985960"/>
                <a:gd name="connsiteY2" fmla="*/ 1 h 309967"/>
                <a:gd name="connsiteX3" fmla="*/ 4985960 w 4985960"/>
                <a:gd name="connsiteY3" fmla="*/ 309967 h 309967"/>
                <a:gd name="connsiteX4" fmla="*/ 0 w 4985960"/>
                <a:gd name="connsiteY4" fmla="*/ 309966 h 30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5960" h="309967">
                  <a:moveTo>
                    <a:pt x="0" y="309966"/>
                  </a:moveTo>
                  <a:lnTo>
                    <a:pt x="309966" y="0"/>
                  </a:lnTo>
                  <a:lnTo>
                    <a:pt x="4985960" y="1"/>
                  </a:lnTo>
                  <a:lnTo>
                    <a:pt x="4985960" y="309967"/>
                  </a:lnTo>
                  <a:lnTo>
                    <a:pt x="0" y="309966"/>
                  </a:lnTo>
                  <a:close/>
                </a:path>
              </a:pathLst>
            </a:cu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0" name="矩形 9"/>
            <p:cNvSpPr/>
            <p:nvPr/>
          </p:nvSpPr>
          <p:spPr>
            <a:xfrm rot="18900000">
              <a:off x="3656728" y="3229967"/>
              <a:ext cx="1756964" cy="1756964"/>
            </a:xfrm>
            <a:prstGeom prst="rect">
              <a:avLst/>
            </a:prstGeom>
            <a:solidFill>
              <a:schemeClr val="accent2">
                <a:lumMod val="60000"/>
                <a:lumOff val="40000"/>
              </a:schemeClr>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1" name="矩形 10"/>
            <p:cNvSpPr/>
            <p:nvPr/>
          </p:nvSpPr>
          <p:spPr>
            <a:xfrm rot="18900000">
              <a:off x="3886888" y="6396883"/>
              <a:ext cx="501700" cy="501700"/>
            </a:xfrm>
            <a:prstGeom prst="rect">
              <a:avLst/>
            </a:prstGeom>
            <a:solidFill>
              <a:srgbClr val="EC7728"/>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2" name="矩形 11"/>
            <p:cNvSpPr/>
            <p:nvPr/>
          </p:nvSpPr>
          <p:spPr>
            <a:xfrm rot="18900000">
              <a:off x="1952408" y="4687997"/>
              <a:ext cx="1242994" cy="1242995"/>
            </a:xfrm>
            <a:prstGeom prst="rect">
              <a:avLst/>
            </a:prstGeom>
            <a:solidFill>
              <a:srgbClr val="F36E3F"/>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3" name="矩形 12"/>
            <p:cNvSpPr/>
            <p:nvPr/>
          </p:nvSpPr>
          <p:spPr>
            <a:xfrm rot="18900000">
              <a:off x="5106538" y="2038171"/>
              <a:ext cx="1043025" cy="1043025"/>
            </a:xfrm>
            <a:prstGeom prst="rect">
              <a:avLst/>
            </a:pr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4" name="矩形 13"/>
            <p:cNvSpPr/>
            <p:nvPr/>
          </p:nvSpPr>
          <p:spPr>
            <a:xfrm rot="18900000">
              <a:off x="4752817" y="733528"/>
              <a:ext cx="836223" cy="836224"/>
            </a:xfrm>
            <a:prstGeom prst="rect">
              <a:avLst/>
            </a:prstGeom>
            <a:solidFill>
              <a:srgbClr val="F36E3F"/>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5" name="矩形 14"/>
            <p:cNvSpPr/>
            <p:nvPr/>
          </p:nvSpPr>
          <p:spPr>
            <a:xfrm rot="18900000">
              <a:off x="6159753" y="1024659"/>
              <a:ext cx="411654" cy="411654"/>
            </a:xfrm>
            <a:prstGeom prst="rect">
              <a:avLst/>
            </a:pr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20" name="TextBox 13"/>
          <p:cNvSpPr txBox="1"/>
          <p:nvPr/>
        </p:nvSpPr>
        <p:spPr>
          <a:xfrm>
            <a:off x="6843763" y="3905357"/>
            <a:ext cx="2486505" cy="67851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4000" b="1"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投资回报</a:t>
            </a:r>
            <a:endParaRPr lang="en-US" altLang="zh-CN" sz="40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23" name="TextBox 13"/>
          <p:cNvSpPr txBox="1"/>
          <p:nvPr/>
        </p:nvSpPr>
        <p:spPr>
          <a:xfrm>
            <a:off x="6826512" y="4672138"/>
            <a:ext cx="5009888" cy="135421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smtClean="0">
                <a:solidFill>
                  <a:schemeClr val="tx1">
                    <a:lumMod val="95000"/>
                    <a:lumOff val="5000"/>
                  </a:schemeClr>
                </a:solidFill>
                <a:latin typeface="Adobe Heiti Std" panose="020B0604020202020204"/>
                <a:cs typeface="+mn-ea"/>
                <a:sym typeface="Adobe Heiti Std" panose="020B0604020202020204"/>
              </a:rPr>
              <a:t>点击输入标题</a:t>
            </a:r>
            <a:endParaRPr lang="en-US" altLang="zh-CN" sz="2000" b="1" dirty="0">
              <a:solidFill>
                <a:schemeClr val="tx1">
                  <a:lumMod val="95000"/>
                  <a:lumOff val="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600" b="1" dirty="0" smtClean="0">
                <a:solidFill>
                  <a:schemeClr val="tx1">
                    <a:lumMod val="95000"/>
                    <a:lumOff val="5000"/>
                  </a:schemeClr>
                </a:solidFill>
                <a:latin typeface="Adobe Heiti Std" panose="020B0604020202020204"/>
                <a:cs typeface="+mn-ea"/>
                <a:sym typeface="Adobe Heiti Std" panose="020B0604020202020204"/>
              </a:rPr>
              <a:t>单击</a:t>
            </a:r>
            <a:r>
              <a:rPr lang="zh-CN" altLang="en-US" sz="1600" b="1" dirty="0">
                <a:solidFill>
                  <a:schemeClr val="tx1">
                    <a:lumMod val="95000"/>
                    <a:lumOff val="5000"/>
                  </a:schemeClr>
                </a:solidFill>
                <a:latin typeface="Adobe Heiti Std" panose="020B0604020202020204"/>
                <a:cs typeface="+mn-ea"/>
                <a:sym typeface="Adobe Heiti Std" panose="020B0604020202020204"/>
              </a:rPr>
              <a:t>此处可编辑内容，根据您的需要自由拉伸文本框</a:t>
            </a:r>
            <a:r>
              <a:rPr lang="zh-CN" altLang="en-US" sz="1600" b="1" dirty="0" smtClean="0">
                <a:solidFill>
                  <a:schemeClr val="tx1">
                    <a:lumMod val="95000"/>
                    <a:lumOff val="5000"/>
                  </a:schemeClr>
                </a:solidFill>
                <a:latin typeface="Adobe Heiti Std" panose="020B0604020202020204"/>
                <a:cs typeface="+mn-ea"/>
                <a:sym typeface="Adobe Heiti Std" panose="020B0604020202020204"/>
              </a:rPr>
              <a:t>大小</a:t>
            </a:r>
            <a:endParaRPr lang="en-US" altLang="zh-CN" sz="1600" b="1" dirty="0" smtClean="0">
              <a:solidFill>
                <a:schemeClr val="tx1">
                  <a:lumMod val="95000"/>
                  <a:lumOff val="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600" b="1" dirty="0" smtClean="0">
                <a:latin typeface="Adobe Heiti Std" panose="020B0604020202020204"/>
                <a:cs typeface="+mn-ea"/>
                <a:sym typeface="Adobe Heiti Std" panose="020B0604020202020204"/>
              </a:rPr>
              <a:t>……</a:t>
            </a:r>
            <a:endParaRPr lang="en-US" altLang="zh-CN" sz="1600" b="1" dirty="0">
              <a:latin typeface="Adobe Heiti Std" panose="020B0604020202020204"/>
              <a:cs typeface="+mn-ea"/>
              <a:sym typeface="Adobe Heiti Std" panose="020B0604020202020204"/>
            </a:endParaRPr>
          </a:p>
        </p:txBody>
      </p:sp>
      <p:sp>
        <p:nvSpPr>
          <p:cNvPr id="24" name="圆角矩形 23"/>
          <p:cNvSpPr/>
          <p:nvPr/>
        </p:nvSpPr>
        <p:spPr>
          <a:xfrm>
            <a:off x="6874934" y="3149600"/>
            <a:ext cx="1744133" cy="660400"/>
          </a:xfrm>
          <a:prstGeom prst="roundRect">
            <a:avLst/>
          </a:prstGeom>
          <a:solidFill>
            <a:srgbClr val="DD6E65"/>
          </a:solidFill>
          <a:ln>
            <a:noFill/>
          </a:ln>
          <a:effectLst>
            <a:outerShdw blurRad="50800" dist="762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9" name="文本框 18"/>
          <p:cNvSpPr txBox="1"/>
          <p:nvPr/>
        </p:nvSpPr>
        <p:spPr>
          <a:xfrm>
            <a:off x="7289579" y="3099982"/>
            <a:ext cx="1251666" cy="830997"/>
          </a:xfrm>
          <a:prstGeom prst="rect">
            <a:avLst/>
          </a:prstGeom>
          <a:noFill/>
        </p:spPr>
        <p:txBody>
          <a:bodyPr wrap="square" rtlCol="0">
            <a:spAutoFit/>
          </a:bodyPr>
          <a:lstStyle/>
          <a:p>
            <a:r>
              <a:rPr lang="en-US" altLang="zh-CN" sz="4800" dirty="0" smtClean="0">
                <a:solidFill>
                  <a:schemeClr val="bg1"/>
                </a:solidFill>
                <a:latin typeface="Adobe Heiti Std" panose="020B0604020202020204"/>
                <a:cs typeface="+mn-ea"/>
                <a:sym typeface="Adobe Heiti Std" panose="020B0604020202020204"/>
              </a:rPr>
              <a:t>04</a:t>
            </a:r>
            <a:endParaRPr lang="zh-CN" altLang="en-US" sz="4800" dirty="0">
              <a:solidFill>
                <a:schemeClr val="bg1"/>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2469105763"/>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50"/>
                                        <p:tgtEl>
                                          <p:spTgt spid="23"/>
                                        </p:tgtEl>
                                      </p:cBhvr>
                                    </p:animEffect>
                                    <p:anim calcmode="lin" valueType="num">
                                      <p:cBhvr>
                                        <p:cTn id="13" dur="250" fill="hold"/>
                                        <p:tgtEl>
                                          <p:spTgt spid="23"/>
                                        </p:tgtEl>
                                        <p:attrNameLst>
                                          <p:attrName>ppt_x</p:attrName>
                                        </p:attrNameLst>
                                      </p:cBhvr>
                                      <p:tavLst>
                                        <p:tav tm="0">
                                          <p:val>
                                            <p:strVal val="#ppt_x"/>
                                          </p:val>
                                        </p:tav>
                                        <p:tav tm="100000">
                                          <p:val>
                                            <p:strVal val="#ppt_x"/>
                                          </p:val>
                                        </p:tav>
                                      </p:tavLst>
                                    </p:anim>
                                    <p:anim calcmode="lin" valueType="num">
                                      <p:cBhvr>
                                        <p:cTn id="14" dur="25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anim calcmode="lin" valueType="num">
                                      <p:cBhvr>
                                        <p:cTn id="23" dur="250" fill="hold"/>
                                        <p:tgtEl>
                                          <p:spTgt spid="19"/>
                                        </p:tgtEl>
                                        <p:attrNameLst>
                                          <p:attrName>ppt_x</p:attrName>
                                        </p:attrNameLst>
                                      </p:cBhvr>
                                      <p:tavLst>
                                        <p:tav tm="0">
                                          <p:val>
                                            <p:strVal val="#ppt_x"/>
                                          </p:val>
                                        </p:tav>
                                        <p:tav tm="100000">
                                          <p:val>
                                            <p:strVal val="#ppt_x"/>
                                          </p:val>
                                        </p:tav>
                                      </p:tavLst>
                                    </p:anim>
                                    <p:anim calcmode="lin" valueType="num">
                                      <p:cBhvr>
                                        <p:cTn id="24"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1" name="矩形 6"/>
          <p:cNvGrpSpPr/>
          <p:nvPr/>
        </p:nvGrpSpPr>
        <p:grpSpPr>
          <a:xfrm>
            <a:off x="6346" y="1128568"/>
            <a:ext cx="12179308" cy="1013976"/>
            <a:chOff x="-2" y="-1"/>
            <a:chExt cx="12179307" cy="1013974"/>
          </a:xfrm>
        </p:grpSpPr>
        <p:sp>
          <p:nvSpPr>
            <p:cNvPr id="749" name="矩形"/>
            <p:cNvSpPr/>
            <p:nvPr/>
          </p:nvSpPr>
          <p:spPr>
            <a:xfrm>
              <a:off x="-2" y="-1"/>
              <a:ext cx="12179307" cy="1013974"/>
            </a:xfrm>
            <a:prstGeom prst="rect">
              <a:avLst/>
            </a:prstGeom>
            <a:solidFill>
              <a:srgbClr val="00B0F0"/>
            </a:solidFill>
            <a:ln w="12700" cap="flat">
              <a:noFill/>
              <a:miter lim="400000"/>
            </a:ln>
            <a:effectLst/>
          </p:spPr>
          <p:txBody>
            <a:bodyPr wrap="square" lIns="45669" tIns="45669" rIns="45669" bIns="45669" numCol="1" anchor="ctr">
              <a:noAutofit/>
            </a:bodyPr>
            <a:lstStyle/>
            <a:p>
              <a:pPr algn="ctr">
                <a:defRPr sz="1600">
                  <a:solidFill>
                    <a:srgbClr val="FFFFFF"/>
                  </a:solidFill>
                  <a:latin typeface="+mn-lt"/>
                  <a:ea typeface="+mn-ea"/>
                  <a:cs typeface="+mn-cs"/>
                  <a:sym typeface="Calibri"/>
                </a:defRPr>
              </a:pPr>
              <a:endParaRPr sz="1600"/>
            </a:p>
          </p:txBody>
        </p:sp>
        <p:sp>
          <p:nvSpPr>
            <p:cNvPr id="750" name="更多资源请关注微信公众号：学苑君"/>
            <p:cNvSpPr txBox="1"/>
            <p:nvPr/>
          </p:nvSpPr>
          <p:spPr>
            <a:xfrm>
              <a:off x="-2" y="306929"/>
              <a:ext cx="12179307" cy="400109"/>
            </a:xfrm>
            <a:prstGeom prst="rect">
              <a:avLst/>
            </a:prstGeom>
            <a:noFill/>
            <a:ln w="12700" cap="flat">
              <a:noFill/>
              <a:miter lim="400000"/>
            </a:ln>
            <a:effectLst/>
          </p:spPr>
          <p:txBody>
            <a:bodyPr wrap="square" lIns="0" tIns="0" rIns="0" bIns="0" numCol="1" anchor="ctr">
              <a:spAutoFit/>
            </a:bodyPr>
            <a:lstStyle>
              <a:lvl1pPr algn="ctr">
                <a:defRPr sz="2600" spc="184">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r>
                <a:rPr dirty="0" err="1"/>
                <a:t>更多资源请关注微信公众号</a:t>
              </a:r>
              <a:endParaRPr dirty="0"/>
            </a:p>
          </p:txBody>
        </p:sp>
      </p:grpSp>
      <p:pic>
        <p:nvPicPr>
          <p:cNvPr id="3" name="图片 2">
            <a:extLst>
              <a:ext uri="{FF2B5EF4-FFF2-40B4-BE49-F238E27FC236}">
                <a16:creationId xmlns="" xmlns:a16="http://schemas.microsoft.com/office/drawing/2014/main" id="{4925B5CF-5DD0-4F99-A7F4-FFD9054E3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408" y="2721078"/>
            <a:ext cx="3463413" cy="3463413"/>
          </a:xfrm>
          <a:prstGeom prst="rect">
            <a:avLst/>
          </a:prstGeom>
        </p:spPr>
      </p:pic>
      <p:pic>
        <p:nvPicPr>
          <p:cNvPr id="4" name="图片 3">
            <a:extLst>
              <a:ext uri="{FF2B5EF4-FFF2-40B4-BE49-F238E27FC236}">
                <a16:creationId xmlns="" xmlns:a16="http://schemas.microsoft.com/office/drawing/2014/main" id="{AF93B92F-1774-47C9-9474-E68540B85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860" y="2721078"/>
            <a:ext cx="3463413" cy="3463413"/>
          </a:xfrm>
          <a:prstGeom prst="rect">
            <a:avLst/>
          </a:prstGeom>
        </p:spPr>
      </p:pic>
    </p:spTree>
    <p:extLst>
      <p:ext uri="{BB962C8B-B14F-4D97-AF65-F5344CB8AC3E}">
        <p14:creationId xmlns:p14="http://schemas.microsoft.com/office/powerpoint/2010/main" val="1797880162"/>
      </p:ext>
    </p:extLst>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0"/>
            <a:ext cx="3928535" cy="1136782"/>
            <a:chOff x="-1" y="0"/>
            <a:chExt cx="3928535" cy="1136782"/>
          </a:xfrm>
        </p:grpSpPr>
        <p:pic>
          <p:nvPicPr>
            <p:cNvPr id="2" name="图片 1"/>
            <p:cNvPicPr>
              <a:picLocks noChangeAspect="1"/>
            </p:cNvPicPr>
            <p:nvPr/>
          </p:nvPicPr>
          <p:blipFill rotWithShape="1">
            <a:blip r:embed="rId3"/>
            <a:srcRect l="1377"/>
            <a:stretch/>
          </p:blipFill>
          <p:spPr>
            <a:xfrm>
              <a:off x="-1" y="0"/>
              <a:ext cx="1066801" cy="1136782"/>
            </a:xfrm>
            <a:prstGeom prst="rect">
              <a:avLst/>
            </a:prstGeom>
          </p:spPr>
        </p:pic>
        <p:sp>
          <p:nvSpPr>
            <p:cNvPr id="3" name="文本框 2"/>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4" name="矩形 3"/>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grpSp>
        <p:nvGrpSpPr>
          <p:cNvPr id="6" name="组合 5"/>
          <p:cNvGrpSpPr/>
          <p:nvPr/>
        </p:nvGrpSpPr>
        <p:grpSpPr>
          <a:xfrm>
            <a:off x="1404472" y="1906801"/>
            <a:ext cx="4019309" cy="3531780"/>
            <a:chOff x="1658902" y="2218103"/>
            <a:chExt cx="3420187" cy="3005329"/>
          </a:xfrm>
          <a:effectLst>
            <a:outerShdw blurRad="76200" dist="63500" sx="103000" sy="103000" algn="l" rotWithShape="0">
              <a:prstClr val="black">
                <a:alpha val="40000"/>
              </a:prstClr>
            </a:outerShdw>
          </a:effectLst>
        </p:grpSpPr>
        <p:sp>
          <p:nvSpPr>
            <p:cNvPr id="7" name="椭圆 6"/>
            <p:cNvSpPr/>
            <p:nvPr/>
          </p:nvSpPr>
          <p:spPr>
            <a:xfrm>
              <a:off x="1658902" y="2218103"/>
              <a:ext cx="2977116" cy="2977116"/>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8" name="椭圆 7"/>
            <p:cNvSpPr/>
            <p:nvPr/>
          </p:nvSpPr>
          <p:spPr>
            <a:xfrm>
              <a:off x="1841428" y="2400629"/>
              <a:ext cx="2612065" cy="2612065"/>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9" name="椭圆 8"/>
            <p:cNvSpPr/>
            <p:nvPr/>
          </p:nvSpPr>
          <p:spPr>
            <a:xfrm>
              <a:off x="2022748" y="2581949"/>
              <a:ext cx="2249424" cy="2249424"/>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0" name="椭圆 9"/>
            <p:cNvSpPr/>
            <p:nvPr/>
          </p:nvSpPr>
          <p:spPr>
            <a:xfrm>
              <a:off x="2205628" y="2764829"/>
              <a:ext cx="1883664" cy="1883664"/>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1" name="弧形 10"/>
            <p:cNvSpPr/>
            <p:nvPr/>
          </p:nvSpPr>
          <p:spPr>
            <a:xfrm>
              <a:off x="1658902" y="2218103"/>
              <a:ext cx="2977116" cy="2977116"/>
            </a:xfrm>
            <a:prstGeom prst="arc">
              <a:avLst>
                <a:gd name="adj1" fmla="val 16200000"/>
                <a:gd name="adj2" fmla="val 19807030"/>
              </a:avLst>
            </a:prstGeom>
            <a:noFill/>
            <a:ln w="12700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2" name="弧形 11"/>
            <p:cNvSpPr/>
            <p:nvPr/>
          </p:nvSpPr>
          <p:spPr>
            <a:xfrm>
              <a:off x="1841428" y="2400628"/>
              <a:ext cx="2612065" cy="2612065"/>
            </a:xfrm>
            <a:prstGeom prst="arc">
              <a:avLst/>
            </a:prstGeom>
            <a:noFill/>
            <a:ln w="127000" cap="rnd">
              <a:solidFill>
                <a:srgbClr val="DD6E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3" name="弧形 12"/>
            <p:cNvSpPr/>
            <p:nvPr/>
          </p:nvSpPr>
          <p:spPr>
            <a:xfrm>
              <a:off x="2022748" y="2581949"/>
              <a:ext cx="2249424" cy="2249424"/>
            </a:xfrm>
            <a:prstGeom prst="arc">
              <a:avLst>
                <a:gd name="adj1" fmla="val 16200000"/>
                <a:gd name="adj2" fmla="val 1964076"/>
              </a:avLst>
            </a:prstGeom>
            <a:noFill/>
            <a:ln w="12700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4" name="弧形 13"/>
            <p:cNvSpPr/>
            <p:nvPr/>
          </p:nvSpPr>
          <p:spPr>
            <a:xfrm>
              <a:off x="2205628" y="2764829"/>
              <a:ext cx="1883664" cy="1883664"/>
            </a:xfrm>
            <a:prstGeom prst="arc">
              <a:avLst>
                <a:gd name="adj1" fmla="val 16200000"/>
                <a:gd name="adj2" fmla="val 7010434"/>
              </a:avLst>
            </a:prstGeom>
            <a:noFill/>
            <a:ln w="127000" cap="rnd">
              <a:solidFill>
                <a:srgbClr val="DD6E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5" name="椭圆 14"/>
            <p:cNvSpPr/>
            <p:nvPr/>
          </p:nvSpPr>
          <p:spPr>
            <a:xfrm>
              <a:off x="4272172" y="2367900"/>
              <a:ext cx="692328" cy="692328"/>
            </a:xfrm>
            <a:prstGeom prst="ellipse">
              <a:avLst/>
            </a:prstGeom>
            <a:solidFill>
              <a:schemeClr val="bg1"/>
            </a:solidFill>
            <a:ln w="57150">
              <a:solidFill>
                <a:srgbClr val="F36E3F"/>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r>
                <a:rPr lang="en-US" sz="1600" b="1" dirty="0">
                  <a:solidFill>
                    <a:schemeClr val="bg2">
                      <a:lumMod val="25000"/>
                    </a:schemeClr>
                  </a:solidFill>
                  <a:latin typeface="Adobe Heiti Std" panose="020B0604020202020204"/>
                  <a:cs typeface="+mn-ea"/>
                  <a:sym typeface="Adobe Heiti Std" panose="020B0604020202020204"/>
                </a:rPr>
                <a:t>35%</a:t>
              </a:r>
            </a:p>
          </p:txBody>
        </p:sp>
        <p:sp>
          <p:nvSpPr>
            <p:cNvPr id="16" name="椭圆 15"/>
            <p:cNvSpPr/>
            <p:nvPr/>
          </p:nvSpPr>
          <p:spPr>
            <a:xfrm>
              <a:off x="4386761" y="3243408"/>
              <a:ext cx="692328" cy="692328"/>
            </a:xfrm>
            <a:prstGeom prst="ellipse">
              <a:avLst/>
            </a:prstGeom>
            <a:solidFill>
              <a:schemeClr val="bg1"/>
            </a:solidFill>
            <a:ln w="57150">
              <a:solidFill>
                <a:srgbClr val="F36E3F"/>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r>
                <a:rPr lang="en-US" sz="1600" b="1" dirty="0">
                  <a:solidFill>
                    <a:schemeClr val="bg2">
                      <a:lumMod val="25000"/>
                    </a:schemeClr>
                  </a:solidFill>
                  <a:latin typeface="Adobe Heiti Std" panose="020B0604020202020204"/>
                  <a:cs typeface="+mn-ea"/>
                  <a:sym typeface="Adobe Heiti Std" panose="020B0604020202020204"/>
                </a:rPr>
                <a:t>50%</a:t>
              </a:r>
            </a:p>
          </p:txBody>
        </p:sp>
        <p:sp>
          <p:nvSpPr>
            <p:cNvPr id="17" name="椭圆 16"/>
            <p:cNvSpPr/>
            <p:nvPr/>
          </p:nvSpPr>
          <p:spPr>
            <a:xfrm>
              <a:off x="4011046" y="4088079"/>
              <a:ext cx="692328" cy="692328"/>
            </a:xfrm>
            <a:prstGeom prst="ellipse">
              <a:avLst/>
            </a:prstGeom>
            <a:solidFill>
              <a:schemeClr val="bg1"/>
            </a:solidFill>
            <a:ln w="57150">
              <a:solidFill>
                <a:srgbClr val="F36E3F"/>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r>
                <a:rPr lang="en-US" sz="1600" b="1" dirty="0">
                  <a:solidFill>
                    <a:schemeClr val="bg2">
                      <a:lumMod val="25000"/>
                    </a:schemeClr>
                  </a:solidFill>
                  <a:latin typeface="Adobe Heiti Std" panose="020B0604020202020204"/>
                  <a:cs typeface="+mn-ea"/>
                  <a:sym typeface="Adobe Heiti Std" panose="020B0604020202020204"/>
                </a:rPr>
                <a:t>65%</a:t>
              </a:r>
            </a:p>
          </p:txBody>
        </p:sp>
        <p:sp>
          <p:nvSpPr>
            <p:cNvPr id="18" name="椭圆 17"/>
            <p:cNvSpPr/>
            <p:nvPr/>
          </p:nvSpPr>
          <p:spPr>
            <a:xfrm>
              <a:off x="3261401" y="4531104"/>
              <a:ext cx="692328" cy="692328"/>
            </a:xfrm>
            <a:prstGeom prst="ellipse">
              <a:avLst/>
            </a:prstGeom>
            <a:solidFill>
              <a:schemeClr val="bg1"/>
            </a:solidFill>
            <a:ln w="57150">
              <a:solidFill>
                <a:srgbClr val="F36E3F"/>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r>
                <a:rPr lang="en-US" sz="1600" b="1" dirty="0">
                  <a:solidFill>
                    <a:schemeClr val="bg2">
                      <a:lumMod val="25000"/>
                    </a:schemeClr>
                  </a:solidFill>
                  <a:latin typeface="Adobe Heiti Std" panose="020B0604020202020204"/>
                  <a:cs typeface="+mn-ea"/>
                  <a:sym typeface="Adobe Heiti Std" panose="020B0604020202020204"/>
                </a:rPr>
                <a:t>90%</a:t>
              </a:r>
            </a:p>
          </p:txBody>
        </p:sp>
      </p:grpSp>
      <p:grpSp>
        <p:nvGrpSpPr>
          <p:cNvPr id="19" name="组合 18"/>
          <p:cNvGrpSpPr/>
          <p:nvPr/>
        </p:nvGrpSpPr>
        <p:grpSpPr>
          <a:xfrm>
            <a:off x="6850553" y="1281468"/>
            <a:ext cx="4345168" cy="1720025"/>
            <a:chOff x="6774347" y="1293311"/>
            <a:chExt cx="4345168" cy="1720025"/>
          </a:xfrm>
        </p:grpSpPr>
        <p:sp>
          <p:nvSpPr>
            <p:cNvPr id="20" name="矩形 19"/>
            <p:cNvSpPr/>
            <p:nvPr/>
          </p:nvSpPr>
          <p:spPr>
            <a:xfrm>
              <a:off x="7543916" y="1906801"/>
              <a:ext cx="3575598" cy="401710"/>
            </a:xfrm>
            <a:prstGeom prst="rect">
              <a:avLst/>
            </a:prstGeom>
          </p:spPr>
          <p:txBody>
            <a:bodyPr wrap="none" lIns="0" tIns="0" rIns="0" bIns="0">
              <a:noAutofit/>
            </a:bodyPr>
            <a:lstStyle/>
            <a:p>
              <a:r>
                <a:rPr lang="zh-CN" altLang="en-US" sz="2000" b="1" dirty="0" smtClean="0">
                  <a:solidFill>
                    <a:schemeClr val="bg2">
                      <a:lumMod val="25000"/>
                    </a:schemeClr>
                  </a:solidFill>
                  <a:latin typeface="Adobe Heiti Std" panose="020B0604020202020204"/>
                  <a:cs typeface="+mn-ea"/>
                  <a:sym typeface="Adobe Heiti Std" panose="020B0604020202020204"/>
                </a:rPr>
                <a:t>点击输入关键词</a:t>
              </a:r>
              <a:endParaRPr lang="zh-CN" altLang="en-US" sz="2000" b="1" dirty="0">
                <a:solidFill>
                  <a:schemeClr val="bg2">
                    <a:lumMod val="25000"/>
                  </a:schemeClr>
                </a:solidFill>
                <a:effectLst/>
                <a:latin typeface="Adobe Heiti Std" panose="020B0604020202020204"/>
                <a:cs typeface="+mn-ea"/>
                <a:sym typeface="Adobe Heiti Std" panose="020B0604020202020204"/>
              </a:endParaRPr>
            </a:p>
          </p:txBody>
        </p:sp>
        <p:sp>
          <p:nvSpPr>
            <p:cNvPr id="21" name="矩形 20"/>
            <p:cNvSpPr/>
            <p:nvPr/>
          </p:nvSpPr>
          <p:spPr>
            <a:xfrm>
              <a:off x="6774347" y="1293311"/>
              <a:ext cx="769569" cy="1003992"/>
            </a:xfrm>
            <a:prstGeom prst="rect">
              <a:avLst/>
            </a:prstGeom>
          </p:spPr>
          <p:txBody>
            <a:bodyPr wrap="square" lIns="0" tIns="0" rIns="0" bIns="0" anchor="b" anchorCtr="0">
              <a:normAutofit/>
            </a:bodyPr>
            <a:lstStyle/>
            <a:p>
              <a:r>
                <a:rPr lang="en-US" sz="4000" dirty="0">
                  <a:solidFill>
                    <a:schemeClr val="bg2">
                      <a:lumMod val="25000"/>
                    </a:schemeClr>
                  </a:solidFill>
                  <a:effectLst/>
                  <a:latin typeface="Adobe Heiti Std" panose="020B0604020202020204"/>
                  <a:cs typeface="+mn-ea"/>
                  <a:sym typeface="Adobe Heiti Std" panose="020B0604020202020204"/>
                </a:rPr>
                <a:t>01</a:t>
              </a:r>
            </a:p>
          </p:txBody>
        </p:sp>
        <p:sp>
          <p:nvSpPr>
            <p:cNvPr id="22" name="矩形 21"/>
            <p:cNvSpPr/>
            <p:nvPr/>
          </p:nvSpPr>
          <p:spPr>
            <a:xfrm>
              <a:off x="6774347" y="2297303"/>
              <a:ext cx="4345168" cy="716033"/>
            </a:xfrm>
            <a:prstGeom prst="rect">
              <a:avLst/>
            </a:prstGeom>
          </p:spPr>
          <p:txBody>
            <a:bodyPr wrap="square" lIns="0" tIns="0" rIns="0" bIns="0">
              <a:noAutofit/>
            </a:bodyPr>
            <a:lstStyle/>
            <a:p>
              <a:pPr>
                <a:lnSpc>
                  <a:spcPct val="120000"/>
                </a:lnSpc>
              </a:pPr>
              <a:r>
                <a:rPr lang="zh-CN" altLang="en-US" sz="1600" dirty="0">
                  <a:solidFill>
                    <a:schemeClr val="bg2">
                      <a:lumMod val="25000"/>
                    </a:schemeClr>
                  </a:solidFill>
                  <a:effectLst/>
                  <a:latin typeface="Adobe Heiti Std" panose="020B0604020202020204"/>
                  <a:cs typeface="+mn-ea"/>
                  <a:sym typeface="Adobe Heiti Std" panose="020B0604020202020204"/>
                </a:rPr>
                <a:t>此部分内容作为文字排版占位显示（建议使用主题字体</a:t>
              </a:r>
              <a:r>
                <a:rPr lang="zh-CN" altLang="en-US" sz="1600" dirty="0" smtClean="0">
                  <a:solidFill>
                    <a:schemeClr val="bg2">
                      <a:lumMod val="25000"/>
                    </a:schemeClr>
                  </a:solidFill>
                  <a:effectLst/>
                  <a:latin typeface="Adobe Heiti Std" panose="020B0604020202020204"/>
                  <a:cs typeface="+mn-ea"/>
                  <a:sym typeface="Adobe Heiti Std" panose="020B0604020202020204"/>
                </a:rPr>
                <a:t>）</a:t>
              </a:r>
              <a:endParaRPr lang="zh-CN" altLang="en-US" sz="1600" dirty="0">
                <a:solidFill>
                  <a:schemeClr val="bg2">
                    <a:lumMod val="25000"/>
                  </a:schemeClr>
                </a:solidFill>
                <a:effectLst/>
                <a:latin typeface="Adobe Heiti Std" panose="020B0604020202020204"/>
                <a:cs typeface="+mn-ea"/>
                <a:sym typeface="Adobe Heiti Std" panose="020B0604020202020204"/>
              </a:endParaRPr>
            </a:p>
          </p:txBody>
        </p:sp>
      </p:grpSp>
      <p:sp>
        <p:nvSpPr>
          <p:cNvPr id="23" name="矩形 22"/>
          <p:cNvSpPr/>
          <p:nvPr/>
        </p:nvSpPr>
        <p:spPr>
          <a:xfrm>
            <a:off x="1618971" y="5618508"/>
            <a:ext cx="3237034" cy="340742"/>
          </a:xfrm>
          <a:prstGeom prst="rect">
            <a:avLst/>
          </a:prstGeom>
          <a:noFill/>
          <a:extLst>
            <a:ext uri="{909E8E84-426E-40DD-AFC4-6F175D3DCCD1}">
              <a14:hiddenFill xmlns:a14="http://schemas.microsoft.com/office/drawing/2010/main">
                <a:solidFill>
                  <a:schemeClr val="bg1">
                    <a:lumMod val="100000"/>
                  </a:schemeClr>
                </a:solidFill>
              </a14:hiddenFill>
            </a:ext>
          </a:extLst>
        </p:spPr>
        <p:txBody>
          <a:bodyPr wrap="none">
            <a:normAutofit/>
          </a:bodyPr>
          <a:lstStyle/>
          <a:p>
            <a:pPr algn="ctr"/>
            <a:r>
              <a:rPr lang="zh-CN" altLang="en-US" sz="1600" b="1" dirty="0">
                <a:solidFill>
                  <a:schemeClr val="bg2">
                    <a:lumMod val="25000"/>
                  </a:schemeClr>
                </a:solidFill>
                <a:effectLst/>
                <a:latin typeface="Adobe Heiti Std" panose="020B0604020202020204"/>
                <a:cs typeface="+mn-ea"/>
                <a:sym typeface="Adobe Heiti Std" panose="020B0604020202020204"/>
              </a:rPr>
              <a:t>标题文本预设</a:t>
            </a:r>
          </a:p>
        </p:txBody>
      </p:sp>
      <p:grpSp>
        <p:nvGrpSpPr>
          <p:cNvPr id="24" name="组合 23"/>
          <p:cNvGrpSpPr/>
          <p:nvPr/>
        </p:nvGrpSpPr>
        <p:grpSpPr>
          <a:xfrm flipH="1">
            <a:off x="326178" y="3643743"/>
            <a:ext cx="2861326" cy="1794838"/>
            <a:chOff x="6598097" y="4493239"/>
            <a:chExt cx="315718" cy="198042"/>
          </a:xfrm>
          <a:solidFill>
            <a:schemeClr val="bg1"/>
          </a:solidFill>
          <a:effectLst>
            <a:outerShdw blurRad="76200" dist="63500" sx="103000" sy="103000" algn="l" rotWithShape="0">
              <a:prstClr val="black">
                <a:alpha val="40000"/>
              </a:prstClr>
            </a:outerShdw>
          </a:effectLst>
        </p:grpSpPr>
        <p:sp>
          <p:nvSpPr>
            <p:cNvPr id="25" name="Freeform 394"/>
            <p:cNvSpPr>
              <a:spLocks/>
            </p:cNvSpPr>
            <p:nvPr/>
          </p:nvSpPr>
          <p:spPr bwMode="auto">
            <a:xfrm>
              <a:off x="6598097" y="4547771"/>
              <a:ext cx="114807" cy="143508"/>
            </a:xfrm>
            <a:custGeom>
              <a:avLst/>
              <a:gdLst>
                <a:gd name="T0" fmla="*/ 67 w 103"/>
                <a:gd name="T1" fmla="*/ 108 h 129"/>
                <a:gd name="T2" fmla="*/ 67 w 103"/>
                <a:gd name="T3" fmla="*/ 108 h 129"/>
                <a:gd name="T4" fmla="*/ 90 w 103"/>
                <a:gd name="T5" fmla="*/ 76 h 129"/>
                <a:gd name="T6" fmla="*/ 101 w 103"/>
                <a:gd name="T7" fmla="*/ 55 h 129"/>
                <a:gd name="T8" fmla="*/ 102 w 103"/>
                <a:gd name="T9" fmla="*/ 37 h 129"/>
                <a:gd name="T10" fmla="*/ 102 w 103"/>
                <a:gd name="T11" fmla="*/ 19 h 129"/>
                <a:gd name="T12" fmla="*/ 74 w 103"/>
                <a:gd name="T13" fmla="*/ 0 h 129"/>
                <a:gd name="T14" fmla="*/ 46 w 103"/>
                <a:gd name="T15" fmla="*/ 19 h 129"/>
                <a:gd name="T16" fmla="*/ 46 w 103"/>
                <a:gd name="T17" fmla="*/ 37 h 129"/>
                <a:gd name="T18" fmla="*/ 47 w 103"/>
                <a:gd name="T19" fmla="*/ 55 h 129"/>
                <a:gd name="T20" fmla="*/ 60 w 103"/>
                <a:gd name="T21" fmla="*/ 79 h 129"/>
                <a:gd name="T22" fmla="*/ 19 w 103"/>
                <a:gd name="T23" fmla="*/ 97 h 129"/>
                <a:gd name="T24" fmla="*/ 0 w 103"/>
                <a:gd name="T25" fmla="*/ 114 h 129"/>
                <a:gd name="T26" fmla="*/ 0 w 103"/>
                <a:gd name="T27" fmla="*/ 129 h 129"/>
                <a:gd name="T28" fmla="*/ 67 w 103"/>
                <a:gd name="T29" fmla="*/ 129 h 129"/>
                <a:gd name="T30" fmla="*/ 67 w 103"/>
                <a:gd name="T31" fmla="*/ 10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29">
                  <a:moveTo>
                    <a:pt x="67" y="108"/>
                  </a:moveTo>
                  <a:cubicBezTo>
                    <a:pt x="67" y="108"/>
                    <a:pt x="67" y="108"/>
                    <a:pt x="67" y="108"/>
                  </a:cubicBezTo>
                  <a:cubicBezTo>
                    <a:pt x="67" y="103"/>
                    <a:pt x="69" y="89"/>
                    <a:pt x="90" y="76"/>
                  </a:cubicBezTo>
                  <a:cubicBezTo>
                    <a:pt x="94" y="71"/>
                    <a:pt x="97" y="63"/>
                    <a:pt x="101" y="55"/>
                  </a:cubicBezTo>
                  <a:cubicBezTo>
                    <a:pt x="103" y="49"/>
                    <a:pt x="102" y="44"/>
                    <a:pt x="102" y="37"/>
                  </a:cubicBezTo>
                  <a:cubicBezTo>
                    <a:pt x="102" y="32"/>
                    <a:pt x="103" y="24"/>
                    <a:pt x="102" y="19"/>
                  </a:cubicBezTo>
                  <a:cubicBezTo>
                    <a:pt x="98" y="4"/>
                    <a:pt x="87" y="0"/>
                    <a:pt x="74" y="0"/>
                  </a:cubicBezTo>
                  <a:cubicBezTo>
                    <a:pt x="61" y="0"/>
                    <a:pt x="50" y="4"/>
                    <a:pt x="46" y="19"/>
                  </a:cubicBezTo>
                  <a:cubicBezTo>
                    <a:pt x="45" y="24"/>
                    <a:pt x="46" y="32"/>
                    <a:pt x="46" y="37"/>
                  </a:cubicBezTo>
                  <a:cubicBezTo>
                    <a:pt x="46" y="44"/>
                    <a:pt x="45" y="49"/>
                    <a:pt x="47" y="55"/>
                  </a:cubicBezTo>
                  <a:cubicBezTo>
                    <a:pt x="51" y="65"/>
                    <a:pt x="55" y="74"/>
                    <a:pt x="60" y="79"/>
                  </a:cubicBezTo>
                  <a:cubicBezTo>
                    <a:pt x="41" y="83"/>
                    <a:pt x="27" y="93"/>
                    <a:pt x="19" y="97"/>
                  </a:cubicBezTo>
                  <a:cubicBezTo>
                    <a:pt x="0" y="105"/>
                    <a:pt x="0" y="114"/>
                    <a:pt x="0" y="114"/>
                  </a:cubicBezTo>
                  <a:cubicBezTo>
                    <a:pt x="0" y="129"/>
                    <a:pt x="0" y="129"/>
                    <a:pt x="0" y="129"/>
                  </a:cubicBezTo>
                  <a:cubicBezTo>
                    <a:pt x="67" y="129"/>
                    <a:pt x="67" y="129"/>
                    <a:pt x="67" y="129"/>
                  </a:cubicBezTo>
                  <a:cubicBezTo>
                    <a:pt x="67" y="108"/>
                    <a:pt x="67" y="108"/>
                    <a:pt x="67" y="108"/>
                  </a:cubicBezTo>
                  <a:close/>
                </a:path>
              </a:pathLst>
            </a:custGeom>
            <a:solidFill>
              <a:srgbClr val="DD6E65"/>
            </a:solid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schemeClr val="bg2">
                    <a:lumMod val="25000"/>
                  </a:schemeClr>
                </a:solidFill>
                <a:latin typeface="Adobe Heiti Std" panose="020B0604020202020204"/>
                <a:cs typeface="+mn-ea"/>
                <a:sym typeface="Adobe Heiti Std" panose="020B0604020202020204"/>
              </a:endParaRPr>
            </a:p>
          </p:txBody>
        </p:sp>
        <p:sp>
          <p:nvSpPr>
            <p:cNvPr id="26" name="Freeform 395"/>
            <p:cNvSpPr>
              <a:spLocks/>
            </p:cNvSpPr>
            <p:nvPr/>
          </p:nvSpPr>
          <p:spPr bwMode="auto">
            <a:xfrm>
              <a:off x="6689942" y="4493239"/>
              <a:ext cx="223873" cy="198042"/>
            </a:xfrm>
            <a:custGeom>
              <a:avLst/>
              <a:gdLst>
                <a:gd name="T0" fmla="*/ 178 w 203"/>
                <a:gd name="T1" fmla="*/ 134 h 178"/>
                <a:gd name="T2" fmla="*/ 120 w 203"/>
                <a:gd name="T3" fmla="*/ 109 h 178"/>
                <a:gd name="T4" fmla="*/ 138 w 203"/>
                <a:gd name="T5" fmla="*/ 76 h 178"/>
                <a:gd name="T6" fmla="*/ 140 w 203"/>
                <a:gd name="T7" fmla="*/ 52 h 178"/>
                <a:gd name="T8" fmla="*/ 140 w 203"/>
                <a:gd name="T9" fmla="*/ 27 h 178"/>
                <a:gd name="T10" fmla="*/ 101 w 203"/>
                <a:gd name="T11" fmla="*/ 0 h 178"/>
                <a:gd name="T12" fmla="*/ 63 w 203"/>
                <a:gd name="T13" fmla="*/ 27 h 178"/>
                <a:gd name="T14" fmla="*/ 62 w 203"/>
                <a:gd name="T15" fmla="*/ 52 h 178"/>
                <a:gd name="T16" fmla="*/ 65 w 203"/>
                <a:gd name="T17" fmla="*/ 76 h 178"/>
                <a:gd name="T18" fmla="*/ 82 w 203"/>
                <a:gd name="T19" fmla="*/ 109 h 178"/>
                <a:gd name="T20" fmla="*/ 25 w 203"/>
                <a:gd name="T21" fmla="*/ 134 h 178"/>
                <a:gd name="T22" fmla="*/ 0 w 203"/>
                <a:gd name="T23" fmla="*/ 157 h 178"/>
                <a:gd name="T24" fmla="*/ 0 w 203"/>
                <a:gd name="T25" fmla="*/ 178 h 178"/>
                <a:gd name="T26" fmla="*/ 203 w 203"/>
                <a:gd name="T27" fmla="*/ 178 h 178"/>
                <a:gd name="T28" fmla="*/ 203 w 203"/>
                <a:gd name="T29" fmla="*/ 157 h 178"/>
                <a:gd name="T30" fmla="*/ 178 w 203"/>
                <a:gd name="T31" fmla="*/ 13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 h="178">
                  <a:moveTo>
                    <a:pt x="178" y="134"/>
                  </a:moveTo>
                  <a:cubicBezTo>
                    <a:pt x="166" y="128"/>
                    <a:pt x="147" y="114"/>
                    <a:pt x="120" y="109"/>
                  </a:cubicBezTo>
                  <a:cubicBezTo>
                    <a:pt x="127" y="102"/>
                    <a:pt x="132" y="90"/>
                    <a:pt x="138" y="76"/>
                  </a:cubicBezTo>
                  <a:cubicBezTo>
                    <a:pt x="141" y="68"/>
                    <a:pt x="140" y="62"/>
                    <a:pt x="140" y="52"/>
                  </a:cubicBezTo>
                  <a:cubicBezTo>
                    <a:pt x="140" y="45"/>
                    <a:pt x="142" y="33"/>
                    <a:pt x="140" y="27"/>
                  </a:cubicBezTo>
                  <a:cubicBezTo>
                    <a:pt x="134" y="6"/>
                    <a:pt x="119" y="0"/>
                    <a:pt x="101" y="0"/>
                  </a:cubicBezTo>
                  <a:cubicBezTo>
                    <a:pt x="84" y="0"/>
                    <a:pt x="68" y="6"/>
                    <a:pt x="63" y="27"/>
                  </a:cubicBezTo>
                  <a:cubicBezTo>
                    <a:pt x="61" y="34"/>
                    <a:pt x="62" y="45"/>
                    <a:pt x="62" y="52"/>
                  </a:cubicBezTo>
                  <a:cubicBezTo>
                    <a:pt x="62" y="62"/>
                    <a:pt x="62" y="69"/>
                    <a:pt x="65" y="76"/>
                  </a:cubicBezTo>
                  <a:cubicBezTo>
                    <a:pt x="70" y="90"/>
                    <a:pt x="75" y="102"/>
                    <a:pt x="82" y="109"/>
                  </a:cubicBezTo>
                  <a:cubicBezTo>
                    <a:pt x="55" y="114"/>
                    <a:pt x="37" y="128"/>
                    <a:pt x="25" y="134"/>
                  </a:cubicBezTo>
                  <a:cubicBezTo>
                    <a:pt x="0" y="145"/>
                    <a:pt x="0" y="157"/>
                    <a:pt x="0" y="157"/>
                  </a:cubicBezTo>
                  <a:cubicBezTo>
                    <a:pt x="0" y="178"/>
                    <a:pt x="0" y="178"/>
                    <a:pt x="0" y="178"/>
                  </a:cubicBezTo>
                  <a:cubicBezTo>
                    <a:pt x="203" y="178"/>
                    <a:pt x="203" y="178"/>
                    <a:pt x="203" y="178"/>
                  </a:cubicBezTo>
                  <a:cubicBezTo>
                    <a:pt x="203" y="157"/>
                    <a:pt x="203" y="157"/>
                    <a:pt x="203" y="157"/>
                  </a:cubicBezTo>
                  <a:cubicBezTo>
                    <a:pt x="203" y="157"/>
                    <a:pt x="203" y="145"/>
                    <a:pt x="178" y="134"/>
                  </a:cubicBezTo>
                  <a:close/>
                </a:path>
              </a:pathLst>
            </a:custGeom>
            <a:solidFill>
              <a:srgbClr val="DD6E65"/>
            </a:solid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schemeClr val="bg2">
                    <a:lumMod val="25000"/>
                  </a:schemeClr>
                </a:solidFill>
                <a:latin typeface="Adobe Heiti Std" panose="020B0604020202020204"/>
                <a:cs typeface="+mn-ea"/>
                <a:sym typeface="Adobe Heiti Std" panose="020B0604020202020204"/>
              </a:endParaRPr>
            </a:p>
          </p:txBody>
        </p:sp>
      </p:grpSp>
      <p:grpSp>
        <p:nvGrpSpPr>
          <p:cNvPr id="27" name="组合 26"/>
          <p:cNvGrpSpPr/>
          <p:nvPr/>
        </p:nvGrpSpPr>
        <p:grpSpPr>
          <a:xfrm>
            <a:off x="6850553" y="2862548"/>
            <a:ext cx="4345168" cy="1708818"/>
            <a:chOff x="6774347" y="1293311"/>
            <a:chExt cx="4345168" cy="1708818"/>
          </a:xfrm>
        </p:grpSpPr>
        <p:sp>
          <p:nvSpPr>
            <p:cNvPr id="28" name="矩形 27"/>
            <p:cNvSpPr/>
            <p:nvPr/>
          </p:nvSpPr>
          <p:spPr>
            <a:xfrm>
              <a:off x="7543916" y="1906801"/>
              <a:ext cx="3575598" cy="401710"/>
            </a:xfrm>
            <a:prstGeom prst="rect">
              <a:avLst/>
            </a:prstGeom>
          </p:spPr>
          <p:txBody>
            <a:bodyPr wrap="none" lIns="0" tIns="0" rIns="0" bIns="0">
              <a:noAutofit/>
            </a:bodyPr>
            <a:lstStyle/>
            <a:p>
              <a:r>
                <a:rPr lang="zh-CN" altLang="en-US" sz="2000" b="1" dirty="0" smtClean="0">
                  <a:solidFill>
                    <a:schemeClr val="bg2">
                      <a:lumMod val="25000"/>
                    </a:schemeClr>
                  </a:solidFill>
                  <a:latin typeface="Adobe Heiti Std" panose="020B0604020202020204"/>
                  <a:cs typeface="+mn-ea"/>
                  <a:sym typeface="Adobe Heiti Std" panose="020B0604020202020204"/>
                </a:rPr>
                <a:t>点击输入关键词</a:t>
              </a:r>
              <a:endParaRPr lang="zh-CN" altLang="en-US" sz="2000" b="1" dirty="0">
                <a:solidFill>
                  <a:schemeClr val="bg2">
                    <a:lumMod val="25000"/>
                  </a:schemeClr>
                </a:solidFill>
                <a:effectLst/>
                <a:latin typeface="Adobe Heiti Std" panose="020B0604020202020204"/>
                <a:cs typeface="+mn-ea"/>
                <a:sym typeface="Adobe Heiti Std" panose="020B0604020202020204"/>
              </a:endParaRPr>
            </a:p>
          </p:txBody>
        </p:sp>
        <p:sp>
          <p:nvSpPr>
            <p:cNvPr id="29" name="矩形 28"/>
            <p:cNvSpPr/>
            <p:nvPr/>
          </p:nvSpPr>
          <p:spPr>
            <a:xfrm>
              <a:off x="6774347" y="1293311"/>
              <a:ext cx="769569" cy="1003992"/>
            </a:xfrm>
            <a:prstGeom prst="rect">
              <a:avLst/>
            </a:prstGeom>
          </p:spPr>
          <p:txBody>
            <a:bodyPr wrap="square" lIns="0" tIns="0" rIns="0" bIns="0" anchor="b" anchorCtr="0">
              <a:normAutofit/>
            </a:bodyPr>
            <a:lstStyle/>
            <a:p>
              <a:r>
                <a:rPr lang="en-US" sz="4000" dirty="0" smtClean="0">
                  <a:solidFill>
                    <a:schemeClr val="bg2">
                      <a:lumMod val="25000"/>
                    </a:schemeClr>
                  </a:solidFill>
                  <a:effectLst/>
                  <a:latin typeface="Adobe Heiti Std" panose="020B0604020202020204"/>
                  <a:cs typeface="+mn-ea"/>
                  <a:sym typeface="Adobe Heiti Std" panose="020B0604020202020204"/>
                </a:rPr>
                <a:t>0</a:t>
              </a:r>
              <a:r>
                <a:rPr lang="en-US" altLang="zh-CN" sz="4000" dirty="0" smtClean="0">
                  <a:solidFill>
                    <a:schemeClr val="bg2">
                      <a:lumMod val="25000"/>
                    </a:schemeClr>
                  </a:solidFill>
                  <a:effectLst/>
                  <a:latin typeface="Adobe Heiti Std" panose="020B0604020202020204"/>
                  <a:cs typeface="+mn-ea"/>
                  <a:sym typeface="Adobe Heiti Std" panose="020B0604020202020204"/>
                </a:rPr>
                <a:t>2</a:t>
              </a:r>
              <a:endParaRPr lang="en-US" sz="4000" dirty="0">
                <a:solidFill>
                  <a:schemeClr val="bg2">
                    <a:lumMod val="25000"/>
                  </a:schemeClr>
                </a:solidFill>
                <a:effectLst/>
                <a:latin typeface="Adobe Heiti Std" panose="020B0604020202020204"/>
                <a:cs typeface="+mn-ea"/>
                <a:sym typeface="Adobe Heiti Std" panose="020B0604020202020204"/>
              </a:endParaRPr>
            </a:p>
          </p:txBody>
        </p:sp>
        <p:sp>
          <p:nvSpPr>
            <p:cNvPr id="30" name="矩形 29"/>
            <p:cNvSpPr/>
            <p:nvPr/>
          </p:nvSpPr>
          <p:spPr>
            <a:xfrm>
              <a:off x="6774347" y="2297303"/>
              <a:ext cx="4345168" cy="704826"/>
            </a:xfrm>
            <a:prstGeom prst="rect">
              <a:avLst/>
            </a:prstGeom>
          </p:spPr>
          <p:txBody>
            <a:bodyPr wrap="square" lIns="0" tIns="0" rIns="0" bIns="0">
              <a:noAutofit/>
            </a:bodyPr>
            <a:lstStyle/>
            <a:p>
              <a:pPr>
                <a:lnSpc>
                  <a:spcPct val="120000"/>
                </a:lnSpc>
              </a:pPr>
              <a:r>
                <a:rPr lang="zh-CN" altLang="en-US" sz="1600" dirty="0">
                  <a:solidFill>
                    <a:schemeClr val="bg2">
                      <a:lumMod val="25000"/>
                    </a:schemeClr>
                  </a:solidFill>
                  <a:effectLst/>
                  <a:latin typeface="Adobe Heiti Std" panose="020B0604020202020204"/>
                  <a:cs typeface="+mn-ea"/>
                  <a:sym typeface="Adobe Heiti Std" panose="020B0604020202020204"/>
                </a:rPr>
                <a:t>此部分内容作为文字排版占位显示（建议使用主题字体）</a:t>
              </a:r>
              <a:br>
                <a:rPr lang="zh-CN" altLang="en-US" sz="1600" dirty="0">
                  <a:solidFill>
                    <a:schemeClr val="bg2">
                      <a:lumMod val="25000"/>
                    </a:schemeClr>
                  </a:solidFill>
                  <a:effectLst/>
                  <a:latin typeface="Adobe Heiti Std" panose="020B0604020202020204"/>
                  <a:cs typeface="+mn-ea"/>
                  <a:sym typeface="Adobe Heiti Std" panose="020B0604020202020204"/>
                </a:rPr>
              </a:br>
              <a:endParaRPr lang="zh-CN" altLang="en-US" sz="1600" dirty="0">
                <a:solidFill>
                  <a:schemeClr val="bg2">
                    <a:lumMod val="25000"/>
                  </a:schemeClr>
                </a:solidFill>
                <a:effectLst/>
                <a:latin typeface="Adobe Heiti Std" panose="020B0604020202020204"/>
                <a:cs typeface="+mn-ea"/>
                <a:sym typeface="Adobe Heiti Std" panose="020B0604020202020204"/>
              </a:endParaRPr>
            </a:p>
          </p:txBody>
        </p:sp>
      </p:grpSp>
      <p:grpSp>
        <p:nvGrpSpPr>
          <p:cNvPr id="31" name="组合 30"/>
          <p:cNvGrpSpPr/>
          <p:nvPr/>
        </p:nvGrpSpPr>
        <p:grpSpPr>
          <a:xfrm>
            <a:off x="6850604" y="4416179"/>
            <a:ext cx="4345168" cy="1844169"/>
            <a:chOff x="6774347" y="1293311"/>
            <a:chExt cx="4345168" cy="1844169"/>
          </a:xfrm>
        </p:grpSpPr>
        <p:sp>
          <p:nvSpPr>
            <p:cNvPr id="32" name="矩形 31"/>
            <p:cNvSpPr/>
            <p:nvPr/>
          </p:nvSpPr>
          <p:spPr>
            <a:xfrm>
              <a:off x="7543916" y="1906801"/>
              <a:ext cx="3575598" cy="401710"/>
            </a:xfrm>
            <a:prstGeom prst="rect">
              <a:avLst/>
            </a:prstGeom>
          </p:spPr>
          <p:txBody>
            <a:bodyPr wrap="none" lIns="0" tIns="0" rIns="0" bIns="0">
              <a:noAutofit/>
            </a:bodyPr>
            <a:lstStyle/>
            <a:p>
              <a:r>
                <a:rPr lang="zh-CN" altLang="en-US" sz="2000" b="1" dirty="0" smtClean="0">
                  <a:solidFill>
                    <a:schemeClr val="bg2">
                      <a:lumMod val="25000"/>
                    </a:schemeClr>
                  </a:solidFill>
                  <a:latin typeface="Adobe Heiti Std" panose="020B0604020202020204"/>
                  <a:cs typeface="+mn-ea"/>
                  <a:sym typeface="Adobe Heiti Std" panose="020B0604020202020204"/>
                </a:rPr>
                <a:t>点击输入关键词</a:t>
              </a:r>
              <a:endParaRPr lang="zh-CN" altLang="en-US" sz="2000" b="1" dirty="0">
                <a:solidFill>
                  <a:schemeClr val="bg2">
                    <a:lumMod val="25000"/>
                  </a:schemeClr>
                </a:solidFill>
                <a:effectLst/>
                <a:latin typeface="Adobe Heiti Std" panose="020B0604020202020204"/>
                <a:cs typeface="+mn-ea"/>
                <a:sym typeface="Adobe Heiti Std" panose="020B0604020202020204"/>
              </a:endParaRPr>
            </a:p>
          </p:txBody>
        </p:sp>
        <p:sp>
          <p:nvSpPr>
            <p:cNvPr id="33" name="矩形 32"/>
            <p:cNvSpPr/>
            <p:nvPr/>
          </p:nvSpPr>
          <p:spPr>
            <a:xfrm>
              <a:off x="6774347" y="1293311"/>
              <a:ext cx="769569" cy="1003992"/>
            </a:xfrm>
            <a:prstGeom prst="rect">
              <a:avLst/>
            </a:prstGeom>
          </p:spPr>
          <p:txBody>
            <a:bodyPr wrap="square" lIns="0" tIns="0" rIns="0" bIns="0" anchor="b" anchorCtr="0">
              <a:normAutofit/>
            </a:bodyPr>
            <a:lstStyle/>
            <a:p>
              <a:r>
                <a:rPr lang="en-US" sz="4000" dirty="0" smtClean="0">
                  <a:solidFill>
                    <a:schemeClr val="bg2">
                      <a:lumMod val="25000"/>
                    </a:schemeClr>
                  </a:solidFill>
                  <a:effectLst/>
                  <a:latin typeface="Adobe Heiti Std" panose="020B0604020202020204"/>
                  <a:cs typeface="+mn-ea"/>
                  <a:sym typeface="Adobe Heiti Std" panose="020B0604020202020204"/>
                </a:rPr>
                <a:t>0</a:t>
              </a:r>
              <a:r>
                <a:rPr lang="en-US" altLang="zh-CN" sz="4000" dirty="0" smtClean="0">
                  <a:solidFill>
                    <a:schemeClr val="bg2">
                      <a:lumMod val="25000"/>
                    </a:schemeClr>
                  </a:solidFill>
                  <a:effectLst/>
                  <a:latin typeface="Adobe Heiti Std" panose="020B0604020202020204"/>
                  <a:cs typeface="+mn-ea"/>
                  <a:sym typeface="Adobe Heiti Std" panose="020B0604020202020204"/>
                </a:rPr>
                <a:t>3</a:t>
              </a:r>
              <a:endParaRPr lang="en-US" sz="4000" dirty="0">
                <a:solidFill>
                  <a:schemeClr val="bg2">
                    <a:lumMod val="25000"/>
                  </a:schemeClr>
                </a:solidFill>
                <a:effectLst/>
                <a:latin typeface="Adobe Heiti Std" panose="020B0604020202020204"/>
                <a:cs typeface="+mn-ea"/>
                <a:sym typeface="Adobe Heiti Std" panose="020B0604020202020204"/>
              </a:endParaRPr>
            </a:p>
          </p:txBody>
        </p:sp>
        <p:sp>
          <p:nvSpPr>
            <p:cNvPr id="34" name="矩形 33"/>
            <p:cNvSpPr/>
            <p:nvPr/>
          </p:nvSpPr>
          <p:spPr>
            <a:xfrm>
              <a:off x="6774347" y="2297303"/>
              <a:ext cx="4345168" cy="840177"/>
            </a:xfrm>
            <a:prstGeom prst="rect">
              <a:avLst/>
            </a:prstGeom>
          </p:spPr>
          <p:txBody>
            <a:bodyPr wrap="square" lIns="0" tIns="0" rIns="0" bIns="0">
              <a:noAutofit/>
            </a:bodyPr>
            <a:lstStyle/>
            <a:p>
              <a:pPr>
                <a:lnSpc>
                  <a:spcPct val="120000"/>
                </a:lnSpc>
              </a:pPr>
              <a:r>
                <a:rPr lang="zh-CN" altLang="en-US" sz="1600" dirty="0">
                  <a:solidFill>
                    <a:schemeClr val="bg2">
                      <a:lumMod val="25000"/>
                    </a:schemeClr>
                  </a:solidFill>
                  <a:effectLst/>
                  <a:latin typeface="Adobe Heiti Std" panose="020B0604020202020204"/>
                  <a:cs typeface="+mn-ea"/>
                  <a:sym typeface="Adobe Heiti Std" panose="020B0604020202020204"/>
                </a:rPr>
                <a:t>此部分内容作为文字排版占位显示（建议使用主题字体）</a:t>
              </a:r>
              <a:br>
                <a:rPr lang="zh-CN" altLang="en-US" sz="1600" dirty="0">
                  <a:solidFill>
                    <a:schemeClr val="bg2">
                      <a:lumMod val="25000"/>
                    </a:schemeClr>
                  </a:solidFill>
                  <a:effectLst/>
                  <a:latin typeface="Adobe Heiti Std" panose="020B0604020202020204"/>
                  <a:cs typeface="+mn-ea"/>
                  <a:sym typeface="Adobe Heiti Std" panose="020B0604020202020204"/>
                </a:rPr>
              </a:br>
              <a:endParaRPr lang="zh-CN" altLang="en-US" sz="1600" dirty="0">
                <a:solidFill>
                  <a:schemeClr val="bg2">
                    <a:lumMod val="25000"/>
                  </a:schemeClr>
                </a:solidFill>
                <a:effectLst/>
                <a:latin typeface="Adobe Heiti Std" panose="020B0604020202020204"/>
                <a:cs typeface="+mn-ea"/>
                <a:sym typeface="Adobe Heiti Std" panose="020B0604020202020204"/>
              </a:endParaRPr>
            </a:p>
          </p:txBody>
        </p:sp>
      </p:grpSp>
    </p:spTree>
    <p:extLst>
      <p:ext uri="{BB962C8B-B14F-4D97-AF65-F5344CB8AC3E}">
        <p14:creationId xmlns:p14="http://schemas.microsoft.com/office/powerpoint/2010/main" val="1207455984"/>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50"/>
                                        <p:tgtEl>
                                          <p:spTgt spid="23"/>
                                        </p:tgtEl>
                                      </p:cBhvr>
                                    </p:animEffect>
                                    <p:anim calcmode="lin" valueType="num">
                                      <p:cBhvr>
                                        <p:cTn id="13" dur="250" fill="hold"/>
                                        <p:tgtEl>
                                          <p:spTgt spid="23"/>
                                        </p:tgtEl>
                                        <p:attrNameLst>
                                          <p:attrName>ppt_x</p:attrName>
                                        </p:attrNameLst>
                                      </p:cBhvr>
                                      <p:tavLst>
                                        <p:tav tm="0">
                                          <p:val>
                                            <p:strVal val="#ppt_x"/>
                                          </p:val>
                                        </p:tav>
                                        <p:tav tm="100000">
                                          <p:val>
                                            <p:strVal val="#ppt_x"/>
                                          </p:val>
                                        </p:tav>
                                      </p:tavLst>
                                    </p:anim>
                                    <p:anim calcmode="lin" valueType="num">
                                      <p:cBhvr>
                                        <p:cTn id="14" dur="25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50"/>
                                        <p:tgtEl>
                                          <p:spTgt spid="19"/>
                                        </p:tgtEl>
                                      </p:cBhvr>
                                    </p:animEffect>
                                    <p:anim calcmode="lin" valueType="num">
                                      <p:cBhvr>
                                        <p:cTn id="25" dur="250" fill="hold"/>
                                        <p:tgtEl>
                                          <p:spTgt spid="19"/>
                                        </p:tgtEl>
                                        <p:attrNameLst>
                                          <p:attrName>ppt_x</p:attrName>
                                        </p:attrNameLst>
                                      </p:cBhvr>
                                      <p:tavLst>
                                        <p:tav tm="0">
                                          <p:val>
                                            <p:strVal val="#ppt_x"/>
                                          </p:val>
                                        </p:tav>
                                        <p:tav tm="100000">
                                          <p:val>
                                            <p:strVal val="#ppt_x"/>
                                          </p:val>
                                        </p:tav>
                                      </p:tavLst>
                                    </p:anim>
                                    <p:anim calcmode="lin" valueType="num">
                                      <p:cBhvr>
                                        <p:cTn id="26" dur="25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250"/>
                                        <p:tgtEl>
                                          <p:spTgt spid="27"/>
                                        </p:tgtEl>
                                      </p:cBhvr>
                                    </p:animEffect>
                                    <p:anim calcmode="lin" valueType="num">
                                      <p:cBhvr>
                                        <p:cTn id="30" dur="250" fill="hold"/>
                                        <p:tgtEl>
                                          <p:spTgt spid="27"/>
                                        </p:tgtEl>
                                        <p:attrNameLst>
                                          <p:attrName>ppt_x</p:attrName>
                                        </p:attrNameLst>
                                      </p:cBhvr>
                                      <p:tavLst>
                                        <p:tav tm="0">
                                          <p:val>
                                            <p:strVal val="#ppt_x"/>
                                          </p:val>
                                        </p:tav>
                                        <p:tav tm="100000">
                                          <p:val>
                                            <p:strVal val="#ppt_x"/>
                                          </p:val>
                                        </p:tav>
                                      </p:tavLst>
                                    </p:anim>
                                    <p:anim calcmode="lin" valueType="num">
                                      <p:cBhvr>
                                        <p:cTn id="31" dur="250" fill="hold"/>
                                        <p:tgtEl>
                                          <p:spTgt spid="2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250"/>
                                        <p:tgtEl>
                                          <p:spTgt spid="31"/>
                                        </p:tgtEl>
                                      </p:cBhvr>
                                    </p:animEffect>
                                    <p:anim calcmode="lin" valueType="num">
                                      <p:cBhvr>
                                        <p:cTn id="35" dur="250" fill="hold"/>
                                        <p:tgtEl>
                                          <p:spTgt spid="31"/>
                                        </p:tgtEl>
                                        <p:attrNameLst>
                                          <p:attrName>ppt_x</p:attrName>
                                        </p:attrNameLst>
                                      </p:cBhvr>
                                      <p:tavLst>
                                        <p:tav tm="0">
                                          <p:val>
                                            <p:strVal val="#ppt_x"/>
                                          </p:val>
                                        </p:tav>
                                        <p:tav tm="100000">
                                          <p:val>
                                            <p:strVal val="#ppt_x"/>
                                          </p:val>
                                        </p:tav>
                                      </p:tavLst>
                                    </p:anim>
                                    <p:anim calcmode="lin" valueType="num">
                                      <p:cBhvr>
                                        <p:cTn id="36" dur="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347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55006" y="1940221"/>
            <a:ext cx="11336994" cy="2803712"/>
            <a:chOff x="855006" y="1940222"/>
            <a:chExt cx="11336994" cy="2803712"/>
          </a:xfrm>
          <a:effectLst>
            <a:outerShdw blurRad="50800" dist="38100" dir="8100000" sx="101000" sy="101000" algn="tr" rotWithShape="0">
              <a:prstClr val="black">
                <a:alpha val="40000"/>
              </a:prstClr>
            </a:outerShdw>
          </a:effectLst>
        </p:grpSpPr>
        <p:grpSp>
          <p:nvGrpSpPr>
            <p:cNvPr id="4" name="ïṥļîḍ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FF780BD-3AEF-49DA-BCDF-438764CC7442}"/>
                </a:ext>
              </a:extLst>
            </p:cNvPr>
            <p:cNvGrpSpPr/>
            <p:nvPr/>
          </p:nvGrpSpPr>
          <p:grpSpPr>
            <a:xfrm>
              <a:off x="887322" y="1979618"/>
              <a:ext cx="1598688" cy="1973101"/>
              <a:chOff x="4139580" y="1176950"/>
              <a:chExt cx="3912841" cy="4829182"/>
            </a:xfrm>
          </p:grpSpPr>
          <p:sp>
            <p:nvSpPr>
              <p:cNvPr id="97" name="ïṧ1i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14D1216-7F05-4984-AFF4-4D249EAF58C3}"/>
                  </a:ext>
                </a:extLst>
              </p:cNvPr>
              <p:cNvSpPr/>
              <p:nvPr/>
            </p:nvSpPr>
            <p:spPr bwMode="auto">
              <a:xfrm>
                <a:off x="6794008" y="2868856"/>
                <a:ext cx="82560" cy="77557"/>
              </a:xfrm>
              <a:custGeom>
                <a:avLst/>
                <a:gdLst>
                  <a:gd name="T0" fmla="*/ 7 w 14"/>
                  <a:gd name="T1" fmla="*/ 0 h 13"/>
                  <a:gd name="T2" fmla="*/ 1 w 14"/>
                  <a:gd name="T3" fmla="*/ 4 h 13"/>
                  <a:gd name="T4" fmla="*/ 1 w 14"/>
                  <a:gd name="T5" fmla="*/ 5 h 13"/>
                  <a:gd name="T6" fmla="*/ 5 w 14"/>
                  <a:gd name="T7" fmla="*/ 13 h 13"/>
                  <a:gd name="T8" fmla="*/ 7 w 14"/>
                  <a:gd name="T9" fmla="*/ 13 h 13"/>
                  <a:gd name="T10" fmla="*/ 12 w 14"/>
                  <a:gd name="T11" fmla="*/ 10 h 13"/>
                  <a:gd name="T12" fmla="*/ 13 w 14"/>
                  <a:gd name="T13" fmla="*/ 9 h 13"/>
                  <a:gd name="T14" fmla="*/ 11 w 14"/>
                  <a:gd name="T15" fmla="*/ 2 h 13"/>
                  <a:gd name="T16" fmla="*/ 9 w 14"/>
                  <a:gd name="T17" fmla="*/ 1 h 13"/>
                  <a:gd name="T18" fmla="*/ 7 w 14"/>
                  <a:gd name="T19" fmla="*/ 0 h 13"/>
                  <a:gd name="T20" fmla="*/ 7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7" y="0"/>
                    </a:moveTo>
                    <a:cubicBezTo>
                      <a:pt x="4" y="0"/>
                      <a:pt x="2" y="2"/>
                      <a:pt x="1" y="4"/>
                    </a:cubicBezTo>
                    <a:cubicBezTo>
                      <a:pt x="1" y="5"/>
                      <a:pt x="1" y="5"/>
                      <a:pt x="1" y="5"/>
                    </a:cubicBezTo>
                    <a:cubicBezTo>
                      <a:pt x="0" y="8"/>
                      <a:pt x="2" y="11"/>
                      <a:pt x="5" y="13"/>
                    </a:cubicBezTo>
                    <a:cubicBezTo>
                      <a:pt x="5" y="13"/>
                      <a:pt x="6" y="13"/>
                      <a:pt x="7" y="13"/>
                    </a:cubicBezTo>
                    <a:cubicBezTo>
                      <a:pt x="9" y="13"/>
                      <a:pt x="11" y="12"/>
                      <a:pt x="12" y="10"/>
                    </a:cubicBezTo>
                    <a:cubicBezTo>
                      <a:pt x="12" y="10"/>
                      <a:pt x="13" y="9"/>
                      <a:pt x="13" y="9"/>
                    </a:cubicBezTo>
                    <a:cubicBezTo>
                      <a:pt x="14" y="6"/>
                      <a:pt x="13" y="3"/>
                      <a:pt x="11" y="2"/>
                    </a:cubicBezTo>
                    <a:cubicBezTo>
                      <a:pt x="10" y="1"/>
                      <a:pt x="10" y="1"/>
                      <a:pt x="9" y="1"/>
                    </a:cubicBezTo>
                    <a:cubicBezTo>
                      <a:pt x="8" y="1"/>
                      <a:pt x="8" y="0"/>
                      <a:pt x="7" y="0"/>
                    </a:cubicBezTo>
                    <a:cubicBezTo>
                      <a:pt x="7" y="0"/>
                      <a:pt x="7" y="0"/>
                      <a:pt x="7"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98" name="îşḻî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9A9631E-6194-49D3-8086-2BE73BC8C290}"/>
                  </a:ext>
                </a:extLst>
              </p:cNvPr>
              <p:cNvSpPr/>
              <p:nvPr/>
            </p:nvSpPr>
            <p:spPr bwMode="auto">
              <a:xfrm>
                <a:off x="6919099" y="2491082"/>
                <a:ext cx="87565" cy="142604"/>
              </a:xfrm>
              <a:custGeom>
                <a:avLst/>
                <a:gdLst>
                  <a:gd name="T0" fmla="*/ 10 w 15"/>
                  <a:gd name="T1" fmla="*/ 0 h 24"/>
                  <a:gd name="T2" fmla="*/ 6 w 15"/>
                  <a:gd name="T3" fmla="*/ 3 h 24"/>
                  <a:gd name="T4" fmla="*/ 1 w 15"/>
                  <a:gd name="T5" fmla="*/ 19 h 24"/>
                  <a:gd name="T6" fmla="*/ 3 w 15"/>
                  <a:gd name="T7" fmla="*/ 24 h 24"/>
                  <a:gd name="T8" fmla="*/ 4 w 15"/>
                  <a:gd name="T9" fmla="*/ 24 h 24"/>
                  <a:gd name="T10" fmla="*/ 8 w 15"/>
                  <a:gd name="T11" fmla="*/ 22 h 24"/>
                  <a:gd name="T12" fmla="*/ 14 w 15"/>
                  <a:gd name="T13" fmla="*/ 6 h 24"/>
                  <a:gd name="T14" fmla="*/ 12 w 15"/>
                  <a:gd name="T15" fmla="*/ 0 h 24"/>
                  <a:gd name="T16" fmla="*/ 10 w 15"/>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4">
                    <a:moveTo>
                      <a:pt x="10" y="0"/>
                    </a:moveTo>
                    <a:cubicBezTo>
                      <a:pt x="9" y="0"/>
                      <a:pt x="7" y="1"/>
                      <a:pt x="6" y="3"/>
                    </a:cubicBezTo>
                    <a:cubicBezTo>
                      <a:pt x="1" y="19"/>
                      <a:pt x="1" y="19"/>
                      <a:pt x="1" y="19"/>
                    </a:cubicBezTo>
                    <a:cubicBezTo>
                      <a:pt x="0" y="21"/>
                      <a:pt x="1" y="23"/>
                      <a:pt x="3" y="24"/>
                    </a:cubicBezTo>
                    <a:cubicBezTo>
                      <a:pt x="3" y="24"/>
                      <a:pt x="4" y="24"/>
                      <a:pt x="4" y="24"/>
                    </a:cubicBezTo>
                    <a:cubicBezTo>
                      <a:pt x="6" y="24"/>
                      <a:pt x="8" y="23"/>
                      <a:pt x="8" y="22"/>
                    </a:cubicBezTo>
                    <a:cubicBezTo>
                      <a:pt x="14" y="6"/>
                      <a:pt x="14" y="6"/>
                      <a:pt x="14" y="6"/>
                    </a:cubicBezTo>
                    <a:cubicBezTo>
                      <a:pt x="15" y="4"/>
                      <a:pt x="14" y="1"/>
                      <a:pt x="12" y="0"/>
                    </a:cubicBezTo>
                    <a:cubicBezTo>
                      <a:pt x="11" y="0"/>
                      <a:pt x="11" y="0"/>
                      <a:pt x="10"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99" name="iśḷí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903CD2F-7B86-49EB-B08C-692ADE1E859D}"/>
                  </a:ext>
                </a:extLst>
              </p:cNvPr>
              <p:cNvSpPr/>
              <p:nvPr/>
            </p:nvSpPr>
            <p:spPr bwMode="auto">
              <a:xfrm>
                <a:off x="6656407" y="3189089"/>
                <a:ext cx="95069" cy="142604"/>
              </a:xfrm>
              <a:custGeom>
                <a:avLst/>
                <a:gdLst>
                  <a:gd name="T0" fmla="*/ 11 w 16"/>
                  <a:gd name="T1" fmla="*/ 0 h 24"/>
                  <a:gd name="T2" fmla="*/ 7 w 16"/>
                  <a:gd name="T3" fmla="*/ 2 h 24"/>
                  <a:gd name="T4" fmla="*/ 1 w 16"/>
                  <a:gd name="T5" fmla="*/ 18 h 24"/>
                  <a:gd name="T6" fmla="*/ 4 w 16"/>
                  <a:gd name="T7" fmla="*/ 24 h 24"/>
                  <a:gd name="T8" fmla="*/ 5 w 16"/>
                  <a:gd name="T9" fmla="*/ 24 h 24"/>
                  <a:gd name="T10" fmla="*/ 9 w 16"/>
                  <a:gd name="T11" fmla="*/ 21 h 24"/>
                  <a:gd name="T12" fmla="*/ 15 w 16"/>
                  <a:gd name="T13" fmla="*/ 5 h 24"/>
                  <a:gd name="T14" fmla="*/ 12 w 16"/>
                  <a:gd name="T15" fmla="*/ 0 h 24"/>
                  <a:gd name="T16" fmla="*/ 11 w 1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4">
                    <a:moveTo>
                      <a:pt x="11" y="0"/>
                    </a:moveTo>
                    <a:cubicBezTo>
                      <a:pt x="9" y="0"/>
                      <a:pt x="8" y="1"/>
                      <a:pt x="7" y="2"/>
                    </a:cubicBezTo>
                    <a:cubicBezTo>
                      <a:pt x="1" y="18"/>
                      <a:pt x="1" y="18"/>
                      <a:pt x="1" y="18"/>
                    </a:cubicBezTo>
                    <a:cubicBezTo>
                      <a:pt x="0" y="20"/>
                      <a:pt x="1" y="23"/>
                      <a:pt x="4" y="24"/>
                    </a:cubicBezTo>
                    <a:cubicBezTo>
                      <a:pt x="4" y="24"/>
                      <a:pt x="5" y="24"/>
                      <a:pt x="5" y="24"/>
                    </a:cubicBezTo>
                    <a:cubicBezTo>
                      <a:pt x="7" y="24"/>
                      <a:pt x="8" y="23"/>
                      <a:pt x="9" y="21"/>
                    </a:cubicBezTo>
                    <a:cubicBezTo>
                      <a:pt x="15" y="5"/>
                      <a:pt x="15" y="5"/>
                      <a:pt x="15" y="5"/>
                    </a:cubicBezTo>
                    <a:cubicBezTo>
                      <a:pt x="16" y="3"/>
                      <a:pt x="14" y="1"/>
                      <a:pt x="12" y="0"/>
                    </a:cubicBezTo>
                    <a:cubicBezTo>
                      <a:pt x="12" y="0"/>
                      <a:pt x="11" y="0"/>
                      <a:pt x="11"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00" name="išļî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22C5948-E138-4D43-B693-AC8E727A9C3B}"/>
                  </a:ext>
                </a:extLst>
              </p:cNvPr>
              <p:cNvSpPr/>
              <p:nvPr/>
            </p:nvSpPr>
            <p:spPr bwMode="auto">
              <a:xfrm>
                <a:off x="6408729" y="2738762"/>
                <a:ext cx="155112" cy="82560"/>
              </a:xfrm>
              <a:custGeom>
                <a:avLst/>
                <a:gdLst>
                  <a:gd name="T0" fmla="*/ 5 w 26"/>
                  <a:gd name="T1" fmla="*/ 0 h 14"/>
                  <a:gd name="T2" fmla="*/ 1 w 26"/>
                  <a:gd name="T3" fmla="*/ 3 h 14"/>
                  <a:gd name="T4" fmla="*/ 4 w 26"/>
                  <a:gd name="T5" fmla="*/ 8 h 14"/>
                  <a:gd name="T6" fmla="*/ 20 w 26"/>
                  <a:gd name="T7" fmla="*/ 14 h 14"/>
                  <a:gd name="T8" fmla="*/ 21 w 26"/>
                  <a:gd name="T9" fmla="*/ 14 h 14"/>
                  <a:gd name="T10" fmla="*/ 25 w 26"/>
                  <a:gd name="T11" fmla="*/ 12 h 14"/>
                  <a:gd name="T12" fmla="*/ 22 w 26"/>
                  <a:gd name="T13" fmla="*/ 6 h 14"/>
                  <a:gd name="T14" fmla="*/ 6 w 26"/>
                  <a:gd name="T15" fmla="*/ 1 h 14"/>
                  <a:gd name="T16" fmla="*/ 5 w 2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
                    <a:moveTo>
                      <a:pt x="5" y="0"/>
                    </a:moveTo>
                    <a:cubicBezTo>
                      <a:pt x="3" y="0"/>
                      <a:pt x="2" y="1"/>
                      <a:pt x="1" y="3"/>
                    </a:cubicBezTo>
                    <a:cubicBezTo>
                      <a:pt x="0" y="5"/>
                      <a:pt x="1" y="7"/>
                      <a:pt x="4" y="8"/>
                    </a:cubicBezTo>
                    <a:cubicBezTo>
                      <a:pt x="20" y="14"/>
                      <a:pt x="20" y="14"/>
                      <a:pt x="20" y="14"/>
                    </a:cubicBezTo>
                    <a:cubicBezTo>
                      <a:pt x="20" y="14"/>
                      <a:pt x="21" y="14"/>
                      <a:pt x="21" y="14"/>
                    </a:cubicBezTo>
                    <a:cubicBezTo>
                      <a:pt x="23" y="14"/>
                      <a:pt x="24" y="13"/>
                      <a:pt x="25" y="12"/>
                    </a:cubicBezTo>
                    <a:cubicBezTo>
                      <a:pt x="26" y="10"/>
                      <a:pt x="25" y="7"/>
                      <a:pt x="22" y="6"/>
                    </a:cubicBezTo>
                    <a:cubicBezTo>
                      <a:pt x="6" y="1"/>
                      <a:pt x="6" y="1"/>
                      <a:pt x="6" y="1"/>
                    </a:cubicBezTo>
                    <a:cubicBezTo>
                      <a:pt x="6" y="0"/>
                      <a:pt x="5" y="0"/>
                      <a:pt x="5"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01" name="î$ḷ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F788A77-AF30-4C4B-971C-78FB159A4E10}"/>
                  </a:ext>
                </a:extLst>
              </p:cNvPr>
              <p:cNvSpPr/>
              <p:nvPr/>
            </p:nvSpPr>
            <p:spPr bwMode="auto">
              <a:xfrm>
                <a:off x="5322940" y="3366716"/>
                <a:ext cx="135098" cy="267695"/>
              </a:xfrm>
              <a:custGeom>
                <a:avLst/>
                <a:gdLst>
                  <a:gd name="T0" fmla="*/ 18 w 23"/>
                  <a:gd name="T1" fmla="*/ 0 h 45"/>
                  <a:gd name="T2" fmla="*/ 14 w 23"/>
                  <a:gd name="T3" fmla="*/ 2 h 45"/>
                  <a:gd name="T4" fmla="*/ 0 w 23"/>
                  <a:gd name="T5" fmla="*/ 42 h 45"/>
                  <a:gd name="T6" fmla="*/ 2 w 23"/>
                  <a:gd name="T7" fmla="*/ 42 h 45"/>
                  <a:gd name="T8" fmla="*/ 7 w 23"/>
                  <a:gd name="T9" fmla="*/ 44 h 45"/>
                  <a:gd name="T10" fmla="*/ 8 w 23"/>
                  <a:gd name="T11" fmla="*/ 45 h 45"/>
                  <a:gd name="T12" fmla="*/ 22 w 23"/>
                  <a:gd name="T13" fmla="*/ 5 h 45"/>
                  <a:gd name="T14" fmla="*/ 19 w 23"/>
                  <a:gd name="T15" fmla="*/ 0 h 45"/>
                  <a:gd name="T16" fmla="*/ 18 w 23"/>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5">
                    <a:moveTo>
                      <a:pt x="18" y="0"/>
                    </a:moveTo>
                    <a:cubicBezTo>
                      <a:pt x="16" y="0"/>
                      <a:pt x="15" y="1"/>
                      <a:pt x="14" y="2"/>
                    </a:cubicBezTo>
                    <a:cubicBezTo>
                      <a:pt x="0" y="42"/>
                      <a:pt x="0" y="42"/>
                      <a:pt x="0" y="42"/>
                    </a:cubicBezTo>
                    <a:cubicBezTo>
                      <a:pt x="1" y="42"/>
                      <a:pt x="1" y="42"/>
                      <a:pt x="2" y="42"/>
                    </a:cubicBezTo>
                    <a:cubicBezTo>
                      <a:pt x="4" y="42"/>
                      <a:pt x="6" y="43"/>
                      <a:pt x="7" y="44"/>
                    </a:cubicBezTo>
                    <a:cubicBezTo>
                      <a:pt x="7" y="45"/>
                      <a:pt x="7" y="45"/>
                      <a:pt x="8" y="45"/>
                    </a:cubicBezTo>
                    <a:cubicBezTo>
                      <a:pt x="22" y="5"/>
                      <a:pt x="22" y="5"/>
                      <a:pt x="22" y="5"/>
                    </a:cubicBezTo>
                    <a:cubicBezTo>
                      <a:pt x="23" y="3"/>
                      <a:pt x="22" y="1"/>
                      <a:pt x="19" y="0"/>
                    </a:cubicBezTo>
                    <a:cubicBezTo>
                      <a:pt x="19" y="0"/>
                      <a:pt x="18" y="0"/>
                      <a:pt x="18"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02" name="iŝḷï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F049BE1-9D40-403A-B48E-3C6E34E04EB8}"/>
                  </a:ext>
                </a:extLst>
              </p:cNvPr>
              <p:cNvSpPr/>
              <p:nvPr/>
            </p:nvSpPr>
            <p:spPr bwMode="auto">
              <a:xfrm>
                <a:off x="5292919" y="3616898"/>
                <a:ext cx="82560" cy="77557"/>
              </a:xfrm>
              <a:custGeom>
                <a:avLst/>
                <a:gdLst>
                  <a:gd name="T0" fmla="*/ 7 w 14"/>
                  <a:gd name="T1" fmla="*/ 0 h 13"/>
                  <a:gd name="T2" fmla="*/ 5 w 14"/>
                  <a:gd name="T3" fmla="*/ 0 h 13"/>
                  <a:gd name="T4" fmla="*/ 3 w 14"/>
                  <a:gd name="T5" fmla="*/ 1 h 13"/>
                  <a:gd name="T6" fmla="*/ 2 w 14"/>
                  <a:gd name="T7" fmla="*/ 3 h 13"/>
                  <a:gd name="T8" fmla="*/ 2 w 14"/>
                  <a:gd name="T9" fmla="*/ 10 h 13"/>
                  <a:gd name="T10" fmla="*/ 3 w 14"/>
                  <a:gd name="T11" fmla="*/ 11 h 13"/>
                  <a:gd name="T12" fmla="*/ 7 w 14"/>
                  <a:gd name="T13" fmla="*/ 13 h 13"/>
                  <a:gd name="T14" fmla="*/ 11 w 14"/>
                  <a:gd name="T15" fmla="*/ 11 h 13"/>
                  <a:gd name="T16" fmla="*/ 13 w 14"/>
                  <a:gd name="T17" fmla="*/ 3 h 13"/>
                  <a:gd name="T18" fmla="*/ 12 w 14"/>
                  <a:gd name="T19" fmla="*/ 2 h 13"/>
                  <a:gd name="T20" fmla="*/ 7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7" y="0"/>
                    </a:moveTo>
                    <a:cubicBezTo>
                      <a:pt x="6" y="0"/>
                      <a:pt x="6" y="0"/>
                      <a:pt x="5" y="0"/>
                    </a:cubicBezTo>
                    <a:cubicBezTo>
                      <a:pt x="4" y="1"/>
                      <a:pt x="4" y="1"/>
                      <a:pt x="3" y="1"/>
                    </a:cubicBezTo>
                    <a:cubicBezTo>
                      <a:pt x="3" y="2"/>
                      <a:pt x="2" y="2"/>
                      <a:pt x="2" y="3"/>
                    </a:cubicBezTo>
                    <a:cubicBezTo>
                      <a:pt x="0" y="5"/>
                      <a:pt x="0" y="8"/>
                      <a:pt x="2" y="10"/>
                    </a:cubicBezTo>
                    <a:cubicBezTo>
                      <a:pt x="2" y="11"/>
                      <a:pt x="3" y="11"/>
                      <a:pt x="3" y="11"/>
                    </a:cubicBezTo>
                    <a:cubicBezTo>
                      <a:pt x="4" y="12"/>
                      <a:pt x="6" y="13"/>
                      <a:pt x="7" y="13"/>
                    </a:cubicBezTo>
                    <a:cubicBezTo>
                      <a:pt x="9" y="13"/>
                      <a:pt x="10" y="12"/>
                      <a:pt x="11" y="11"/>
                    </a:cubicBezTo>
                    <a:cubicBezTo>
                      <a:pt x="14" y="9"/>
                      <a:pt x="14" y="6"/>
                      <a:pt x="13" y="3"/>
                    </a:cubicBezTo>
                    <a:cubicBezTo>
                      <a:pt x="12" y="3"/>
                      <a:pt x="12" y="3"/>
                      <a:pt x="12" y="2"/>
                    </a:cubicBezTo>
                    <a:cubicBezTo>
                      <a:pt x="11" y="1"/>
                      <a:pt x="9" y="0"/>
                      <a:pt x="7"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03" name="îşlî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FA84F93-CE23-45A8-9859-70B1933D8F1D}"/>
                  </a:ext>
                </a:extLst>
              </p:cNvPr>
              <p:cNvSpPr/>
              <p:nvPr/>
            </p:nvSpPr>
            <p:spPr bwMode="auto">
              <a:xfrm>
                <a:off x="5553107" y="3361713"/>
                <a:ext cx="130095" cy="112582"/>
              </a:xfrm>
              <a:custGeom>
                <a:avLst/>
                <a:gdLst>
                  <a:gd name="T0" fmla="*/ 18 w 22"/>
                  <a:gd name="T1" fmla="*/ 0 h 19"/>
                  <a:gd name="T2" fmla="*/ 15 w 22"/>
                  <a:gd name="T3" fmla="*/ 1 h 19"/>
                  <a:gd name="T4" fmla="*/ 2 w 22"/>
                  <a:gd name="T5" fmla="*/ 12 h 19"/>
                  <a:gd name="T6" fmla="*/ 2 w 22"/>
                  <a:gd name="T7" fmla="*/ 17 h 19"/>
                  <a:gd name="T8" fmla="*/ 5 w 22"/>
                  <a:gd name="T9" fmla="*/ 19 h 19"/>
                  <a:gd name="T10" fmla="*/ 7 w 22"/>
                  <a:gd name="T11" fmla="*/ 18 h 19"/>
                  <a:gd name="T12" fmla="*/ 20 w 22"/>
                  <a:gd name="T13" fmla="*/ 7 h 19"/>
                  <a:gd name="T14" fmla="*/ 21 w 22"/>
                  <a:gd name="T15" fmla="*/ 1 h 19"/>
                  <a:gd name="T16" fmla="*/ 18 w 2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9">
                    <a:moveTo>
                      <a:pt x="18" y="0"/>
                    </a:moveTo>
                    <a:cubicBezTo>
                      <a:pt x="17" y="0"/>
                      <a:pt x="16" y="0"/>
                      <a:pt x="15" y="1"/>
                    </a:cubicBezTo>
                    <a:cubicBezTo>
                      <a:pt x="2" y="12"/>
                      <a:pt x="2" y="12"/>
                      <a:pt x="2" y="12"/>
                    </a:cubicBezTo>
                    <a:cubicBezTo>
                      <a:pt x="0" y="13"/>
                      <a:pt x="0" y="16"/>
                      <a:pt x="2" y="17"/>
                    </a:cubicBezTo>
                    <a:cubicBezTo>
                      <a:pt x="2" y="18"/>
                      <a:pt x="3" y="19"/>
                      <a:pt x="5" y="19"/>
                    </a:cubicBezTo>
                    <a:cubicBezTo>
                      <a:pt x="6" y="19"/>
                      <a:pt x="7" y="19"/>
                      <a:pt x="7" y="18"/>
                    </a:cubicBezTo>
                    <a:cubicBezTo>
                      <a:pt x="20" y="7"/>
                      <a:pt x="20" y="7"/>
                      <a:pt x="20" y="7"/>
                    </a:cubicBezTo>
                    <a:cubicBezTo>
                      <a:pt x="22" y="5"/>
                      <a:pt x="22" y="3"/>
                      <a:pt x="21" y="1"/>
                    </a:cubicBezTo>
                    <a:cubicBezTo>
                      <a:pt x="20" y="0"/>
                      <a:pt x="19" y="0"/>
                      <a:pt x="18"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04" name="îs1i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EDF1459-7EA4-429F-B62D-DDEFE7947808}"/>
                  </a:ext>
                </a:extLst>
              </p:cNvPr>
              <p:cNvSpPr/>
              <p:nvPr/>
            </p:nvSpPr>
            <p:spPr bwMode="auto">
              <a:xfrm>
                <a:off x="5588133" y="3119038"/>
                <a:ext cx="980712" cy="835606"/>
              </a:xfrm>
              <a:custGeom>
                <a:avLst/>
                <a:gdLst>
                  <a:gd name="T0" fmla="*/ 165 w 165"/>
                  <a:gd name="T1" fmla="*/ 107 h 141"/>
                  <a:gd name="T2" fmla="*/ 131 w 165"/>
                  <a:gd name="T3" fmla="*/ 141 h 141"/>
                  <a:gd name="T4" fmla="*/ 34 w 165"/>
                  <a:gd name="T5" fmla="*/ 141 h 141"/>
                  <a:gd name="T6" fmla="*/ 0 w 165"/>
                  <a:gd name="T7" fmla="*/ 107 h 141"/>
                  <a:gd name="T8" fmla="*/ 0 w 165"/>
                  <a:gd name="T9" fmla="*/ 34 h 141"/>
                  <a:gd name="T10" fmla="*/ 34 w 165"/>
                  <a:gd name="T11" fmla="*/ 0 h 141"/>
                  <a:gd name="T12" fmla="*/ 131 w 165"/>
                  <a:gd name="T13" fmla="*/ 0 h 141"/>
                  <a:gd name="T14" fmla="*/ 165 w 165"/>
                  <a:gd name="T15" fmla="*/ 34 h 141"/>
                  <a:gd name="T16" fmla="*/ 165 w 165"/>
                  <a:gd name="T17" fmla="*/ 10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41">
                    <a:moveTo>
                      <a:pt x="165" y="107"/>
                    </a:moveTo>
                    <a:cubicBezTo>
                      <a:pt x="165" y="126"/>
                      <a:pt x="149" y="141"/>
                      <a:pt x="131" y="141"/>
                    </a:cubicBezTo>
                    <a:cubicBezTo>
                      <a:pt x="34" y="141"/>
                      <a:pt x="34" y="141"/>
                      <a:pt x="34" y="141"/>
                    </a:cubicBezTo>
                    <a:cubicBezTo>
                      <a:pt x="15" y="141"/>
                      <a:pt x="0" y="126"/>
                      <a:pt x="0" y="107"/>
                    </a:cubicBezTo>
                    <a:cubicBezTo>
                      <a:pt x="0" y="34"/>
                      <a:pt x="0" y="34"/>
                      <a:pt x="0" y="34"/>
                    </a:cubicBezTo>
                    <a:cubicBezTo>
                      <a:pt x="0" y="15"/>
                      <a:pt x="15" y="0"/>
                      <a:pt x="34" y="0"/>
                    </a:cubicBezTo>
                    <a:cubicBezTo>
                      <a:pt x="131" y="0"/>
                      <a:pt x="131" y="0"/>
                      <a:pt x="131" y="0"/>
                    </a:cubicBezTo>
                    <a:cubicBezTo>
                      <a:pt x="149" y="0"/>
                      <a:pt x="165" y="15"/>
                      <a:pt x="165" y="34"/>
                    </a:cubicBezTo>
                    <a:lnTo>
                      <a:pt x="165" y="10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latin typeface="Adobe Heiti Std" panose="020B0604020202020204"/>
                  <a:cs typeface="+mn-ea"/>
                  <a:sym typeface="Adobe Heiti Std" panose="020B0604020202020204"/>
                </a:endParaRPr>
              </a:p>
            </p:txBody>
          </p:sp>
          <p:sp>
            <p:nvSpPr>
              <p:cNvPr id="105" name="iśļi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AA205DA-D2E0-48D4-A2A8-550C9EE1E9EE}"/>
                  </a:ext>
                </a:extLst>
              </p:cNvPr>
              <p:cNvSpPr/>
              <p:nvPr/>
            </p:nvSpPr>
            <p:spPr bwMode="auto">
              <a:xfrm>
                <a:off x="5453034" y="4552577"/>
                <a:ext cx="65047" cy="94318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06" name="íśḷí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C2DC026-4A7B-49DB-8937-A083069CD386}"/>
                  </a:ext>
                </a:extLst>
              </p:cNvPr>
              <p:cNvSpPr/>
              <p:nvPr/>
            </p:nvSpPr>
            <p:spPr bwMode="auto">
              <a:xfrm>
                <a:off x="6668917" y="4552577"/>
                <a:ext cx="65047" cy="94318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07" name="išlï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FD7598B-1855-47B5-BF7C-AE2E6FF9C24F}"/>
                  </a:ext>
                </a:extLst>
              </p:cNvPr>
              <p:cNvSpPr/>
              <p:nvPr/>
            </p:nvSpPr>
            <p:spPr bwMode="auto">
              <a:xfrm>
                <a:off x="5387987" y="4660156"/>
                <a:ext cx="1383505" cy="125090"/>
              </a:xfrm>
              <a:custGeom>
                <a:avLst/>
                <a:gdLst>
                  <a:gd name="T0" fmla="*/ 233 w 233"/>
                  <a:gd name="T1" fmla="*/ 11 h 21"/>
                  <a:gd name="T2" fmla="*/ 223 w 233"/>
                  <a:gd name="T3" fmla="*/ 21 h 21"/>
                  <a:gd name="T4" fmla="*/ 10 w 233"/>
                  <a:gd name="T5" fmla="*/ 21 h 21"/>
                  <a:gd name="T6" fmla="*/ 0 w 233"/>
                  <a:gd name="T7" fmla="*/ 11 h 21"/>
                  <a:gd name="T8" fmla="*/ 10 w 233"/>
                  <a:gd name="T9" fmla="*/ 0 h 21"/>
                  <a:gd name="T10" fmla="*/ 223 w 233"/>
                  <a:gd name="T11" fmla="*/ 0 h 21"/>
                  <a:gd name="T12" fmla="*/ 233 w 233"/>
                  <a:gd name="T13" fmla="*/ 11 h 21"/>
                </a:gdLst>
                <a:ahLst/>
                <a:cxnLst>
                  <a:cxn ang="0">
                    <a:pos x="T0" y="T1"/>
                  </a:cxn>
                  <a:cxn ang="0">
                    <a:pos x="T2" y="T3"/>
                  </a:cxn>
                  <a:cxn ang="0">
                    <a:pos x="T4" y="T5"/>
                  </a:cxn>
                  <a:cxn ang="0">
                    <a:pos x="T6" y="T7"/>
                  </a:cxn>
                  <a:cxn ang="0">
                    <a:pos x="T8" y="T9"/>
                  </a:cxn>
                  <a:cxn ang="0">
                    <a:pos x="T10" y="T11"/>
                  </a:cxn>
                  <a:cxn ang="0">
                    <a:pos x="T12" y="T13"/>
                  </a:cxn>
                </a:cxnLst>
                <a:rect l="0" t="0" r="r" b="b"/>
                <a:pathLst>
                  <a:path w="233" h="21">
                    <a:moveTo>
                      <a:pt x="233" y="11"/>
                    </a:moveTo>
                    <a:cubicBezTo>
                      <a:pt x="233" y="16"/>
                      <a:pt x="229" y="21"/>
                      <a:pt x="223" y="21"/>
                    </a:cubicBezTo>
                    <a:cubicBezTo>
                      <a:pt x="10" y="21"/>
                      <a:pt x="10" y="21"/>
                      <a:pt x="10" y="21"/>
                    </a:cubicBezTo>
                    <a:cubicBezTo>
                      <a:pt x="5" y="21"/>
                      <a:pt x="0" y="16"/>
                      <a:pt x="0" y="11"/>
                    </a:cubicBezTo>
                    <a:cubicBezTo>
                      <a:pt x="0" y="5"/>
                      <a:pt x="5" y="0"/>
                      <a:pt x="10" y="0"/>
                    </a:cubicBezTo>
                    <a:cubicBezTo>
                      <a:pt x="223" y="0"/>
                      <a:pt x="223" y="0"/>
                      <a:pt x="223" y="0"/>
                    </a:cubicBezTo>
                    <a:cubicBezTo>
                      <a:pt x="229" y="0"/>
                      <a:pt x="233" y="5"/>
                      <a:pt x="233" y="11"/>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08" name="îśļî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37E6C89-E5D5-4474-A691-77E46BE89604}"/>
                  </a:ext>
                </a:extLst>
              </p:cNvPr>
              <p:cNvSpPr/>
              <p:nvPr/>
            </p:nvSpPr>
            <p:spPr bwMode="auto">
              <a:xfrm>
                <a:off x="5570619" y="4274876"/>
                <a:ext cx="1020741" cy="432815"/>
              </a:xfrm>
              <a:custGeom>
                <a:avLst/>
                <a:gdLst>
                  <a:gd name="T0" fmla="*/ 172 w 172"/>
                  <a:gd name="T1" fmla="*/ 34 h 73"/>
                  <a:gd name="T2" fmla="*/ 138 w 172"/>
                  <a:gd name="T3" fmla="*/ 0 h 73"/>
                  <a:gd name="T4" fmla="*/ 33 w 172"/>
                  <a:gd name="T5" fmla="*/ 0 h 73"/>
                  <a:gd name="T6" fmla="*/ 0 w 172"/>
                  <a:gd name="T7" fmla="*/ 34 h 73"/>
                  <a:gd name="T8" fmla="*/ 0 w 172"/>
                  <a:gd name="T9" fmla="*/ 54 h 73"/>
                  <a:gd name="T10" fmla="*/ 33 w 172"/>
                  <a:gd name="T11" fmla="*/ 40 h 73"/>
                  <a:gd name="T12" fmla="*/ 138 w 172"/>
                  <a:gd name="T13" fmla="*/ 40 h 73"/>
                  <a:gd name="T14" fmla="*/ 172 w 172"/>
                  <a:gd name="T15" fmla="*/ 54 h 73"/>
                  <a:gd name="T16" fmla="*/ 172 w 172"/>
                  <a:gd name="T17" fmla="*/ 3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73">
                    <a:moveTo>
                      <a:pt x="172" y="34"/>
                    </a:moveTo>
                    <a:cubicBezTo>
                      <a:pt x="172" y="15"/>
                      <a:pt x="157" y="0"/>
                      <a:pt x="138" y="0"/>
                    </a:cubicBezTo>
                    <a:cubicBezTo>
                      <a:pt x="33" y="0"/>
                      <a:pt x="33" y="0"/>
                      <a:pt x="33" y="0"/>
                    </a:cubicBezTo>
                    <a:cubicBezTo>
                      <a:pt x="15" y="0"/>
                      <a:pt x="0" y="15"/>
                      <a:pt x="0" y="34"/>
                    </a:cubicBezTo>
                    <a:cubicBezTo>
                      <a:pt x="0" y="54"/>
                      <a:pt x="0" y="54"/>
                      <a:pt x="0" y="54"/>
                    </a:cubicBezTo>
                    <a:cubicBezTo>
                      <a:pt x="0" y="73"/>
                      <a:pt x="15" y="40"/>
                      <a:pt x="33" y="40"/>
                    </a:cubicBezTo>
                    <a:cubicBezTo>
                      <a:pt x="138" y="40"/>
                      <a:pt x="138" y="40"/>
                      <a:pt x="138" y="40"/>
                    </a:cubicBezTo>
                    <a:cubicBezTo>
                      <a:pt x="157" y="40"/>
                      <a:pt x="172" y="73"/>
                      <a:pt x="172" y="54"/>
                    </a:cubicBezTo>
                    <a:lnTo>
                      <a:pt x="172" y="34"/>
                    </a:lnTo>
                    <a:close/>
                  </a:path>
                </a:pathLst>
              </a:custGeom>
              <a:solidFill>
                <a:srgbClr val="4FA4B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latin typeface="Adobe Heiti Std" panose="020B0604020202020204"/>
                  <a:cs typeface="+mn-ea"/>
                  <a:sym typeface="Adobe Heiti Std" panose="020B0604020202020204"/>
                </a:endParaRPr>
              </a:p>
            </p:txBody>
          </p:sp>
          <p:sp>
            <p:nvSpPr>
              <p:cNvPr id="109" name="îṩ1ï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6DF308C-6995-4B7D-A80A-766E11160173}"/>
                  </a:ext>
                </a:extLst>
              </p:cNvPr>
              <p:cNvSpPr/>
              <p:nvPr/>
            </p:nvSpPr>
            <p:spPr bwMode="auto">
              <a:xfrm>
                <a:off x="6176059" y="4434992"/>
                <a:ext cx="415302" cy="1108305"/>
              </a:xfrm>
              <a:custGeom>
                <a:avLst/>
                <a:gdLst>
                  <a:gd name="T0" fmla="*/ 70 w 70"/>
                  <a:gd name="T1" fmla="*/ 187 h 187"/>
                  <a:gd name="T2" fmla="*/ 70 w 70"/>
                  <a:gd name="T3" fmla="*/ 138 h 187"/>
                  <a:gd name="T4" fmla="*/ 70 w 70"/>
                  <a:gd name="T5" fmla="*/ 0 h 187"/>
                  <a:gd name="T6" fmla="*/ 35 w 70"/>
                  <a:gd name="T7" fmla="*/ 13 h 187"/>
                  <a:gd name="T8" fmla="*/ 0 w 70"/>
                  <a:gd name="T9" fmla="*/ 0 h 187"/>
                  <a:gd name="T10" fmla="*/ 0 w 70"/>
                  <a:gd name="T11" fmla="*/ 138 h 187"/>
                  <a:gd name="T12" fmla="*/ 0 w 70"/>
                  <a:gd name="T13" fmla="*/ 187 h 187"/>
                  <a:gd name="T14" fmla="*/ 70 w 70"/>
                  <a:gd name="T15" fmla="*/ 187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87">
                    <a:moveTo>
                      <a:pt x="70" y="187"/>
                    </a:moveTo>
                    <a:cubicBezTo>
                      <a:pt x="70" y="185"/>
                      <a:pt x="70" y="187"/>
                      <a:pt x="70" y="138"/>
                    </a:cubicBezTo>
                    <a:cubicBezTo>
                      <a:pt x="70" y="0"/>
                      <a:pt x="70" y="0"/>
                      <a:pt x="70" y="0"/>
                    </a:cubicBezTo>
                    <a:cubicBezTo>
                      <a:pt x="70" y="28"/>
                      <a:pt x="55" y="13"/>
                      <a:pt x="35" y="13"/>
                    </a:cubicBezTo>
                    <a:cubicBezTo>
                      <a:pt x="16" y="13"/>
                      <a:pt x="0" y="28"/>
                      <a:pt x="0" y="0"/>
                    </a:cubicBezTo>
                    <a:cubicBezTo>
                      <a:pt x="0" y="138"/>
                      <a:pt x="0" y="138"/>
                      <a:pt x="0" y="138"/>
                    </a:cubicBezTo>
                    <a:cubicBezTo>
                      <a:pt x="0" y="187"/>
                      <a:pt x="0" y="185"/>
                      <a:pt x="0" y="187"/>
                    </a:cubicBezTo>
                    <a:cubicBezTo>
                      <a:pt x="70" y="187"/>
                      <a:pt x="70" y="187"/>
                      <a:pt x="70" y="187"/>
                    </a:cubicBezTo>
                  </a:path>
                </a:pathLst>
              </a:custGeom>
              <a:solidFill>
                <a:srgbClr val="055275"/>
              </a:solidFill>
              <a:ln>
                <a:noFill/>
              </a:ln>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10" name="îṥ1i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F1EC0C2-70C5-4AF5-996E-FB42C6F59EB5}"/>
                  </a:ext>
                </a:extLst>
              </p:cNvPr>
              <p:cNvSpPr/>
              <p:nvPr/>
            </p:nvSpPr>
            <p:spPr bwMode="auto">
              <a:xfrm>
                <a:off x="6146037" y="5543295"/>
                <a:ext cx="482851" cy="315229"/>
              </a:xfrm>
              <a:custGeom>
                <a:avLst/>
                <a:gdLst>
                  <a:gd name="T0" fmla="*/ 81 w 81"/>
                  <a:gd name="T1" fmla="*/ 27 h 53"/>
                  <a:gd name="T2" fmla="*/ 55 w 81"/>
                  <a:gd name="T3" fmla="*/ 53 h 53"/>
                  <a:gd name="T4" fmla="*/ 25 w 81"/>
                  <a:gd name="T5" fmla="*/ 53 h 53"/>
                  <a:gd name="T6" fmla="*/ 0 w 81"/>
                  <a:gd name="T7" fmla="*/ 27 h 53"/>
                  <a:gd name="T8" fmla="*/ 11 w 81"/>
                  <a:gd name="T9" fmla="*/ 0 h 53"/>
                  <a:gd name="T10" fmla="*/ 66 w 81"/>
                  <a:gd name="T11" fmla="*/ 0 h 53"/>
                  <a:gd name="T12" fmla="*/ 81 w 81"/>
                  <a:gd name="T13" fmla="*/ 27 h 53"/>
                </a:gdLst>
                <a:ahLst/>
                <a:cxnLst>
                  <a:cxn ang="0">
                    <a:pos x="T0" y="T1"/>
                  </a:cxn>
                  <a:cxn ang="0">
                    <a:pos x="T2" y="T3"/>
                  </a:cxn>
                  <a:cxn ang="0">
                    <a:pos x="T4" y="T5"/>
                  </a:cxn>
                  <a:cxn ang="0">
                    <a:pos x="T6" y="T7"/>
                  </a:cxn>
                  <a:cxn ang="0">
                    <a:pos x="T8" y="T9"/>
                  </a:cxn>
                  <a:cxn ang="0">
                    <a:pos x="T10" y="T11"/>
                  </a:cxn>
                  <a:cxn ang="0">
                    <a:pos x="T12" y="T13"/>
                  </a:cxn>
                </a:cxnLst>
                <a:rect l="0" t="0" r="r" b="b"/>
                <a:pathLst>
                  <a:path w="81" h="53">
                    <a:moveTo>
                      <a:pt x="81" y="27"/>
                    </a:moveTo>
                    <a:cubicBezTo>
                      <a:pt x="81" y="42"/>
                      <a:pt x="69" y="53"/>
                      <a:pt x="55" y="53"/>
                    </a:cubicBezTo>
                    <a:cubicBezTo>
                      <a:pt x="25" y="53"/>
                      <a:pt x="25" y="53"/>
                      <a:pt x="25" y="53"/>
                    </a:cubicBezTo>
                    <a:cubicBezTo>
                      <a:pt x="11" y="53"/>
                      <a:pt x="0" y="42"/>
                      <a:pt x="0" y="27"/>
                    </a:cubicBezTo>
                    <a:cubicBezTo>
                      <a:pt x="0" y="13"/>
                      <a:pt x="7" y="9"/>
                      <a:pt x="11" y="0"/>
                    </a:cubicBezTo>
                    <a:cubicBezTo>
                      <a:pt x="66" y="0"/>
                      <a:pt x="66" y="0"/>
                      <a:pt x="66" y="0"/>
                    </a:cubicBezTo>
                    <a:cubicBezTo>
                      <a:pt x="75" y="11"/>
                      <a:pt x="81" y="13"/>
                      <a:pt x="81" y="27"/>
                    </a:cubicBezTo>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11" name="ísli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96FDB77-95FA-4C78-8C16-80E0BA0777C2}"/>
                  </a:ext>
                </a:extLst>
              </p:cNvPr>
              <p:cNvSpPr/>
              <p:nvPr/>
            </p:nvSpPr>
            <p:spPr bwMode="auto">
              <a:xfrm>
                <a:off x="6213587" y="5543295"/>
                <a:ext cx="330240" cy="5003"/>
              </a:xfrm>
              <a:custGeom>
                <a:avLst/>
                <a:gdLst>
                  <a:gd name="T0" fmla="*/ 0 w 56"/>
                  <a:gd name="T1" fmla="*/ 1 h 1"/>
                  <a:gd name="T2" fmla="*/ 0 w 56"/>
                  <a:gd name="T3" fmla="*/ 1 h 1"/>
                  <a:gd name="T4" fmla="*/ 0 w 56"/>
                  <a:gd name="T5" fmla="*/ 1 h 1"/>
                  <a:gd name="T6" fmla="*/ 0 w 56"/>
                  <a:gd name="T7" fmla="*/ 1 h 1"/>
                  <a:gd name="T8" fmla="*/ 0 w 56"/>
                  <a:gd name="T9" fmla="*/ 1 h 1"/>
                  <a:gd name="T10" fmla="*/ 0 w 56"/>
                  <a:gd name="T11" fmla="*/ 1 h 1"/>
                  <a:gd name="T12" fmla="*/ 0 w 56"/>
                  <a:gd name="T13" fmla="*/ 1 h 1"/>
                  <a:gd name="T14" fmla="*/ 0 w 56"/>
                  <a:gd name="T15" fmla="*/ 1 h 1"/>
                  <a:gd name="T16" fmla="*/ 0 w 56"/>
                  <a:gd name="T17" fmla="*/ 1 h 1"/>
                  <a:gd name="T18" fmla="*/ 0 w 56"/>
                  <a:gd name="T19" fmla="*/ 1 h 1"/>
                  <a:gd name="T20" fmla="*/ 0 w 56"/>
                  <a:gd name="T21" fmla="*/ 1 h 1"/>
                  <a:gd name="T22" fmla="*/ 0 w 56"/>
                  <a:gd name="T23" fmla="*/ 1 h 1"/>
                  <a:gd name="T24" fmla="*/ 0 w 56"/>
                  <a:gd name="T25" fmla="*/ 0 h 1"/>
                  <a:gd name="T26" fmla="*/ 0 w 56"/>
                  <a:gd name="T27" fmla="*/ 0 h 1"/>
                  <a:gd name="T28" fmla="*/ 0 w 56"/>
                  <a:gd name="T29" fmla="*/ 0 h 1"/>
                  <a:gd name="T30" fmla="*/ 0 w 56"/>
                  <a:gd name="T31" fmla="*/ 0 h 1"/>
                  <a:gd name="T32" fmla="*/ 0 w 56"/>
                  <a:gd name="T33" fmla="*/ 0 h 1"/>
                  <a:gd name="T34" fmla="*/ 0 w 56"/>
                  <a:gd name="T35" fmla="*/ 0 h 1"/>
                  <a:gd name="T36" fmla="*/ 0 w 56"/>
                  <a:gd name="T37" fmla="*/ 0 h 1"/>
                  <a:gd name="T38" fmla="*/ 0 w 56"/>
                  <a:gd name="T39" fmla="*/ 0 h 1"/>
                  <a:gd name="T40" fmla="*/ 0 w 56"/>
                  <a:gd name="T41" fmla="*/ 0 h 1"/>
                  <a:gd name="T42" fmla="*/ 0 w 56"/>
                  <a:gd name="T43" fmla="*/ 0 h 1"/>
                  <a:gd name="T44" fmla="*/ 55 w 56"/>
                  <a:gd name="T45" fmla="*/ 0 h 1"/>
                  <a:gd name="T46" fmla="*/ 55 w 56"/>
                  <a:gd name="T47" fmla="*/ 0 h 1"/>
                  <a:gd name="T48" fmla="*/ 56 w 56"/>
                  <a:gd name="T49" fmla="*/ 1 h 1"/>
                  <a:gd name="T50" fmla="*/ 55 w 56"/>
                  <a:gd name="T5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1">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moveTo>
                      <a:pt x="55" y="0"/>
                    </a:moveTo>
                    <a:cubicBezTo>
                      <a:pt x="55" y="0"/>
                      <a:pt x="55" y="0"/>
                      <a:pt x="55" y="0"/>
                    </a:cubicBezTo>
                    <a:cubicBezTo>
                      <a:pt x="55" y="0"/>
                      <a:pt x="55" y="1"/>
                      <a:pt x="56" y="1"/>
                    </a:cubicBezTo>
                    <a:cubicBezTo>
                      <a:pt x="55" y="1"/>
                      <a:pt x="55" y="0"/>
                      <a:pt x="5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12" name="í$ľi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492E98A-7E6B-4FFF-A26F-07DCBAA5BBED}"/>
                  </a:ext>
                </a:extLst>
              </p:cNvPr>
              <p:cNvSpPr/>
              <p:nvPr/>
            </p:nvSpPr>
            <p:spPr bwMode="auto">
              <a:xfrm>
                <a:off x="6183565" y="5543295"/>
                <a:ext cx="402794" cy="52539"/>
              </a:xfrm>
              <a:custGeom>
                <a:avLst/>
                <a:gdLst>
                  <a:gd name="T0" fmla="*/ 60 w 68"/>
                  <a:gd name="T1" fmla="*/ 0 h 9"/>
                  <a:gd name="T2" fmla="*/ 5 w 68"/>
                  <a:gd name="T3" fmla="*/ 0 h 9"/>
                  <a:gd name="T4" fmla="*/ 5 w 68"/>
                  <a:gd name="T5" fmla="*/ 0 h 9"/>
                  <a:gd name="T6" fmla="*/ 5 w 68"/>
                  <a:gd name="T7" fmla="*/ 0 h 9"/>
                  <a:gd name="T8" fmla="*/ 5 w 68"/>
                  <a:gd name="T9" fmla="*/ 0 h 9"/>
                  <a:gd name="T10" fmla="*/ 5 w 68"/>
                  <a:gd name="T11" fmla="*/ 0 h 9"/>
                  <a:gd name="T12" fmla="*/ 5 w 68"/>
                  <a:gd name="T13" fmla="*/ 0 h 9"/>
                  <a:gd name="T14" fmla="*/ 5 w 68"/>
                  <a:gd name="T15" fmla="*/ 0 h 9"/>
                  <a:gd name="T16" fmla="*/ 5 w 68"/>
                  <a:gd name="T17" fmla="*/ 1 h 9"/>
                  <a:gd name="T18" fmla="*/ 5 w 68"/>
                  <a:gd name="T19" fmla="*/ 1 h 9"/>
                  <a:gd name="T20" fmla="*/ 5 w 68"/>
                  <a:gd name="T21" fmla="*/ 1 h 9"/>
                  <a:gd name="T22" fmla="*/ 5 w 68"/>
                  <a:gd name="T23" fmla="*/ 1 h 9"/>
                  <a:gd name="T24" fmla="*/ 5 w 68"/>
                  <a:gd name="T25" fmla="*/ 1 h 9"/>
                  <a:gd name="T26" fmla="*/ 5 w 68"/>
                  <a:gd name="T27" fmla="*/ 1 h 9"/>
                  <a:gd name="T28" fmla="*/ 5 w 68"/>
                  <a:gd name="T29" fmla="*/ 1 h 9"/>
                  <a:gd name="T30" fmla="*/ 5 w 68"/>
                  <a:gd name="T31" fmla="*/ 1 h 9"/>
                  <a:gd name="T32" fmla="*/ 0 w 68"/>
                  <a:gd name="T33" fmla="*/ 9 h 9"/>
                  <a:gd name="T34" fmla="*/ 68 w 68"/>
                  <a:gd name="T35" fmla="*/ 9 h 9"/>
                  <a:gd name="T36" fmla="*/ 61 w 68"/>
                  <a:gd name="T37" fmla="*/ 1 h 9"/>
                  <a:gd name="T38" fmla="*/ 60 w 68"/>
                  <a:gd name="T39" fmla="*/ 0 h 9"/>
                  <a:gd name="T40" fmla="*/ 60 w 68"/>
                  <a:gd name="T4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
                    <a:moveTo>
                      <a:pt x="60"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3" y="4"/>
                      <a:pt x="1" y="6"/>
                      <a:pt x="0" y="9"/>
                    </a:cubicBezTo>
                    <a:cubicBezTo>
                      <a:pt x="68" y="9"/>
                      <a:pt x="68" y="9"/>
                      <a:pt x="68" y="9"/>
                    </a:cubicBezTo>
                    <a:cubicBezTo>
                      <a:pt x="66" y="7"/>
                      <a:pt x="63" y="4"/>
                      <a:pt x="61" y="1"/>
                    </a:cubicBezTo>
                    <a:cubicBezTo>
                      <a:pt x="60" y="1"/>
                      <a:pt x="60" y="0"/>
                      <a:pt x="60" y="0"/>
                    </a:cubicBezTo>
                    <a:cubicBezTo>
                      <a:pt x="60" y="0"/>
                      <a:pt x="60" y="0"/>
                      <a:pt x="60" y="0"/>
                    </a:cubicBezTo>
                  </a:path>
                </a:pathLst>
              </a:custGeom>
              <a:solidFill>
                <a:srgbClr val="66313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13" name="íšḷí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8368DC0-5150-4521-867E-A7589CA116C3}"/>
                  </a:ext>
                </a:extLst>
              </p:cNvPr>
              <p:cNvSpPr/>
              <p:nvPr/>
            </p:nvSpPr>
            <p:spPr bwMode="auto">
              <a:xfrm>
                <a:off x="4389762" y="4607617"/>
                <a:ext cx="165120" cy="139851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14" name="iṥļï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C3EE5D6-D72A-4041-A6E7-41EEA42603D5}"/>
                  </a:ext>
                </a:extLst>
              </p:cNvPr>
              <p:cNvSpPr/>
              <p:nvPr/>
            </p:nvSpPr>
            <p:spPr bwMode="auto">
              <a:xfrm>
                <a:off x="5570619" y="4434992"/>
                <a:ext cx="415302" cy="1108305"/>
              </a:xfrm>
              <a:custGeom>
                <a:avLst/>
                <a:gdLst>
                  <a:gd name="T0" fmla="*/ 69 w 70"/>
                  <a:gd name="T1" fmla="*/ 187 h 187"/>
                  <a:gd name="T2" fmla="*/ 70 w 70"/>
                  <a:gd name="T3" fmla="*/ 138 h 187"/>
                  <a:gd name="T4" fmla="*/ 70 w 70"/>
                  <a:gd name="T5" fmla="*/ 0 h 187"/>
                  <a:gd name="T6" fmla="*/ 35 w 70"/>
                  <a:gd name="T7" fmla="*/ 13 h 187"/>
                  <a:gd name="T8" fmla="*/ 0 w 70"/>
                  <a:gd name="T9" fmla="*/ 0 h 187"/>
                  <a:gd name="T10" fmla="*/ 0 w 70"/>
                  <a:gd name="T11" fmla="*/ 138 h 187"/>
                  <a:gd name="T12" fmla="*/ 0 w 70"/>
                  <a:gd name="T13" fmla="*/ 187 h 187"/>
                  <a:gd name="T14" fmla="*/ 69 w 70"/>
                  <a:gd name="T15" fmla="*/ 187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87">
                    <a:moveTo>
                      <a:pt x="69" y="187"/>
                    </a:moveTo>
                    <a:cubicBezTo>
                      <a:pt x="70" y="185"/>
                      <a:pt x="70" y="187"/>
                      <a:pt x="70" y="138"/>
                    </a:cubicBezTo>
                    <a:cubicBezTo>
                      <a:pt x="70" y="0"/>
                      <a:pt x="70" y="0"/>
                      <a:pt x="70" y="0"/>
                    </a:cubicBezTo>
                    <a:cubicBezTo>
                      <a:pt x="70" y="28"/>
                      <a:pt x="54" y="13"/>
                      <a:pt x="35" y="13"/>
                    </a:cubicBezTo>
                    <a:cubicBezTo>
                      <a:pt x="15" y="13"/>
                      <a:pt x="0" y="28"/>
                      <a:pt x="0" y="0"/>
                    </a:cubicBezTo>
                    <a:cubicBezTo>
                      <a:pt x="0" y="138"/>
                      <a:pt x="0" y="138"/>
                      <a:pt x="0" y="138"/>
                    </a:cubicBezTo>
                    <a:cubicBezTo>
                      <a:pt x="0" y="187"/>
                      <a:pt x="0" y="185"/>
                      <a:pt x="0" y="187"/>
                    </a:cubicBezTo>
                    <a:cubicBezTo>
                      <a:pt x="69" y="187"/>
                      <a:pt x="69" y="187"/>
                      <a:pt x="69" y="187"/>
                    </a:cubicBezTo>
                  </a:path>
                </a:pathLst>
              </a:custGeom>
              <a:solidFill>
                <a:srgbClr val="055275"/>
              </a:solidFill>
              <a:ln>
                <a:noFill/>
              </a:ln>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15" name="îṣľï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18A6E36-200F-4E4C-BBD6-1D9830CAA1E9}"/>
                  </a:ext>
                </a:extLst>
              </p:cNvPr>
              <p:cNvSpPr/>
              <p:nvPr/>
            </p:nvSpPr>
            <p:spPr bwMode="auto">
              <a:xfrm>
                <a:off x="7499520" y="4607617"/>
                <a:ext cx="167622" cy="139851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16" name="ísľï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3612CA7-D34B-400F-9442-A32D4DF1411B}"/>
                  </a:ext>
                </a:extLst>
              </p:cNvPr>
              <p:cNvSpPr/>
              <p:nvPr/>
            </p:nvSpPr>
            <p:spPr bwMode="auto">
              <a:xfrm>
                <a:off x="5558111" y="3214106"/>
                <a:ext cx="1093295" cy="1350980"/>
              </a:xfrm>
              <a:custGeom>
                <a:avLst/>
                <a:gdLst>
                  <a:gd name="T0" fmla="*/ 20 w 184"/>
                  <a:gd name="T1" fmla="*/ 12 h 228"/>
                  <a:gd name="T2" fmla="*/ 15 w 184"/>
                  <a:gd name="T3" fmla="*/ 32 h 228"/>
                  <a:gd name="T4" fmla="*/ 0 w 184"/>
                  <a:gd name="T5" fmla="*/ 228 h 228"/>
                  <a:gd name="T6" fmla="*/ 184 w 184"/>
                  <a:gd name="T7" fmla="*/ 228 h 228"/>
                  <a:gd name="T8" fmla="*/ 159 w 184"/>
                  <a:gd name="T9" fmla="*/ 10 h 228"/>
                  <a:gd name="T10" fmla="*/ 20 w 184"/>
                  <a:gd name="T11" fmla="*/ 12 h 228"/>
                </a:gdLst>
                <a:ahLst/>
                <a:cxnLst>
                  <a:cxn ang="0">
                    <a:pos x="T0" y="T1"/>
                  </a:cxn>
                  <a:cxn ang="0">
                    <a:pos x="T2" y="T3"/>
                  </a:cxn>
                  <a:cxn ang="0">
                    <a:pos x="T4" y="T5"/>
                  </a:cxn>
                  <a:cxn ang="0">
                    <a:pos x="T6" y="T7"/>
                  </a:cxn>
                  <a:cxn ang="0">
                    <a:pos x="T8" y="T9"/>
                  </a:cxn>
                  <a:cxn ang="0">
                    <a:pos x="T10" y="T11"/>
                  </a:cxn>
                </a:cxnLst>
                <a:rect l="0" t="0" r="r" b="b"/>
                <a:pathLst>
                  <a:path w="184" h="228">
                    <a:moveTo>
                      <a:pt x="20" y="12"/>
                    </a:moveTo>
                    <a:cubicBezTo>
                      <a:pt x="14" y="13"/>
                      <a:pt x="19" y="28"/>
                      <a:pt x="15" y="32"/>
                    </a:cubicBezTo>
                    <a:cubicBezTo>
                      <a:pt x="0" y="228"/>
                      <a:pt x="0" y="228"/>
                      <a:pt x="0" y="228"/>
                    </a:cubicBezTo>
                    <a:cubicBezTo>
                      <a:pt x="184" y="228"/>
                      <a:pt x="184" y="228"/>
                      <a:pt x="184" y="228"/>
                    </a:cubicBezTo>
                    <a:cubicBezTo>
                      <a:pt x="159" y="10"/>
                      <a:pt x="159" y="10"/>
                      <a:pt x="159" y="10"/>
                    </a:cubicBezTo>
                    <a:cubicBezTo>
                      <a:pt x="159" y="10"/>
                      <a:pt x="101" y="0"/>
                      <a:pt x="20" y="12"/>
                    </a:cubicBezTo>
                    <a:close/>
                  </a:path>
                </a:pathLst>
              </a:custGeom>
              <a:solidFill>
                <a:srgbClr val="055275"/>
              </a:solidFill>
              <a:ln>
                <a:noFill/>
              </a:ln>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17" name="íṥḷi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D2A02A8-2DEA-47C9-86A3-217D324CD2B1}"/>
                  </a:ext>
                </a:extLst>
              </p:cNvPr>
              <p:cNvSpPr/>
              <p:nvPr/>
            </p:nvSpPr>
            <p:spPr bwMode="auto">
              <a:xfrm>
                <a:off x="5790779" y="3244128"/>
                <a:ext cx="630458" cy="835606"/>
              </a:xfrm>
              <a:custGeom>
                <a:avLst/>
                <a:gdLst>
                  <a:gd name="T0" fmla="*/ 2 w 106"/>
                  <a:gd name="T1" fmla="*/ 31 h 141"/>
                  <a:gd name="T2" fmla="*/ 53 w 106"/>
                  <a:gd name="T3" fmla="*/ 141 h 141"/>
                  <a:gd name="T4" fmla="*/ 104 w 106"/>
                  <a:gd name="T5" fmla="*/ 31 h 141"/>
                  <a:gd name="T6" fmla="*/ 99 w 106"/>
                  <a:gd name="T7" fmla="*/ 3 h 141"/>
                  <a:gd name="T8" fmla="*/ 52 w 106"/>
                  <a:gd name="T9" fmla="*/ 0 h 141"/>
                  <a:gd name="T10" fmla="*/ 1 w 106"/>
                  <a:gd name="T11" fmla="*/ 5 h 141"/>
                  <a:gd name="T12" fmla="*/ 2 w 106"/>
                  <a:gd name="T13" fmla="*/ 31 h 141"/>
                </a:gdLst>
                <a:ahLst/>
                <a:cxnLst>
                  <a:cxn ang="0">
                    <a:pos x="T0" y="T1"/>
                  </a:cxn>
                  <a:cxn ang="0">
                    <a:pos x="T2" y="T3"/>
                  </a:cxn>
                  <a:cxn ang="0">
                    <a:pos x="T4" y="T5"/>
                  </a:cxn>
                  <a:cxn ang="0">
                    <a:pos x="T6" y="T7"/>
                  </a:cxn>
                  <a:cxn ang="0">
                    <a:pos x="T8" y="T9"/>
                  </a:cxn>
                  <a:cxn ang="0">
                    <a:pos x="T10" y="T11"/>
                  </a:cxn>
                  <a:cxn ang="0">
                    <a:pos x="T12" y="T13"/>
                  </a:cxn>
                </a:cxnLst>
                <a:rect l="0" t="0" r="r" b="b"/>
                <a:pathLst>
                  <a:path w="106" h="141">
                    <a:moveTo>
                      <a:pt x="2" y="31"/>
                    </a:moveTo>
                    <a:cubicBezTo>
                      <a:pt x="7" y="61"/>
                      <a:pt x="53" y="141"/>
                      <a:pt x="53" y="141"/>
                    </a:cubicBezTo>
                    <a:cubicBezTo>
                      <a:pt x="53" y="141"/>
                      <a:pt x="98" y="60"/>
                      <a:pt x="104" y="31"/>
                    </a:cubicBezTo>
                    <a:cubicBezTo>
                      <a:pt x="106" y="24"/>
                      <a:pt x="99" y="3"/>
                      <a:pt x="99" y="3"/>
                    </a:cubicBezTo>
                    <a:cubicBezTo>
                      <a:pt x="99" y="3"/>
                      <a:pt x="65" y="0"/>
                      <a:pt x="52" y="0"/>
                    </a:cubicBezTo>
                    <a:cubicBezTo>
                      <a:pt x="39" y="0"/>
                      <a:pt x="1" y="5"/>
                      <a:pt x="1" y="5"/>
                    </a:cubicBezTo>
                    <a:cubicBezTo>
                      <a:pt x="1" y="5"/>
                      <a:pt x="0" y="15"/>
                      <a:pt x="2" y="3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latin typeface="Adobe Heiti Std" panose="020B0604020202020204"/>
                  <a:cs typeface="+mn-ea"/>
                  <a:sym typeface="Adobe Heiti Std" panose="020B0604020202020204"/>
                </a:endParaRPr>
              </a:p>
            </p:txBody>
          </p:sp>
          <p:sp>
            <p:nvSpPr>
              <p:cNvPr id="118" name="iṩḻï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E8AD609-4CCE-4278-853C-6E8855B3F2CF}"/>
                  </a:ext>
                </a:extLst>
              </p:cNvPr>
              <p:cNvSpPr/>
              <p:nvPr/>
            </p:nvSpPr>
            <p:spPr bwMode="auto">
              <a:xfrm>
                <a:off x="6050968" y="3231619"/>
                <a:ext cx="107579" cy="848116"/>
              </a:xfrm>
              <a:custGeom>
                <a:avLst/>
                <a:gdLst>
                  <a:gd name="T0" fmla="*/ 34 w 43"/>
                  <a:gd name="T1" fmla="*/ 0 h 339"/>
                  <a:gd name="T2" fmla="*/ 10 w 43"/>
                  <a:gd name="T3" fmla="*/ 0 h 339"/>
                  <a:gd name="T4" fmla="*/ 0 w 43"/>
                  <a:gd name="T5" fmla="*/ 291 h 339"/>
                  <a:gd name="T6" fmla="*/ 22 w 43"/>
                  <a:gd name="T7" fmla="*/ 339 h 339"/>
                  <a:gd name="T8" fmla="*/ 43 w 43"/>
                  <a:gd name="T9" fmla="*/ 291 h 339"/>
                  <a:gd name="T10" fmla="*/ 34 w 43"/>
                  <a:gd name="T11" fmla="*/ 0 h 339"/>
                </a:gdLst>
                <a:ahLst/>
                <a:cxnLst>
                  <a:cxn ang="0">
                    <a:pos x="T0" y="T1"/>
                  </a:cxn>
                  <a:cxn ang="0">
                    <a:pos x="T2" y="T3"/>
                  </a:cxn>
                  <a:cxn ang="0">
                    <a:pos x="T4" y="T5"/>
                  </a:cxn>
                  <a:cxn ang="0">
                    <a:pos x="T6" y="T7"/>
                  </a:cxn>
                  <a:cxn ang="0">
                    <a:pos x="T8" y="T9"/>
                  </a:cxn>
                  <a:cxn ang="0">
                    <a:pos x="T10" y="T11"/>
                  </a:cxn>
                </a:cxnLst>
                <a:rect l="0" t="0" r="r" b="b"/>
                <a:pathLst>
                  <a:path w="43" h="339">
                    <a:moveTo>
                      <a:pt x="34" y="0"/>
                    </a:moveTo>
                    <a:lnTo>
                      <a:pt x="10" y="0"/>
                    </a:lnTo>
                    <a:lnTo>
                      <a:pt x="0" y="291"/>
                    </a:lnTo>
                    <a:lnTo>
                      <a:pt x="22" y="339"/>
                    </a:lnTo>
                    <a:lnTo>
                      <a:pt x="43" y="291"/>
                    </a:lnTo>
                    <a:lnTo>
                      <a:pt x="34"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latin typeface="Adobe Heiti Std" panose="020B0604020202020204"/>
                  <a:cs typeface="+mn-ea"/>
                  <a:sym typeface="Adobe Heiti Std" panose="020B0604020202020204"/>
                </a:endParaRPr>
              </a:p>
            </p:txBody>
          </p:sp>
          <p:sp>
            <p:nvSpPr>
              <p:cNvPr id="119" name="íśl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D4E4258-4988-44A0-9709-158386932162}"/>
                  </a:ext>
                </a:extLst>
              </p:cNvPr>
              <p:cNvSpPr/>
              <p:nvPr/>
            </p:nvSpPr>
            <p:spPr bwMode="auto">
              <a:xfrm>
                <a:off x="4139580" y="4007182"/>
                <a:ext cx="3912841" cy="652974"/>
              </a:xfrm>
              <a:custGeom>
                <a:avLst/>
                <a:gdLst>
                  <a:gd name="T0" fmla="*/ 648 w 659"/>
                  <a:gd name="T1" fmla="*/ 92 h 110"/>
                  <a:gd name="T2" fmla="*/ 636 w 659"/>
                  <a:gd name="T3" fmla="*/ 110 h 110"/>
                  <a:gd name="T4" fmla="*/ 24 w 659"/>
                  <a:gd name="T5" fmla="*/ 110 h 110"/>
                  <a:gd name="T6" fmla="*/ 12 w 659"/>
                  <a:gd name="T7" fmla="*/ 92 h 110"/>
                  <a:gd name="T8" fmla="*/ 111 w 659"/>
                  <a:gd name="T9" fmla="*/ 8 h 110"/>
                  <a:gd name="T10" fmla="*/ 142 w 659"/>
                  <a:gd name="T11" fmla="*/ 0 h 110"/>
                  <a:gd name="T12" fmla="*/ 518 w 659"/>
                  <a:gd name="T13" fmla="*/ 0 h 110"/>
                  <a:gd name="T14" fmla="*/ 548 w 659"/>
                  <a:gd name="T15" fmla="*/ 8 h 110"/>
                  <a:gd name="T16" fmla="*/ 648 w 659"/>
                  <a:gd name="T17" fmla="*/ 9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9" h="110">
                    <a:moveTo>
                      <a:pt x="648" y="92"/>
                    </a:moveTo>
                    <a:cubicBezTo>
                      <a:pt x="659" y="101"/>
                      <a:pt x="654" y="110"/>
                      <a:pt x="636" y="110"/>
                    </a:cubicBezTo>
                    <a:cubicBezTo>
                      <a:pt x="24" y="110"/>
                      <a:pt x="24" y="110"/>
                      <a:pt x="24" y="110"/>
                    </a:cubicBezTo>
                    <a:cubicBezTo>
                      <a:pt x="5" y="110"/>
                      <a:pt x="0" y="101"/>
                      <a:pt x="12" y="92"/>
                    </a:cubicBezTo>
                    <a:cubicBezTo>
                      <a:pt x="111" y="8"/>
                      <a:pt x="111" y="8"/>
                      <a:pt x="111" y="8"/>
                    </a:cubicBezTo>
                    <a:cubicBezTo>
                      <a:pt x="117" y="3"/>
                      <a:pt x="130" y="0"/>
                      <a:pt x="142" y="0"/>
                    </a:cubicBezTo>
                    <a:cubicBezTo>
                      <a:pt x="518" y="0"/>
                      <a:pt x="518" y="0"/>
                      <a:pt x="518" y="0"/>
                    </a:cubicBezTo>
                    <a:cubicBezTo>
                      <a:pt x="530" y="0"/>
                      <a:pt x="543" y="3"/>
                      <a:pt x="548" y="8"/>
                    </a:cubicBezTo>
                    <a:lnTo>
                      <a:pt x="648" y="9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latin typeface="Adobe Heiti Std" panose="020B0604020202020204"/>
                  <a:cs typeface="+mn-ea"/>
                  <a:sym typeface="Adobe Heiti Std" panose="020B0604020202020204"/>
                </a:endParaRPr>
              </a:p>
            </p:txBody>
          </p:sp>
          <p:sp>
            <p:nvSpPr>
              <p:cNvPr id="120" name="îṩļi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ECF28CD-6738-4CEA-BB30-4C8F622441BC}"/>
                  </a:ext>
                </a:extLst>
              </p:cNvPr>
              <p:cNvSpPr/>
              <p:nvPr/>
            </p:nvSpPr>
            <p:spPr bwMode="auto">
              <a:xfrm>
                <a:off x="4895128" y="4097247"/>
                <a:ext cx="783069" cy="437819"/>
              </a:xfrm>
              <a:custGeom>
                <a:avLst/>
                <a:gdLst>
                  <a:gd name="T0" fmla="*/ 0 w 313"/>
                  <a:gd name="T1" fmla="*/ 175 h 175"/>
                  <a:gd name="T2" fmla="*/ 204 w 313"/>
                  <a:gd name="T3" fmla="*/ 175 h 175"/>
                  <a:gd name="T4" fmla="*/ 313 w 313"/>
                  <a:gd name="T5" fmla="*/ 0 h 175"/>
                  <a:gd name="T6" fmla="*/ 135 w 313"/>
                  <a:gd name="T7" fmla="*/ 0 h 175"/>
                  <a:gd name="T8" fmla="*/ 0 w 313"/>
                  <a:gd name="T9" fmla="*/ 175 h 175"/>
                </a:gdLst>
                <a:ahLst/>
                <a:cxnLst>
                  <a:cxn ang="0">
                    <a:pos x="T0" y="T1"/>
                  </a:cxn>
                  <a:cxn ang="0">
                    <a:pos x="T2" y="T3"/>
                  </a:cxn>
                  <a:cxn ang="0">
                    <a:pos x="T4" y="T5"/>
                  </a:cxn>
                  <a:cxn ang="0">
                    <a:pos x="T6" y="T7"/>
                  </a:cxn>
                  <a:cxn ang="0">
                    <a:pos x="T8" y="T9"/>
                  </a:cxn>
                </a:cxnLst>
                <a:rect l="0" t="0" r="r" b="b"/>
                <a:pathLst>
                  <a:path w="313" h="175">
                    <a:moveTo>
                      <a:pt x="0" y="175"/>
                    </a:moveTo>
                    <a:lnTo>
                      <a:pt x="204" y="175"/>
                    </a:lnTo>
                    <a:lnTo>
                      <a:pt x="313" y="0"/>
                    </a:lnTo>
                    <a:lnTo>
                      <a:pt x="135" y="0"/>
                    </a:lnTo>
                    <a:lnTo>
                      <a:pt x="0" y="17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latin typeface="Adobe Heiti Std" panose="020B0604020202020204"/>
                  <a:cs typeface="+mn-ea"/>
                  <a:sym typeface="Adobe Heiti Std" panose="020B0604020202020204"/>
                </a:endParaRPr>
              </a:p>
            </p:txBody>
          </p:sp>
          <p:sp>
            <p:nvSpPr>
              <p:cNvPr id="121" name="ïṣľí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B0C069E-8159-4A85-A2EC-54A1664A177D}"/>
                  </a:ext>
                </a:extLst>
              </p:cNvPr>
              <p:cNvSpPr/>
              <p:nvPr/>
            </p:nvSpPr>
            <p:spPr bwMode="auto">
              <a:xfrm>
                <a:off x="5418009" y="4097247"/>
                <a:ext cx="592931" cy="420305"/>
              </a:xfrm>
              <a:custGeom>
                <a:avLst/>
                <a:gdLst>
                  <a:gd name="T0" fmla="*/ 173 w 237"/>
                  <a:gd name="T1" fmla="*/ 168 h 168"/>
                  <a:gd name="T2" fmla="*/ 0 w 237"/>
                  <a:gd name="T3" fmla="*/ 168 h 168"/>
                  <a:gd name="T4" fmla="*/ 90 w 237"/>
                  <a:gd name="T5" fmla="*/ 0 h 168"/>
                  <a:gd name="T6" fmla="*/ 237 w 237"/>
                  <a:gd name="T7" fmla="*/ 0 h 168"/>
                  <a:gd name="T8" fmla="*/ 173 w 237"/>
                  <a:gd name="T9" fmla="*/ 168 h 168"/>
                </a:gdLst>
                <a:ahLst/>
                <a:cxnLst>
                  <a:cxn ang="0">
                    <a:pos x="T0" y="T1"/>
                  </a:cxn>
                  <a:cxn ang="0">
                    <a:pos x="T2" y="T3"/>
                  </a:cxn>
                  <a:cxn ang="0">
                    <a:pos x="T4" y="T5"/>
                  </a:cxn>
                  <a:cxn ang="0">
                    <a:pos x="T6" y="T7"/>
                  </a:cxn>
                  <a:cxn ang="0">
                    <a:pos x="T8" y="T9"/>
                  </a:cxn>
                </a:cxnLst>
                <a:rect l="0" t="0" r="r" b="b"/>
                <a:pathLst>
                  <a:path w="237" h="168">
                    <a:moveTo>
                      <a:pt x="173" y="168"/>
                    </a:moveTo>
                    <a:lnTo>
                      <a:pt x="0" y="168"/>
                    </a:lnTo>
                    <a:lnTo>
                      <a:pt x="90" y="0"/>
                    </a:lnTo>
                    <a:lnTo>
                      <a:pt x="237" y="0"/>
                    </a:lnTo>
                    <a:lnTo>
                      <a:pt x="173" y="16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latin typeface="Adobe Heiti Std" panose="020B0604020202020204"/>
                  <a:cs typeface="+mn-ea"/>
                  <a:sym typeface="Adobe Heiti Std" panose="020B0604020202020204"/>
                </a:endParaRPr>
              </a:p>
            </p:txBody>
          </p:sp>
          <p:sp>
            <p:nvSpPr>
              <p:cNvPr id="122" name="îṥļí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E2EA564-9E31-4330-8D1C-17FB5E31A6E0}"/>
                  </a:ext>
                </a:extLst>
              </p:cNvPr>
              <p:cNvSpPr/>
              <p:nvPr/>
            </p:nvSpPr>
            <p:spPr bwMode="auto">
              <a:xfrm>
                <a:off x="5945892" y="2933904"/>
                <a:ext cx="320232" cy="462837"/>
              </a:xfrm>
              <a:custGeom>
                <a:avLst/>
                <a:gdLst>
                  <a:gd name="T0" fmla="*/ 54 w 54"/>
                  <a:gd name="T1" fmla="*/ 52 h 78"/>
                  <a:gd name="T2" fmla="*/ 27 w 54"/>
                  <a:gd name="T3" fmla="*/ 78 h 78"/>
                  <a:gd name="T4" fmla="*/ 0 w 54"/>
                  <a:gd name="T5" fmla="*/ 52 h 78"/>
                  <a:gd name="T6" fmla="*/ 0 w 54"/>
                  <a:gd name="T7" fmla="*/ 26 h 78"/>
                  <a:gd name="T8" fmla="*/ 27 w 54"/>
                  <a:gd name="T9" fmla="*/ 0 h 78"/>
                  <a:gd name="T10" fmla="*/ 54 w 54"/>
                  <a:gd name="T11" fmla="*/ 26 h 78"/>
                  <a:gd name="T12" fmla="*/ 54 w 54"/>
                  <a:gd name="T13" fmla="*/ 52 h 78"/>
                </a:gdLst>
                <a:ahLst/>
                <a:cxnLst>
                  <a:cxn ang="0">
                    <a:pos x="T0" y="T1"/>
                  </a:cxn>
                  <a:cxn ang="0">
                    <a:pos x="T2" y="T3"/>
                  </a:cxn>
                  <a:cxn ang="0">
                    <a:pos x="T4" y="T5"/>
                  </a:cxn>
                  <a:cxn ang="0">
                    <a:pos x="T6" y="T7"/>
                  </a:cxn>
                  <a:cxn ang="0">
                    <a:pos x="T8" y="T9"/>
                  </a:cxn>
                  <a:cxn ang="0">
                    <a:pos x="T10" y="T11"/>
                  </a:cxn>
                  <a:cxn ang="0">
                    <a:pos x="T12" y="T13"/>
                  </a:cxn>
                </a:cxnLst>
                <a:rect l="0" t="0" r="r" b="b"/>
                <a:pathLst>
                  <a:path w="54" h="78">
                    <a:moveTo>
                      <a:pt x="54" y="52"/>
                    </a:moveTo>
                    <a:cubicBezTo>
                      <a:pt x="54" y="66"/>
                      <a:pt x="42" y="78"/>
                      <a:pt x="27" y="78"/>
                    </a:cubicBezTo>
                    <a:cubicBezTo>
                      <a:pt x="12" y="78"/>
                      <a:pt x="0" y="66"/>
                      <a:pt x="0" y="52"/>
                    </a:cubicBezTo>
                    <a:cubicBezTo>
                      <a:pt x="0" y="26"/>
                      <a:pt x="0" y="26"/>
                      <a:pt x="0" y="26"/>
                    </a:cubicBezTo>
                    <a:cubicBezTo>
                      <a:pt x="0" y="12"/>
                      <a:pt x="12" y="0"/>
                      <a:pt x="27" y="0"/>
                    </a:cubicBezTo>
                    <a:cubicBezTo>
                      <a:pt x="42" y="0"/>
                      <a:pt x="54" y="12"/>
                      <a:pt x="54" y="26"/>
                    </a:cubicBezTo>
                    <a:lnTo>
                      <a:pt x="54" y="52"/>
                    </a:lnTo>
                    <a:close/>
                  </a:path>
                </a:pathLst>
              </a:custGeom>
              <a:solidFill>
                <a:srgbClr val="EDBDA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latin typeface="Adobe Heiti Std" panose="020B0604020202020204"/>
                  <a:cs typeface="+mn-ea"/>
                  <a:sym typeface="Adobe Heiti Std" panose="020B0604020202020204"/>
                </a:endParaRPr>
              </a:p>
            </p:txBody>
          </p:sp>
          <p:sp>
            <p:nvSpPr>
              <p:cNvPr id="123" name="išľ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F7BD625-2307-4A0B-B2C0-D8E17C7DF63F}"/>
                  </a:ext>
                </a:extLst>
              </p:cNvPr>
              <p:cNvSpPr/>
              <p:nvPr/>
            </p:nvSpPr>
            <p:spPr bwMode="auto">
              <a:xfrm>
                <a:off x="5500569" y="2431038"/>
                <a:ext cx="212655" cy="212655"/>
              </a:xfrm>
              <a:prstGeom prst="ellipse">
                <a:avLst/>
              </a:pr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24" name="iṥ1î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1AD81EE-1888-4356-BD2F-EE2230DBBC26}"/>
                  </a:ext>
                </a:extLst>
              </p:cNvPr>
              <p:cNvSpPr/>
              <p:nvPr/>
            </p:nvSpPr>
            <p:spPr bwMode="auto">
              <a:xfrm>
                <a:off x="6461266" y="2431038"/>
                <a:ext cx="215157" cy="212655"/>
              </a:xfrm>
              <a:prstGeom prst="ellipse">
                <a:avLst/>
              </a:pr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25" name="ï$lí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D51C31D-3220-4D72-BA0F-2C8A4C925C71}"/>
                  </a:ext>
                </a:extLst>
              </p:cNvPr>
              <p:cNvSpPr/>
              <p:nvPr/>
            </p:nvSpPr>
            <p:spPr bwMode="auto">
              <a:xfrm>
                <a:off x="5605644" y="2015737"/>
                <a:ext cx="963200" cy="1173351"/>
              </a:xfrm>
              <a:custGeom>
                <a:avLst/>
                <a:gdLst>
                  <a:gd name="T0" fmla="*/ 158 w 162"/>
                  <a:gd name="T1" fmla="*/ 52 h 198"/>
                  <a:gd name="T2" fmla="*/ 137 w 162"/>
                  <a:gd name="T3" fmla="*/ 16 h 198"/>
                  <a:gd name="T4" fmla="*/ 117 w 162"/>
                  <a:gd name="T5" fmla="*/ 6 h 198"/>
                  <a:gd name="T6" fmla="*/ 96 w 162"/>
                  <a:gd name="T7" fmla="*/ 1 h 198"/>
                  <a:gd name="T8" fmla="*/ 92 w 162"/>
                  <a:gd name="T9" fmla="*/ 0 h 198"/>
                  <a:gd name="T10" fmla="*/ 92 w 162"/>
                  <a:gd name="T11" fmla="*/ 0 h 198"/>
                  <a:gd name="T12" fmla="*/ 57 w 162"/>
                  <a:gd name="T13" fmla="*/ 0 h 198"/>
                  <a:gd name="T14" fmla="*/ 48 w 162"/>
                  <a:gd name="T15" fmla="*/ 2 h 198"/>
                  <a:gd name="T16" fmla="*/ 38 w 162"/>
                  <a:gd name="T17" fmla="*/ 10 h 198"/>
                  <a:gd name="T18" fmla="*/ 11 w 162"/>
                  <a:gd name="T19" fmla="*/ 39 h 198"/>
                  <a:gd name="T20" fmla="*/ 0 w 162"/>
                  <a:gd name="T21" fmla="*/ 48 h 198"/>
                  <a:gd name="T22" fmla="*/ 0 w 162"/>
                  <a:gd name="T23" fmla="*/ 119 h 198"/>
                  <a:gd name="T24" fmla="*/ 78 w 162"/>
                  <a:gd name="T25" fmla="*/ 198 h 198"/>
                  <a:gd name="T26" fmla="*/ 84 w 162"/>
                  <a:gd name="T27" fmla="*/ 198 h 198"/>
                  <a:gd name="T28" fmla="*/ 162 w 162"/>
                  <a:gd name="T29" fmla="*/ 119 h 198"/>
                  <a:gd name="T30" fmla="*/ 162 w 162"/>
                  <a:gd name="T31" fmla="*/ 57 h 198"/>
                  <a:gd name="T32" fmla="*/ 158 w 162"/>
                  <a:gd name="T33" fmla="*/ 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198">
                    <a:moveTo>
                      <a:pt x="158" y="52"/>
                    </a:moveTo>
                    <a:cubicBezTo>
                      <a:pt x="151" y="41"/>
                      <a:pt x="146" y="25"/>
                      <a:pt x="137" y="16"/>
                    </a:cubicBezTo>
                    <a:cubicBezTo>
                      <a:pt x="131" y="10"/>
                      <a:pt x="128" y="8"/>
                      <a:pt x="117" y="6"/>
                    </a:cubicBezTo>
                    <a:cubicBezTo>
                      <a:pt x="110" y="4"/>
                      <a:pt x="103" y="2"/>
                      <a:pt x="96" y="1"/>
                    </a:cubicBezTo>
                    <a:cubicBezTo>
                      <a:pt x="94" y="1"/>
                      <a:pt x="93" y="1"/>
                      <a:pt x="92" y="0"/>
                    </a:cubicBezTo>
                    <a:cubicBezTo>
                      <a:pt x="92" y="0"/>
                      <a:pt x="92" y="0"/>
                      <a:pt x="92" y="0"/>
                    </a:cubicBezTo>
                    <a:cubicBezTo>
                      <a:pt x="57" y="0"/>
                      <a:pt x="57" y="0"/>
                      <a:pt x="57" y="0"/>
                    </a:cubicBezTo>
                    <a:cubicBezTo>
                      <a:pt x="53" y="2"/>
                      <a:pt x="44" y="4"/>
                      <a:pt x="48" y="2"/>
                    </a:cubicBezTo>
                    <a:cubicBezTo>
                      <a:pt x="41" y="6"/>
                      <a:pt x="41" y="5"/>
                      <a:pt x="38" y="10"/>
                    </a:cubicBezTo>
                    <a:cubicBezTo>
                      <a:pt x="29" y="20"/>
                      <a:pt x="21" y="30"/>
                      <a:pt x="11" y="39"/>
                    </a:cubicBezTo>
                    <a:cubicBezTo>
                      <a:pt x="7" y="42"/>
                      <a:pt x="3" y="45"/>
                      <a:pt x="0" y="48"/>
                    </a:cubicBezTo>
                    <a:cubicBezTo>
                      <a:pt x="0" y="119"/>
                      <a:pt x="0" y="119"/>
                      <a:pt x="0" y="119"/>
                    </a:cubicBezTo>
                    <a:cubicBezTo>
                      <a:pt x="0" y="162"/>
                      <a:pt x="35" y="198"/>
                      <a:pt x="78" y="198"/>
                    </a:cubicBezTo>
                    <a:cubicBezTo>
                      <a:pt x="84" y="198"/>
                      <a:pt x="84" y="198"/>
                      <a:pt x="84" y="198"/>
                    </a:cubicBezTo>
                    <a:cubicBezTo>
                      <a:pt x="127" y="198"/>
                      <a:pt x="162" y="162"/>
                      <a:pt x="162" y="119"/>
                    </a:cubicBezTo>
                    <a:cubicBezTo>
                      <a:pt x="162" y="57"/>
                      <a:pt x="162" y="57"/>
                      <a:pt x="162" y="57"/>
                    </a:cubicBezTo>
                    <a:cubicBezTo>
                      <a:pt x="161" y="55"/>
                      <a:pt x="159" y="54"/>
                      <a:pt x="158" y="52"/>
                    </a:cubicBez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26" name="î$ḻï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AF6A0AD-D26D-4E1E-89B1-A4D32126CB45}"/>
                  </a:ext>
                </a:extLst>
              </p:cNvPr>
              <p:cNvSpPr/>
              <p:nvPr/>
            </p:nvSpPr>
            <p:spPr bwMode="auto">
              <a:xfrm>
                <a:off x="5250387" y="1795577"/>
                <a:ext cx="1436042" cy="778066"/>
              </a:xfrm>
              <a:custGeom>
                <a:avLst/>
                <a:gdLst>
                  <a:gd name="T0" fmla="*/ 188 w 242"/>
                  <a:gd name="T1" fmla="*/ 82 h 131"/>
                  <a:gd name="T2" fmla="*/ 222 w 242"/>
                  <a:gd name="T3" fmla="*/ 131 h 131"/>
                  <a:gd name="T4" fmla="*/ 159 w 242"/>
                  <a:gd name="T5" fmla="*/ 3 h 131"/>
                  <a:gd name="T6" fmla="*/ 97 w 242"/>
                  <a:gd name="T7" fmla="*/ 11 h 131"/>
                  <a:gd name="T8" fmla="*/ 23 w 242"/>
                  <a:gd name="T9" fmla="*/ 10 h 131"/>
                  <a:gd name="T10" fmla="*/ 56 w 242"/>
                  <a:gd name="T11" fmla="*/ 103 h 131"/>
                  <a:gd name="T12" fmla="*/ 110 w 242"/>
                  <a:gd name="T13" fmla="*/ 92 h 131"/>
                  <a:gd name="T14" fmla="*/ 188 w 242"/>
                  <a:gd name="T15" fmla="*/ 82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31">
                    <a:moveTo>
                      <a:pt x="188" y="82"/>
                    </a:moveTo>
                    <a:cubicBezTo>
                      <a:pt x="205" y="86"/>
                      <a:pt x="218" y="98"/>
                      <a:pt x="222" y="131"/>
                    </a:cubicBezTo>
                    <a:cubicBezTo>
                      <a:pt x="222" y="131"/>
                      <a:pt x="242" y="11"/>
                      <a:pt x="159" y="3"/>
                    </a:cubicBezTo>
                    <a:cubicBezTo>
                      <a:pt x="133" y="0"/>
                      <a:pt x="113" y="6"/>
                      <a:pt x="97" y="11"/>
                    </a:cubicBezTo>
                    <a:cubicBezTo>
                      <a:pt x="72" y="19"/>
                      <a:pt x="53" y="27"/>
                      <a:pt x="23" y="10"/>
                    </a:cubicBezTo>
                    <a:cubicBezTo>
                      <a:pt x="0" y="62"/>
                      <a:pt x="24" y="93"/>
                      <a:pt x="56" y="103"/>
                    </a:cubicBezTo>
                    <a:cubicBezTo>
                      <a:pt x="72" y="107"/>
                      <a:pt x="90" y="100"/>
                      <a:pt x="110" y="92"/>
                    </a:cubicBezTo>
                    <a:cubicBezTo>
                      <a:pt x="132" y="84"/>
                      <a:pt x="158" y="76"/>
                      <a:pt x="188" y="82"/>
                    </a:cubicBezTo>
                  </a:path>
                </a:pathLst>
              </a:custGeom>
              <a:solidFill>
                <a:schemeClr val="accent4">
                  <a:lumMod val="50000"/>
                </a:schemeClr>
              </a:solidFill>
              <a:ln>
                <a:noFill/>
              </a:ln>
            </p:spPr>
            <p:txBody>
              <a:bodyPr wrap="square" lIns="91440" tIns="45720" rIns="91440" bIns="45720" anchor="ctr">
                <a:normAutofit fontScale="92500" lnSpcReduction="20000"/>
              </a:bodyPr>
              <a:lstStyle/>
              <a:p>
                <a:pPr algn="ctr"/>
                <a:endParaRPr>
                  <a:latin typeface="Adobe Heiti Std" panose="020B0604020202020204"/>
                  <a:cs typeface="+mn-ea"/>
                  <a:sym typeface="Adobe Heiti Std" panose="020B0604020202020204"/>
                </a:endParaRPr>
              </a:p>
            </p:txBody>
          </p:sp>
          <p:sp>
            <p:nvSpPr>
              <p:cNvPr id="127" name="ïšḷî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EC800A1-63ED-4C46-B09D-E887252D1F50}"/>
                  </a:ext>
                </a:extLst>
              </p:cNvPr>
              <p:cNvSpPr/>
              <p:nvPr/>
            </p:nvSpPr>
            <p:spPr bwMode="auto">
              <a:xfrm>
                <a:off x="5975913" y="2496085"/>
                <a:ext cx="165120" cy="315229"/>
              </a:xfrm>
              <a:custGeom>
                <a:avLst/>
                <a:gdLst>
                  <a:gd name="T0" fmla="*/ 17 w 28"/>
                  <a:gd name="T1" fmla="*/ 0 h 53"/>
                  <a:gd name="T2" fmla="*/ 1 w 28"/>
                  <a:gd name="T3" fmla="*/ 46 h 53"/>
                  <a:gd name="T4" fmla="*/ 26 w 28"/>
                  <a:gd name="T5" fmla="*/ 46 h 53"/>
                  <a:gd name="T6" fmla="*/ 17 w 28"/>
                  <a:gd name="T7" fmla="*/ 0 h 53"/>
                </a:gdLst>
                <a:ahLst/>
                <a:cxnLst>
                  <a:cxn ang="0">
                    <a:pos x="T0" y="T1"/>
                  </a:cxn>
                  <a:cxn ang="0">
                    <a:pos x="T2" y="T3"/>
                  </a:cxn>
                  <a:cxn ang="0">
                    <a:pos x="T4" y="T5"/>
                  </a:cxn>
                  <a:cxn ang="0">
                    <a:pos x="T6" y="T7"/>
                  </a:cxn>
                </a:cxnLst>
                <a:rect l="0" t="0" r="r" b="b"/>
                <a:pathLst>
                  <a:path w="28" h="53">
                    <a:moveTo>
                      <a:pt x="17" y="0"/>
                    </a:moveTo>
                    <a:cubicBezTo>
                      <a:pt x="12" y="0"/>
                      <a:pt x="0" y="42"/>
                      <a:pt x="1" y="46"/>
                    </a:cubicBezTo>
                    <a:cubicBezTo>
                      <a:pt x="3" y="52"/>
                      <a:pt x="23" y="53"/>
                      <a:pt x="26" y="46"/>
                    </a:cubicBezTo>
                    <a:cubicBezTo>
                      <a:pt x="28" y="38"/>
                      <a:pt x="23" y="0"/>
                      <a:pt x="17" y="0"/>
                    </a:cubicBezTo>
                    <a:close/>
                  </a:path>
                </a:pathLst>
              </a:custGeom>
              <a:solidFill>
                <a:srgbClr val="E6A88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28" name="íşlí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993C787-31AD-4F23-898B-4769348063EF}"/>
                  </a:ext>
                </a:extLst>
              </p:cNvPr>
              <p:cNvSpPr/>
              <p:nvPr/>
            </p:nvSpPr>
            <p:spPr bwMode="auto">
              <a:xfrm>
                <a:off x="5768263" y="2453555"/>
                <a:ext cx="122590" cy="1501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29" name="îṩḷî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05547DA-6325-4ECD-93F3-A05C671ED2D4}"/>
                  </a:ext>
                </a:extLst>
              </p:cNvPr>
              <p:cNvSpPr/>
              <p:nvPr/>
            </p:nvSpPr>
            <p:spPr bwMode="auto">
              <a:xfrm>
                <a:off x="5808293" y="2496085"/>
                <a:ext cx="35025" cy="42532"/>
              </a:xfrm>
              <a:prstGeom prst="ellipse">
                <a:avLst/>
              </a:pr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0" name="îś1i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FB6D566-F230-4BF3-9C01-84E8334C5B9B}"/>
                  </a:ext>
                </a:extLst>
              </p:cNvPr>
              <p:cNvSpPr/>
              <p:nvPr/>
            </p:nvSpPr>
            <p:spPr bwMode="auto">
              <a:xfrm>
                <a:off x="6223594" y="2453555"/>
                <a:ext cx="125090" cy="1501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1" name="i$lî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F82B9C-D0D9-4796-AAF4-FA4D4DD25B76}"/>
                  </a:ext>
                </a:extLst>
              </p:cNvPr>
              <p:cNvSpPr/>
              <p:nvPr/>
            </p:nvSpPr>
            <p:spPr bwMode="auto">
              <a:xfrm>
                <a:off x="6266124" y="2496085"/>
                <a:ext cx="40029" cy="42532"/>
              </a:xfrm>
              <a:prstGeom prst="ellipse">
                <a:avLst/>
              </a:pr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2" name="ïsľï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24B0D3D-A3B8-4511-AF63-BDBBC207F9C4}"/>
                  </a:ext>
                </a:extLst>
              </p:cNvPr>
              <p:cNvSpPr/>
              <p:nvPr/>
            </p:nvSpPr>
            <p:spPr bwMode="auto">
              <a:xfrm>
                <a:off x="6223594" y="2911386"/>
                <a:ext cx="82560" cy="95069"/>
              </a:xfrm>
              <a:custGeom>
                <a:avLst/>
                <a:gdLst>
                  <a:gd name="T0" fmla="*/ 13 w 14"/>
                  <a:gd name="T1" fmla="*/ 9 h 16"/>
                  <a:gd name="T2" fmla="*/ 6 w 14"/>
                  <a:gd name="T3" fmla="*/ 16 h 16"/>
                  <a:gd name="T4" fmla="*/ 0 w 14"/>
                  <a:gd name="T5" fmla="*/ 7 h 16"/>
                  <a:gd name="T6" fmla="*/ 8 w 14"/>
                  <a:gd name="T7" fmla="*/ 0 h 16"/>
                  <a:gd name="T8" fmla="*/ 13 w 14"/>
                  <a:gd name="T9" fmla="*/ 9 h 16"/>
                </a:gdLst>
                <a:ahLst/>
                <a:cxnLst>
                  <a:cxn ang="0">
                    <a:pos x="T0" y="T1"/>
                  </a:cxn>
                  <a:cxn ang="0">
                    <a:pos x="T2" y="T3"/>
                  </a:cxn>
                  <a:cxn ang="0">
                    <a:pos x="T4" y="T5"/>
                  </a:cxn>
                  <a:cxn ang="0">
                    <a:pos x="T6" y="T7"/>
                  </a:cxn>
                  <a:cxn ang="0">
                    <a:pos x="T8" y="T9"/>
                  </a:cxn>
                </a:cxnLst>
                <a:rect l="0" t="0" r="r" b="b"/>
                <a:pathLst>
                  <a:path w="14" h="16">
                    <a:moveTo>
                      <a:pt x="13" y="9"/>
                    </a:moveTo>
                    <a:cubicBezTo>
                      <a:pt x="13" y="13"/>
                      <a:pt x="10" y="16"/>
                      <a:pt x="6" y="16"/>
                    </a:cubicBezTo>
                    <a:cubicBezTo>
                      <a:pt x="2" y="15"/>
                      <a:pt x="0" y="12"/>
                      <a:pt x="0" y="7"/>
                    </a:cubicBezTo>
                    <a:cubicBezTo>
                      <a:pt x="1" y="3"/>
                      <a:pt x="4" y="0"/>
                      <a:pt x="8" y="0"/>
                    </a:cubicBezTo>
                    <a:cubicBezTo>
                      <a:pt x="11" y="0"/>
                      <a:pt x="14" y="4"/>
                      <a:pt x="13" y="9"/>
                    </a:cubicBezTo>
                    <a:close/>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3" name="íṣli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F17D2F3-D450-4EC8-807B-E54259E9A227}"/>
                  </a:ext>
                </a:extLst>
              </p:cNvPr>
              <p:cNvSpPr/>
              <p:nvPr/>
            </p:nvSpPr>
            <p:spPr bwMode="auto">
              <a:xfrm>
                <a:off x="6236102" y="2396012"/>
                <a:ext cx="190138" cy="87564"/>
              </a:xfrm>
              <a:custGeom>
                <a:avLst/>
                <a:gdLst>
                  <a:gd name="T0" fmla="*/ 0 w 32"/>
                  <a:gd name="T1" fmla="*/ 0 h 15"/>
                  <a:gd name="T2" fmla="*/ 4 w 32"/>
                  <a:gd name="T3" fmla="*/ 4 h 15"/>
                  <a:gd name="T4" fmla="*/ 15 w 32"/>
                  <a:gd name="T5" fmla="*/ 9 h 15"/>
                  <a:gd name="T6" fmla="*/ 21 w 32"/>
                  <a:gd name="T7" fmla="*/ 11 h 15"/>
                  <a:gd name="T8" fmla="*/ 27 w 32"/>
                  <a:gd name="T9" fmla="*/ 12 h 15"/>
                  <a:gd name="T10" fmla="*/ 31 w 32"/>
                  <a:gd name="T11" fmla="*/ 13 h 15"/>
                  <a:gd name="T12" fmla="*/ 32 w 32"/>
                  <a:gd name="T13" fmla="*/ 13 h 15"/>
                  <a:gd name="T14" fmla="*/ 31 w 32"/>
                  <a:gd name="T15" fmla="*/ 14 h 15"/>
                  <a:gd name="T16" fmla="*/ 27 w 32"/>
                  <a:gd name="T17" fmla="*/ 14 h 15"/>
                  <a:gd name="T18" fmla="*/ 21 w 32"/>
                  <a:gd name="T19" fmla="*/ 14 h 15"/>
                  <a:gd name="T20" fmla="*/ 14 w 32"/>
                  <a:gd name="T21" fmla="*/ 12 h 15"/>
                  <a:gd name="T22" fmla="*/ 8 w 32"/>
                  <a:gd name="T23" fmla="*/ 9 h 15"/>
                  <a:gd name="T24" fmla="*/ 3 w 32"/>
                  <a:gd name="T25" fmla="*/ 5 h 15"/>
                  <a:gd name="T26" fmla="*/ 0 w 3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5">
                    <a:moveTo>
                      <a:pt x="0" y="0"/>
                    </a:moveTo>
                    <a:cubicBezTo>
                      <a:pt x="0" y="0"/>
                      <a:pt x="2" y="2"/>
                      <a:pt x="4" y="4"/>
                    </a:cubicBezTo>
                    <a:cubicBezTo>
                      <a:pt x="7" y="6"/>
                      <a:pt x="11" y="8"/>
                      <a:pt x="15" y="9"/>
                    </a:cubicBezTo>
                    <a:cubicBezTo>
                      <a:pt x="17" y="10"/>
                      <a:pt x="19" y="11"/>
                      <a:pt x="21" y="11"/>
                    </a:cubicBezTo>
                    <a:cubicBezTo>
                      <a:pt x="23" y="12"/>
                      <a:pt x="25" y="12"/>
                      <a:pt x="27" y="12"/>
                    </a:cubicBezTo>
                    <a:cubicBezTo>
                      <a:pt x="28" y="13"/>
                      <a:pt x="30" y="13"/>
                      <a:pt x="31" y="13"/>
                    </a:cubicBezTo>
                    <a:cubicBezTo>
                      <a:pt x="32" y="13"/>
                      <a:pt x="32" y="13"/>
                      <a:pt x="32" y="13"/>
                    </a:cubicBezTo>
                    <a:cubicBezTo>
                      <a:pt x="32" y="13"/>
                      <a:pt x="32" y="13"/>
                      <a:pt x="31" y="14"/>
                    </a:cubicBezTo>
                    <a:cubicBezTo>
                      <a:pt x="30" y="14"/>
                      <a:pt x="28" y="14"/>
                      <a:pt x="27" y="14"/>
                    </a:cubicBezTo>
                    <a:cubicBezTo>
                      <a:pt x="25" y="15"/>
                      <a:pt x="23" y="14"/>
                      <a:pt x="21" y="14"/>
                    </a:cubicBezTo>
                    <a:cubicBezTo>
                      <a:pt x="18" y="14"/>
                      <a:pt x="16" y="13"/>
                      <a:pt x="14" y="12"/>
                    </a:cubicBezTo>
                    <a:cubicBezTo>
                      <a:pt x="12" y="12"/>
                      <a:pt x="9" y="11"/>
                      <a:pt x="8" y="9"/>
                    </a:cubicBezTo>
                    <a:cubicBezTo>
                      <a:pt x="6" y="8"/>
                      <a:pt x="4" y="6"/>
                      <a:pt x="3" y="5"/>
                    </a:cubicBezTo>
                    <a:cubicBezTo>
                      <a:pt x="1" y="2"/>
                      <a:pt x="0" y="0"/>
                      <a:pt x="0" y="0"/>
                    </a:cubicBezTo>
                    <a:close/>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4" name="iṩli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32C0D75-C003-4585-B299-4A63E46AB631}"/>
                  </a:ext>
                </a:extLst>
              </p:cNvPr>
              <p:cNvSpPr/>
              <p:nvPr/>
            </p:nvSpPr>
            <p:spPr bwMode="auto">
              <a:xfrm>
                <a:off x="5713224" y="2396012"/>
                <a:ext cx="190138" cy="87564"/>
              </a:xfrm>
              <a:custGeom>
                <a:avLst/>
                <a:gdLst>
                  <a:gd name="T0" fmla="*/ 32 w 32"/>
                  <a:gd name="T1" fmla="*/ 0 h 15"/>
                  <a:gd name="T2" fmla="*/ 29 w 32"/>
                  <a:gd name="T3" fmla="*/ 5 h 15"/>
                  <a:gd name="T4" fmla="*/ 25 w 32"/>
                  <a:gd name="T5" fmla="*/ 9 h 15"/>
                  <a:gd name="T6" fmla="*/ 19 w 32"/>
                  <a:gd name="T7" fmla="*/ 12 h 15"/>
                  <a:gd name="T8" fmla="*/ 12 w 32"/>
                  <a:gd name="T9" fmla="*/ 14 h 15"/>
                  <a:gd name="T10" fmla="*/ 6 w 32"/>
                  <a:gd name="T11" fmla="*/ 14 h 15"/>
                  <a:gd name="T12" fmla="*/ 1 w 32"/>
                  <a:gd name="T13" fmla="*/ 14 h 15"/>
                  <a:gd name="T14" fmla="*/ 0 w 32"/>
                  <a:gd name="T15" fmla="*/ 13 h 15"/>
                  <a:gd name="T16" fmla="*/ 1 w 32"/>
                  <a:gd name="T17" fmla="*/ 13 h 15"/>
                  <a:gd name="T18" fmla="*/ 6 w 32"/>
                  <a:gd name="T19" fmla="*/ 12 h 15"/>
                  <a:gd name="T20" fmla="*/ 11 w 32"/>
                  <a:gd name="T21" fmla="*/ 11 h 15"/>
                  <a:gd name="T22" fmla="*/ 17 w 32"/>
                  <a:gd name="T23" fmla="*/ 9 h 15"/>
                  <a:gd name="T24" fmla="*/ 28 w 32"/>
                  <a:gd name="T25" fmla="*/ 4 h 15"/>
                  <a:gd name="T26" fmla="*/ 32 w 3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5">
                    <a:moveTo>
                      <a:pt x="32" y="0"/>
                    </a:moveTo>
                    <a:cubicBezTo>
                      <a:pt x="32" y="0"/>
                      <a:pt x="32" y="2"/>
                      <a:pt x="29" y="5"/>
                    </a:cubicBezTo>
                    <a:cubicBezTo>
                      <a:pt x="28" y="6"/>
                      <a:pt x="27" y="8"/>
                      <a:pt x="25" y="9"/>
                    </a:cubicBezTo>
                    <a:cubicBezTo>
                      <a:pt x="23" y="11"/>
                      <a:pt x="21" y="12"/>
                      <a:pt x="19" y="12"/>
                    </a:cubicBezTo>
                    <a:cubicBezTo>
                      <a:pt x="16" y="13"/>
                      <a:pt x="14" y="14"/>
                      <a:pt x="12" y="14"/>
                    </a:cubicBezTo>
                    <a:cubicBezTo>
                      <a:pt x="10" y="14"/>
                      <a:pt x="7" y="15"/>
                      <a:pt x="6" y="14"/>
                    </a:cubicBezTo>
                    <a:cubicBezTo>
                      <a:pt x="4" y="14"/>
                      <a:pt x="2" y="14"/>
                      <a:pt x="1" y="14"/>
                    </a:cubicBezTo>
                    <a:cubicBezTo>
                      <a:pt x="0" y="13"/>
                      <a:pt x="0" y="13"/>
                      <a:pt x="0" y="13"/>
                    </a:cubicBezTo>
                    <a:cubicBezTo>
                      <a:pt x="0" y="13"/>
                      <a:pt x="0" y="13"/>
                      <a:pt x="1" y="13"/>
                    </a:cubicBezTo>
                    <a:cubicBezTo>
                      <a:pt x="2" y="13"/>
                      <a:pt x="4" y="13"/>
                      <a:pt x="6" y="12"/>
                    </a:cubicBezTo>
                    <a:cubicBezTo>
                      <a:pt x="7" y="12"/>
                      <a:pt x="9" y="12"/>
                      <a:pt x="11" y="11"/>
                    </a:cubicBezTo>
                    <a:cubicBezTo>
                      <a:pt x="13" y="11"/>
                      <a:pt x="15" y="10"/>
                      <a:pt x="17" y="9"/>
                    </a:cubicBezTo>
                    <a:cubicBezTo>
                      <a:pt x="21" y="8"/>
                      <a:pt x="25" y="6"/>
                      <a:pt x="28" y="4"/>
                    </a:cubicBezTo>
                    <a:cubicBezTo>
                      <a:pt x="31" y="2"/>
                      <a:pt x="32" y="0"/>
                      <a:pt x="32" y="0"/>
                    </a:cubicBezTo>
                    <a:close/>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5" name="islî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49B4CDA-0D2B-4E43-BE28-16ABDF121F26}"/>
                  </a:ext>
                </a:extLst>
              </p:cNvPr>
              <p:cNvSpPr/>
              <p:nvPr/>
            </p:nvSpPr>
            <p:spPr bwMode="auto">
              <a:xfrm>
                <a:off x="5588133" y="2318457"/>
                <a:ext cx="392786" cy="255185"/>
              </a:xfrm>
              <a:custGeom>
                <a:avLst/>
                <a:gdLst>
                  <a:gd name="T0" fmla="*/ 3 w 66"/>
                  <a:gd name="T1" fmla="*/ 10 h 43"/>
                  <a:gd name="T2" fmla="*/ 6 w 66"/>
                  <a:gd name="T3" fmla="*/ 43 h 43"/>
                  <a:gd name="T4" fmla="*/ 33 w 66"/>
                  <a:gd name="T5" fmla="*/ 4 h 43"/>
                  <a:gd name="T6" fmla="*/ 3 w 66"/>
                  <a:gd name="T7" fmla="*/ 10 h 43"/>
                </a:gdLst>
                <a:ahLst/>
                <a:cxnLst>
                  <a:cxn ang="0">
                    <a:pos x="T0" y="T1"/>
                  </a:cxn>
                  <a:cxn ang="0">
                    <a:pos x="T2" y="T3"/>
                  </a:cxn>
                  <a:cxn ang="0">
                    <a:pos x="T4" y="T5"/>
                  </a:cxn>
                  <a:cxn ang="0">
                    <a:pos x="T6" y="T7"/>
                  </a:cxn>
                </a:cxnLst>
                <a:rect l="0" t="0" r="r" b="b"/>
                <a:pathLst>
                  <a:path w="66" h="43">
                    <a:moveTo>
                      <a:pt x="3" y="10"/>
                    </a:moveTo>
                    <a:cubicBezTo>
                      <a:pt x="3" y="10"/>
                      <a:pt x="1" y="27"/>
                      <a:pt x="6" y="43"/>
                    </a:cubicBezTo>
                    <a:cubicBezTo>
                      <a:pt x="6" y="43"/>
                      <a:pt x="0" y="8"/>
                      <a:pt x="33" y="4"/>
                    </a:cubicBezTo>
                    <a:cubicBezTo>
                      <a:pt x="66" y="0"/>
                      <a:pt x="3" y="10"/>
                      <a:pt x="3" y="10"/>
                    </a:cubicBezTo>
                    <a:close/>
                  </a:path>
                </a:pathLst>
              </a:custGeom>
              <a:solidFill>
                <a:schemeClr val="accent4">
                  <a:lumMod val="50000"/>
                </a:schemeClr>
              </a:solidFill>
              <a:ln>
                <a:noFill/>
              </a:ln>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6" name="íšľi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36253BB-49A5-4AC1-9312-78E5CF1BE41A}"/>
                  </a:ext>
                </a:extLst>
              </p:cNvPr>
              <p:cNvSpPr/>
              <p:nvPr/>
            </p:nvSpPr>
            <p:spPr bwMode="auto">
              <a:xfrm>
                <a:off x="5903361" y="3184085"/>
                <a:ext cx="155112" cy="255185"/>
              </a:xfrm>
              <a:custGeom>
                <a:avLst/>
                <a:gdLst>
                  <a:gd name="T0" fmla="*/ 62 w 62"/>
                  <a:gd name="T1" fmla="*/ 66 h 102"/>
                  <a:gd name="T2" fmla="*/ 43 w 62"/>
                  <a:gd name="T3" fmla="*/ 102 h 102"/>
                  <a:gd name="T4" fmla="*/ 0 w 62"/>
                  <a:gd name="T5" fmla="*/ 33 h 102"/>
                  <a:gd name="T6" fmla="*/ 12 w 62"/>
                  <a:gd name="T7" fmla="*/ 0 h 102"/>
                  <a:gd name="T8" fmla="*/ 62 w 62"/>
                  <a:gd name="T9" fmla="*/ 66 h 102"/>
                </a:gdLst>
                <a:ahLst/>
                <a:cxnLst>
                  <a:cxn ang="0">
                    <a:pos x="T0" y="T1"/>
                  </a:cxn>
                  <a:cxn ang="0">
                    <a:pos x="T2" y="T3"/>
                  </a:cxn>
                  <a:cxn ang="0">
                    <a:pos x="T4" y="T5"/>
                  </a:cxn>
                  <a:cxn ang="0">
                    <a:pos x="T6" y="T7"/>
                  </a:cxn>
                  <a:cxn ang="0">
                    <a:pos x="T8" y="T9"/>
                  </a:cxn>
                </a:cxnLst>
                <a:rect l="0" t="0" r="r" b="b"/>
                <a:pathLst>
                  <a:path w="62" h="102">
                    <a:moveTo>
                      <a:pt x="62" y="66"/>
                    </a:moveTo>
                    <a:lnTo>
                      <a:pt x="43" y="102"/>
                    </a:lnTo>
                    <a:lnTo>
                      <a:pt x="0" y="33"/>
                    </a:lnTo>
                    <a:lnTo>
                      <a:pt x="12" y="0"/>
                    </a:lnTo>
                    <a:lnTo>
                      <a:pt x="62" y="6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7" name="îŝľî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0E2F3C8-52F2-45BE-9CCA-78199C189C47}"/>
                  </a:ext>
                </a:extLst>
              </p:cNvPr>
              <p:cNvSpPr/>
              <p:nvPr/>
            </p:nvSpPr>
            <p:spPr bwMode="auto">
              <a:xfrm>
                <a:off x="6166052" y="3184085"/>
                <a:ext cx="160117" cy="255185"/>
              </a:xfrm>
              <a:custGeom>
                <a:avLst/>
                <a:gdLst>
                  <a:gd name="T0" fmla="*/ 0 w 64"/>
                  <a:gd name="T1" fmla="*/ 66 h 102"/>
                  <a:gd name="T2" fmla="*/ 19 w 64"/>
                  <a:gd name="T3" fmla="*/ 102 h 102"/>
                  <a:gd name="T4" fmla="*/ 64 w 64"/>
                  <a:gd name="T5" fmla="*/ 33 h 102"/>
                  <a:gd name="T6" fmla="*/ 52 w 64"/>
                  <a:gd name="T7" fmla="*/ 0 h 102"/>
                  <a:gd name="T8" fmla="*/ 0 w 64"/>
                  <a:gd name="T9" fmla="*/ 66 h 102"/>
                </a:gdLst>
                <a:ahLst/>
                <a:cxnLst>
                  <a:cxn ang="0">
                    <a:pos x="T0" y="T1"/>
                  </a:cxn>
                  <a:cxn ang="0">
                    <a:pos x="T2" y="T3"/>
                  </a:cxn>
                  <a:cxn ang="0">
                    <a:pos x="T4" y="T5"/>
                  </a:cxn>
                  <a:cxn ang="0">
                    <a:pos x="T6" y="T7"/>
                  </a:cxn>
                  <a:cxn ang="0">
                    <a:pos x="T8" y="T9"/>
                  </a:cxn>
                </a:cxnLst>
                <a:rect l="0" t="0" r="r" b="b"/>
                <a:pathLst>
                  <a:path w="64" h="102">
                    <a:moveTo>
                      <a:pt x="0" y="66"/>
                    </a:moveTo>
                    <a:lnTo>
                      <a:pt x="19" y="102"/>
                    </a:lnTo>
                    <a:lnTo>
                      <a:pt x="64" y="33"/>
                    </a:lnTo>
                    <a:lnTo>
                      <a:pt x="52" y="0"/>
                    </a:lnTo>
                    <a:lnTo>
                      <a:pt x="0" y="6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8" name="îš1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A966F6A-1A38-4875-AAAF-F4BE546C51BB}"/>
                  </a:ext>
                </a:extLst>
              </p:cNvPr>
              <p:cNvSpPr/>
              <p:nvPr/>
            </p:nvSpPr>
            <p:spPr bwMode="auto">
              <a:xfrm>
                <a:off x="5428017" y="4102250"/>
                <a:ext cx="267695" cy="255185"/>
              </a:xfrm>
              <a:custGeom>
                <a:avLst/>
                <a:gdLst>
                  <a:gd name="T0" fmla="*/ 14 w 45"/>
                  <a:gd name="T1" fmla="*/ 2 h 43"/>
                  <a:gd name="T2" fmla="*/ 1 w 45"/>
                  <a:gd name="T3" fmla="*/ 19 h 43"/>
                  <a:gd name="T4" fmla="*/ 18 w 45"/>
                  <a:gd name="T5" fmla="*/ 39 h 43"/>
                  <a:gd name="T6" fmla="*/ 35 w 45"/>
                  <a:gd name="T7" fmla="*/ 16 h 43"/>
                  <a:gd name="T8" fmla="*/ 14 w 45"/>
                  <a:gd name="T9" fmla="*/ 2 h 43"/>
                </a:gdLst>
                <a:ahLst/>
                <a:cxnLst>
                  <a:cxn ang="0">
                    <a:pos x="T0" y="T1"/>
                  </a:cxn>
                  <a:cxn ang="0">
                    <a:pos x="T2" y="T3"/>
                  </a:cxn>
                  <a:cxn ang="0">
                    <a:pos x="T4" y="T5"/>
                  </a:cxn>
                  <a:cxn ang="0">
                    <a:pos x="T6" y="T7"/>
                  </a:cxn>
                  <a:cxn ang="0">
                    <a:pos x="T8" y="T9"/>
                  </a:cxn>
                </a:cxnLst>
                <a:rect l="0" t="0" r="r" b="b"/>
                <a:pathLst>
                  <a:path w="45" h="43">
                    <a:moveTo>
                      <a:pt x="14" y="2"/>
                    </a:moveTo>
                    <a:cubicBezTo>
                      <a:pt x="3" y="4"/>
                      <a:pt x="2" y="7"/>
                      <a:pt x="1" y="19"/>
                    </a:cubicBezTo>
                    <a:cubicBezTo>
                      <a:pt x="0" y="27"/>
                      <a:pt x="7" y="35"/>
                      <a:pt x="18" y="39"/>
                    </a:cubicBezTo>
                    <a:cubicBezTo>
                      <a:pt x="28" y="43"/>
                      <a:pt x="45" y="27"/>
                      <a:pt x="35" y="16"/>
                    </a:cubicBezTo>
                    <a:cubicBezTo>
                      <a:pt x="28" y="9"/>
                      <a:pt x="26" y="0"/>
                      <a:pt x="14" y="2"/>
                    </a:cubicBez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39" name="ïṥ1î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DF63D12-A7BE-42BD-A5F9-469EE7C28FCB}"/>
                  </a:ext>
                </a:extLst>
              </p:cNvPr>
              <p:cNvSpPr/>
              <p:nvPr/>
            </p:nvSpPr>
            <p:spPr bwMode="auto">
              <a:xfrm>
                <a:off x="5548104" y="4149785"/>
                <a:ext cx="200145" cy="125090"/>
              </a:xfrm>
              <a:custGeom>
                <a:avLst/>
                <a:gdLst>
                  <a:gd name="T0" fmla="*/ 7 w 34"/>
                  <a:gd name="T1" fmla="*/ 1 h 21"/>
                  <a:gd name="T2" fmla="*/ 2 w 34"/>
                  <a:gd name="T3" fmla="*/ 3 h 21"/>
                  <a:gd name="T4" fmla="*/ 2 w 34"/>
                  <a:gd name="T5" fmla="*/ 7 h 21"/>
                  <a:gd name="T6" fmla="*/ 28 w 34"/>
                  <a:gd name="T7" fmla="*/ 21 h 21"/>
                  <a:gd name="T8" fmla="*/ 33 w 34"/>
                  <a:gd name="T9" fmla="*/ 19 h 21"/>
                  <a:gd name="T10" fmla="*/ 32 w 34"/>
                  <a:gd name="T11" fmla="*/ 14 h 21"/>
                  <a:gd name="T12" fmla="*/ 7 w 34"/>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34" h="21">
                    <a:moveTo>
                      <a:pt x="7" y="1"/>
                    </a:moveTo>
                    <a:cubicBezTo>
                      <a:pt x="5" y="0"/>
                      <a:pt x="3" y="1"/>
                      <a:pt x="2" y="3"/>
                    </a:cubicBezTo>
                    <a:cubicBezTo>
                      <a:pt x="0" y="4"/>
                      <a:pt x="1" y="7"/>
                      <a:pt x="2" y="7"/>
                    </a:cubicBezTo>
                    <a:cubicBezTo>
                      <a:pt x="28" y="21"/>
                      <a:pt x="28" y="21"/>
                      <a:pt x="28" y="21"/>
                    </a:cubicBezTo>
                    <a:cubicBezTo>
                      <a:pt x="29" y="21"/>
                      <a:pt x="32" y="21"/>
                      <a:pt x="33" y="19"/>
                    </a:cubicBezTo>
                    <a:cubicBezTo>
                      <a:pt x="34" y="17"/>
                      <a:pt x="34" y="15"/>
                      <a:pt x="32" y="14"/>
                    </a:cubicBezTo>
                    <a:lnTo>
                      <a:pt x="7" y="1"/>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40" name="íSľî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80E6FD7-4E3C-48CC-A550-D5F4ACD5E208}"/>
                  </a:ext>
                </a:extLst>
              </p:cNvPr>
              <p:cNvSpPr/>
              <p:nvPr/>
            </p:nvSpPr>
            <p:spPr bwMode="auto">
              <a:xfrm>
                <a:off x="5553107" y="4197319"/>
                <a:ext cx="190138" cy="142604"/>
              </a:xfrm>
              <a:custGeom>
                <a:avLst/>
                <a:gdLst>
                  <a:gd name="T0" fmla="*/ 7 w 32"/>
                  <a:gd name="T1" fmla="*/ 1 h 24"/>
                  <a:gd name="T2" fmla="*/ 2 w 32"/>
                  <a:gd name="T3" fmla="*/ 2 h 24"/>
                  <a:gd name="T4" fmla="*/ 2 w 32"/>
                  <a:gd name="T5" fmla="*/ 7 h 24"/>
                  <a:gd name="T6" fmla="*/ 25 w 32"/>
                  <a:gd name="T7" fmla="*/ 23 h 24"/>
                  <a:gd name="T8" fmla="*/ 31 w 32"/>
                  <a:gd name="T9" fmla="*/ 21 h 24"/>
                  <a:gd name="T10" fmla="*/ 30 w 32"/>
                  <a:gd name="T11" fmla="*/ 16 h 24"/>
                  <a:gd name="T12" fmla="*/ 7 w 32"/>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7" y="1"/>
                    </a:moveTo>
                    <a:cubicBezTo>
                      <a:pt x="5" y="0"/>
                      <a:pt x="3" y="0"/>
                      <a:pt x="2" y="2"/>
                    </a:cubicBezTo>
                    <a:cubicBezTo>
                      <a:pt x="0" y="4"/>
                      <a:pt x="0" y="6"/>
                      <a:pt x="2" y="7"/>
                    </a:cubicBezTo>
                    <a:cubicBezTo>
                      <a:pt x="25" y="23"/>
                      <a:pt x="25" y="23"/>
                      <a:pt x="25" y="23"/>
                    </a:cubicBezTo>
                    <a:cubicBezTo>
                      <a:pt x="27" y="24"/>
                      <a:pt x="29" y="23"/>
                      <a:pt x="31" y="21"/>
                    </a:cubicBezTo>
                    <a:cubicBezTo>
                      <a:pt x="32" y="20"/>
                      <a:pt x="32" y="17"/>
                      <a:pt x="30" y="16"/>
                    </a:cubicBezTo>
                    <a:lnTo>
                      <a:pt x="7" y="1"/>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41" name="î$ḻí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D5F1D27-F25E-4B1B-B735-9C362E94915C}"/>
                  </a:ext>
                </a:extLst>
              </p:cNvPr>
              <p:cNvSpPr/>
              <p:nvPr/>
            </p:nvSpPr>
            <p:spPr bwMode="auto">
              <a:xfrm>
                <a:off x="5513079" y="4232345"/>
                <a:ext cx="187637" cy="142604"/>
              </a:xfrm>
              <a:custGeom>
                <a:avLst/>
                <a:gdLst>
                  <a:gd name="T0" fmla="*/ 7 w 32"/>
                  <a:gd name="T1" fmla="*/ 1 h 24"/>
                  <a:gd name="T2" fmla="*/ 1 w 32"/>
                  <a:gd name="T3" fmla="*/ 2 h 24"/>
                  <a:gd name="T4" fmla="*/ 2 w 32"/>
                  <a:gd name="T5" fmla="*/ 7 h 24"/>
                  <a:gd name="T6" fmla="*/ 25 w 32"/>
                  <a:gd name="T7" fmla="*/ 23 h 24"/>
                  <a:gd name="T8" fmla="*/ 31 w 32"/>
                  <a:gd name="T9" fmla="*/ 21 h 24"/>
                  <a:gd name="T10" fmla="*/ 30 w 32"/>
                  <a:gd name="T11" fmla="*/ 16 h 24"/>
                  <a:gd name="T12" fmla="*/ 7 w 32"/>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7" y="1"/>
                    </a:moveTo>
                    <a:cubicBezTo>
                      <a:pt x="5" y="0"/>
                      <a:pt x="3" y="0"/>
                      <a:pt x="1" y="2"/>
                    </a:cubicBezTo>
                    <a:cubicBezTo>
                      <a:pt x="0" y="4"/>
                      <a:pt x="0" y="6"/>
                      <a:pt x="2" y="7"/>
                    </a:cubicBezTo>
                    <a:cubicBezTo>
                      <a:pt x="25" y="23"/>
                      <a:pt x="25" y="23"/>
                      <a:pt x="25" y="23"/>
                    </a:cubicBezTo>
                    <a:cubicBezTo>
                      <a:pt x="27" y="24"/>
                      <a:pt x="29" y="23"/>
                      <a:pt x="31" y="21"/>
                    </a:cubicBezTo>
                    <a:cubicBezTo>
                      <a:pt x="32" y="19"/>
                      <a:pt x="32" y="17"/>
                      <a:pt x="30" y="16"/>
                    </a:cubicBezTo>
                    <a:lnTo>
                      <a:pt x="7" y="1"/>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42" name="îśli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2D4D51E-4C82-4CF8-AD4E-6A759F2C2A96}"/>
                  </a:ext>
                </a:extLst>
              </p:cNvPr>
              <p:cNvSpPr/>
              <p:nvPr/>
            </p:nvSpPr>
            <p:spPr bwMode="auto">
              <a:xfrm>
                <a:off x="5445529" y="4249858"/>
                <a:ext cx="190138" cy="142604"/>
              </a:xfrm>
              <a:custGeom>
                <a:avLst/>
                <a:gdLst>
                  <a:gd name="T0" fmla="*/ 7 w 32"/>
                  <a:gd name="T1" fmla="*/ 1 h 24"/>
                  <a:gd name="T2" fmla="*/ 1 w 32"/>
                  <a:gd name="T3" fmla="*/ 2 h 24"/>
                  <a:gd name="T4" fmla="*/ 2 w 32"/>
                  <a:gd name="T5" fmla="*/ 7 h 24"/>
                  <a:gd name="T6" fmla="*/ 25 w 32"/>
                  <a:gd name="T7" fmla="*/ 23 h 24"/>
                  <a:gd name="T8" fmla="*/ 30 w 32"/>
                  <a:gd name="T9" fmla="*/ 21 h 24"/>
                  <a:gd name="T10" fmla="*/ 30 w 32"/>
                  <a:gd name="T11" fmla="*/ 16 h 24"/>
                  <a:gd name="T12" fmla="*/ 7 w 32"/>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7" y="1"/>
                    </a:moveTo>
                    <a:cubicBezTo>
                      <a:pt x="5" y="0"/>
                      <a:pt x="3" y="0"/>
                      <a:pt x="1" y="2"/>
                    </a:cubicBezTo>
                    <a:cubicBezTo>
                      <a:pt x="0" y="4"/>
                      <a:pt x="0" y="6"/>
                      <a:pt x="2" y="7"/>
                    </a:cubicBezTo>
                    <a:cubicBezTo>
                      <a:pt x="25" y="23"/>
                      <a:pt x="25" y="23"/>
                      <a:pt x="25" y="23"/>
                    </a:cubicBezTo>
                    <a:cubicBezTo>
                      <a:pt x="27" y="24"/>
                      <a:pt x="29" y="23"/>
                      <a:pt x="30" y="21"/>
                    </a:cubicBezTo>
                    <a:cubicBezTo>
                      <a:pt x="32" y="20"/>
                      <a:pt x="32" y="17"/>
                      <a:pt x="30" y="16"/>
                    </a:cubicBezTo>
                    <a:lnTo>
                      <a:pt x="7" y="1"/>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43" name="iṥ1í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FD45203-9ED6-47E3-835B-880287FEEF1B}"/>
                  </a:ext>
                </a:extLst>
              </p:cNvPr>
              <p:cNvSpPr/>
              <p:nvPr/>
            </p:nvSpPr>
            <p:spPr bwMode="auto">
              <a:xfrm>
                <a:off x="5513079" y="4102250"/>
                <a:ext cx="165120" cy="72553"/>
              </a:xfrm>
              <a:custGeom>
                <a:avLst/>
                <a:gdLst>
                  <a:gd name="T0" fmla="*/ 4 w 28"/>
                  <a:gd name="T1" fmla="*/ 2 h 12"/>
                  <a:gd name="T2" fmla="*/ 20 w 28"/>
                  <a:gd name="T3" fmla="*/ 0 h 12"/>
                  <a:gd name="T4" fmla="*/ 27 w 28"/>
                  <a:gd name="T5" fmla="*/ 5 h 12"/>
                  <a:gd name="T6" fmla="*/ 22 w 28"/>
                  <a:gd name="T7" fmla="*/ 10 h 12"/>
                  <a:gd name="T8" fmla="*/ 0 w 28"/>
                  <a:gd name="T9" fmla="*/ 12 h 12"/>
                  <a:gd name="T10" fmla="*/ 4 w 28"/>
                  <a:gd name="T11" fmla="*/ 2 h 12"/>
                </a:gdLst>
                <a:ahLst/>
                <a:cxnLst>
                  <a:cxn ang="0">
                    <a:pos x="T0" y="T1"/>
                  </a:cxn>
                  <a:cxn ang="0">
                    <a:pos x="T2" y="T3"/>
                  </a:cxn>
                  <a:cxn ang="0">
                    <a:pos x="T4" y="T5"/>
                  </a:cxn>
                  <a:cxn ang="0">
                    <a:pos x="T6" y="T7"/>
                  </a:cxn>
                  <a:cxn ang="0">
                    <a:pos x="T8" y="T9"/>
                  </a:cxn>
                  <a:cxn ang="0">
                    <a:pos x="T10" y="T11"/>
                  </a:cxn>
                </a:cxnLst>
                <a:rect l="0" t="0" r="r" b="b"/>
                <a:pathLst>
                  <a:path w="28" h="12">
                    <a:moveTo>
                      <a:pt x="4" y="2"/>
                    </a:moveTo>
                    <a:cubicBezTo>
                      <a:pt x="20" y="0"/>
                      <a:pt x="20" y="0"/>
                      <a:pt x="20" y="0"/>
                    </a:cubicBezTo>
                    <a:cubicBezTo>
                      <a:pt x="23" y="0"/>
                      <a:pt x="28" y="2"/>
                      <a:pt x="27" y="5"/>
                    </a:cubicBezTo>
                    <a:cubicBezTo>
                      <a:pt x="27" y="7"/>
                      <a:pt x="25" y="10"/>
                      <a:pt x="22" y="10"/>
                    </a:cubicBezTo>
                    <a:cubicBezTo>
                      <a:pt x="0" y="12"/>
                      <a:pt x="0" y="12"/>
                      <a:pt x="0" y="12"/>
                    </a:cubicBezTo>
                    <a:cubicBezTo>
                      <a:pt x="2" y="8"/>
                      <a:pt x="3" y="5"/>
                      <a:pt x="4" y="2"/>
                    </a:cubicBez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44" name="îśḻî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02B17F8-34AE-489A-825D-73FDC58B8830}"/>
                  </a:ext>
                </a:extLst>
              </p:cNvPr>
              <p:cNvSpPr/>
              <p:nvPr/>
            </p:nvSpPr>
            <p:spPr bwMode="auto">
              <a:xfrm>
                <a:off x="5095274" y="3284158"/>
                <a:ext cx="605439" cy="1020741"/>
              </a:xfrm>
              <a:custGeom>
                <a:avLst/>
                <a:gdLst>
                  <a:gd name="T0" fmla="*/ 49 w 102"/>
                  <a:gd name="T1" fmla="*/ 74 h 172"/>
                  <a:gd name="T2" fmla="*/ 102 w 102"/>
                  <a:gd name="T3" fmla="*/ 32 h 172"/>
                  <a:gd name="T4" fmla="*/ 100 w 102"/>
                  <a:gd name="T5" fmla="*/ 0 h 172"/>
                  <a:gd name="T6" fmla="*/ 14 w 102"/>
                  <a:gd name="T7" fmla="*/ 65 h 172"/>
                  <a:gd name="T8" fmla="*/ 63 w 102"/>
                  <a:gd name="T9" fmla="*/ 172 h 172"/>
                  <a:gd name="T10" fmla="*/ 73 w 102"/>
                  <a:gd name="T11" fmla="*/ 140 h 172"/>
                  <a:gd name="T12" fmla="*/ 49 w 102"/>
                  <a:gd name="T13" fmla="*/ 74 h 172"/>
                </a:gdLst>
                <a:ahLst/>
                <a:cxnLst>
                  <a:cxn ang="0">
                    <a:pos x="T0" y="T1"/>
                  </a:cxn>
                  <a:cxn ang="0">
                    <a:pos x="T2" y="T3"/>
                  </a:cxn>
                  <a:cxn ang="0">
                    <a:pos x="T4" y="T5"/>
                  </a:cxn>
                  <a:cxn ang="0">
                    <a:pos x="T6" y="T7"/>
                  </a:cxn>
                  <a:cxn ang="0">
                    <a:pos x="T8" y="T9"/>
                  </a:cxn>
                  <a:cxn ang="0">
                    <a:pos x="T10" y="T11"/>
                  </a:cxn>
                  <a:cxn ang="0">
                    <a:pos x="T12" y="T13"/>
                  </a:cxn>
                </a:cxnLst>
                <a:rect l="0" t="0" r="r" b="b"/>
                <a:pathLst>
                  <a:path w="102" h="172">
                    <a:moveTo>
                      <a:pt x="49" y="74"/>
                    </a:moveTo>
                    <a:cubicBezTo>
                      <a:pt x="57" y="53"/>
                      <a:pt x="78" y="37"/>
                      <a:pt x="102" y="32"/>
                    </a:cubicBezTo>
                    <a:cubicBezTo>
                      <a:pt x="100" y="0"/>
                      <a:pt x="100" y="0"/>
                      <a:pt x="100" y="0"/>
                    </a:cubicBezTo>
                    <a:cubicBezTo>
                      <a:pt x="59" y="6"/>
                      <a:pt x="26" y="30"/>
                      <a:pt x="14" y="65"/>
                    </a:cubicBezTo>
                    <a:cubicBezTo>
                      <a:pt x="0" y="106"/>
                      <a:pt x="21" y="149"/>
                      <a:pt x="63" y="172"/>
                    </a:cubicBezTo>
                    <a:cubicBezTo>
                      <a:pt x="73" y="140"/>
                      <a:pt x="73" y="140"/>
                      <a:pt x="73" y="140"/>
                    </a:cubicBezTo>
                    <a:cubicBezTo>
                      <a:pt x="51" y="123"/>
                      <a:pt x="41" y="99"/>
                      <a:pt x="49" y="74"/>
                    </a:cubicBezTo>
                    <a:close/>
                  </a:path>
                </a:pathLst>
              </a:custGeom>
              <a:solidFill>
                <a:srgbClr val="055275"/>
              </a:solidFill>
              <a:ln>
                <a:noFill/>
              </a:ln>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45" name="ïŝḻí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DA9AED6-86DE-4FED-94F5-D4BEE7ED803B}"/>
                  </a:ext>
                </a:extLst>
              </p:cNvPr>
              <p:cNvSpPr/>
              <p:nvPr/>
            </p:nvSpPr>
            <p:spPr bwMode="auto">
              <a:xfrm>
                <a:off x="6526314" y="2110805"/>
                <a:ext cx="285207" cy="325236"/>
              </a:xfrm>
              <a:custGeom>
                <a:avLst/>
                <a:gdLst>
                  <a:gd name="T0" fmla="*/ 41 w 48"/>
                  <a:gd name="T1" fmla="*/ 16 h 55"/>
                  <a:gd name="T2" fmla="*/ 33 w 48"/>
                  <a:gd name="T3" fmla="*/ 48 h 55"/>
                  <a:gd name="T4" fmla="*/ 9 w 48"/>
                  <a:gd name="T5" fmla="*/ 41 h 55"/>
                  <a:gd name="T6" fmla="*/ 12 w 48"/>
                  <a:gd name="T7" fmla="*/ 8 h 55"/>
                  <a:gd name="T8" fmla="*/ 41 w 48"/>
                  <a:gd name="T9" fmla="*/ 16 h 55"/>
                </a:gdLst>
                <a:ahLst/>
                <a:cxnLst>
                  <a:cxn ang="0">
                    <a:pos x="T0" y="T1"/>
                  </a:cxn>
                  <a:cxn ang="0">
                    <a:pos x="T2" y="T3"/>
                  </a:cxn>
                  <a:cxn ang="0">
                    <a:pos x="T4" y="T5"/>
                  </a:cxn>
                  <a:cxn ang="0">
                    <a:pos x="T6" y="T7"/>
                  </a:cxn>
                  <a:cxn ang="0">
                    <a:pos x="T8" y="T9"/>
                  </a:cxn>
                </a:cxnLst>
                <a:rect l="0" t="0" r="r" b="b"/>
                <a:pathLst>
                  <a:path w="48" h="55">
                    <a:moveTo>
                      <a:pt x="41" y="16"/>
                    </a:moveTo>
                    <a:cubicBezTo>
                      <a:pt x="48" y="27"/>
                      <a:pt x="42" y="38"/>
                      <a:pt x="33" y="48"/>
                    </a:cubicBezTo>
                    <a:cubicBezTo>
                      <a:pt x="28" y="55"/>
                      <a:pt x="20" y="46"/>
                      <a:pt x="9" y="41"/>
                    </a:cubicBezTo>
                    <a:cubicBezTo>
                      <a:pt x="0" y="36"/>
                      <a:pt x="4" y="15"/>
                      <a:pt x="12" y="8"/>
                    </a:cubicBezTo>
                    <a:cubicBezTo>
                      <a:pt x="20" y="0"/>
                      <a:pt x="35" y="6"/>
                      <a:pt x="41" y="16"/>
                    </a:cubicBezTo>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46" name="îslï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131299A-2CAA-4279-B76F-4D4D69D7466A}"/>
                  </a:ext>
                </a:extLst>
              </p:cNvPr>
              <p:cNvSpPr/>
              <p:nvPr/>
            </p:nvSpPr>
            <p:spPr bwMode="auto">
              <a:xfrm>
                <a:off x="6486284" y="2115810"/>
                <a:ext cx="217659" cy="120087"/>
              </a:xfrm>
              <a:custGeom>
                <a:avLst/>
                <a:gdLst>
                  <a:gd name="T0" fmla="*/ 34 w 37"/>
                  <a:gd name="T1" fmla="*/ 10 h 20"/>
                  <a:gd name="T2" fmla="*/ 36 w 37"/>
                  <a:gd name="T3" fmla="*/ 16 h 20"/>
                  <a:gd name="T4" fmla="*/ 32 w 37"/>
                  <a:gd name="T5" fmla="*/ 19 h 20"/>
                  <a:gd name="T6" fmla="*/ 3 w 37"/>
                  <a:gd name="T7" fmla="*/ 9 h 20"/>
                  <a:gd name="T8" fmla="*/ 1 w 37"/>
                  <a:gd name="T9" fmla="*/ 3 h 20"/>
                  <a:gd name="T10" fmla="*/ 5 w 37"/>
                  <a:gd name="T11" fmla="*/ 0 h 20"/>
                  <a:gd name="T12" fmla="*/ 34 w 3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37" h="20">
                    <a:moveTo>
                      <a:pt x="34" y="10"/>
                    </a:moveTo>
                    <a:cubicBezTo>
                      <a:pt x="36" y="11"/>
                      <a:pt x="37" y="14"/>
                      <a:pt x="36" y="16"/>
                    </a:cubicBezTo>
                    <a:cubicBezTo>
                      <a:pt x="36" y="18"/>
                      <a:pt x="34" y="20"/>
                      <a:pt x="32" y="19"/>
                    </a:cubicBezTo>
                    <a:cubicBezTo>
                      <a:pt x="3" y="9"/>
                      <a:pt x="3" y="9"/>
                      <a:pt x="3" y="9"/>
                    </a:cubicBezTo>
                    <a:cubicBezTo>
                      <a:pt x="1" y="8"/>
                      <a:pt x="0" y="6"/>
                      <a:pt x="1" y="3"/>
                    </a:cubicBezTo>
                    <a:cubicBezTo>
                      <a:pt x="1" y="1"/>
                      <a:pt x="3" y="0"/>
                      <a:pt x="5" y="0"/>
                    </a:cubicBezTo>
                    <a:cubicBezTo>
                      <a:pt x="34" y="10"/>
                      <a:pt x="34" y="10"/>
                      <a:pt x="34" y="10"/>
                    </a:cubicBezTo>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47" name="isľî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77B1A4A-E1AD-42DD-A6BF-E9782B042C81}"/>
                  </a:ext>
                </a:extLst>
              </p:cNvPr>
              <p:cNvSpPr/>
              <p:nvPr/>
            </p:nvSpPr>
            <p:spPr bwMode="auto">
              <a:xfrm>
                <a:off x="6443754" y="2163345"/>
                <a:ext cx="220160" cy="102575"/>
              </a:xfrm>
              <a:custGeom>
                <a:avLst/>
                <a:gdLst>
                  <a:gd name="T0" fmla="*/ 34 w 37"/>
                  <a:gd name="T1" fmla="*/ 8 h 17"/>
                  <a:gd name="T2" fmla="*/ 37 w 37"/>
                  <a:gd name="T3" fmla="*/ 13 h 17"/>
                  <a:gd name="T4" fmla="*/ 32 w 37"/>
                  <a:gd name="T5" fmla="*/ 16 h 17"/>
                  <a:gd name="T6" fmla="*/ 3 w 37"/>
                  <a:gd name="T7" fmla="*/ 9 h 17"/>
                  <a:gd name="T8" fmla="*/ 0 w 37"/>
                  <a:gd name="T9" fmla="*/ 4 h 17"/>
                  <a:gd name="T10" fmla="*/ 4 w 37"/>
                  <a:gd name="T11" fmla="*/ 1 h 17"/>
                  <a:gd name="T12" fmla="*/ 34 w 37"/>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4" y="8"/>
                    </a:moveTo>
                    <a:cubicBezTo>
                      <a:pt x="36" y="8"/>
                      <a:pt x="37" y="10"/>
                      <a:pt x="37" y="13"/>
                    </a:cubicBezTo>
                    <a:cubicBezTo>
                      <a:pt x="36" y="15"/>
                      <a:pt x="34" y="17"/>
                      <a:pt x="32" y="16"/>
                    </a:cubicBezTo>
                    <a:cubicBezTo>
                      <a:pt x="3" y="9"/>
                      <a:pt x="3" y="9"/>
                      <a:pt x="3" y="9"/>
                    </a:cubicBezTo>
                    <a:cubicBezTo>
                      <a:pt x="1" y="9"/>
                      <a:pt x="0" y="6"/>
                      <a:pt x="0" y="4"/>
                    </a:cubicBezTo>
                    <a:cubicBezTo>
                      <a:pt x="1" y="2"/>
                      <a:pt x="3" y="0"/>
                      <a:pt x="4" y="1"/>
                    </a:cubicBezTo>
                    <a:cubicBezTo>
                      <a:pt x="34" y="8"/>
                      <a:pt x="34" y="8"/>
                      <a:pt x="34" y="8"/>
                    </a:cubicBezTo>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48" name="iṧ1î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058E1BE-520A-4A90-8427-845FF6F48E21}"/>
                  </a:ext>
                </a:extLst>
              </p:cNvPr>
              <p:cNvSpPr/>
              <p:nvPr/>
            </p:nvSpPr>
            <p:spPr bwMode="auto">
              <a:xfrm>
                <a:off x="6448757" y="2223388"/>
                <a:ext cx="220160" cy="100073"/>
              </a:xfrm>
              <a:custGeom>
                <a:avLst/>
                <a:gdLst>
                  <a:gd name="T0" fmla="*/ 34 w 37"/>
                  <a:gd name="T1" fmla="*/ 7 h 17"/>
                  <a:gd name="T2" fmla="*/ 36 w 37"/>
                  <a:gd name="T3" fmla="*/ 13 h 17"/>
                  <a:gd name="T4" fmla="*/ 32 w 37"/>
                  <a:gd name="T5" fmla="*/ 16 h 17"/>
                  <a:gd name="T6" fmla="*/ 3 w 37"/>
                  <a:gd name="T7" fmla="*/ 9 h 17"/>
                  <a:gd name="T8" fmla="*/ 0 w 37"/>
                  <a:gd name="T9" fmla="*/ 4 h 17"/>
                  <a:gd name="T10" fmla="*/ 4 w 37"/>
                  <a:gd name="T11" fmla="*/ 0 h 17"/>
                  <a:gd name="T12" fmla="*/ 34 w 37"/>
                  <a:gd name="T13" fmla="*/ 7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4" y="7"/>
                    </a:moveTo>
                    <a:cubicBezTo>
                      <a:pt x="35" y="8"/>
                      <a:pt x="37" y="10"/>
                      <a:pt x="36" y="13"/>
                    </a:cubicBezTo>
                    <a:cubicBezTo>
                      <a:pt x="36" y="15"/>
                      <a:pt x="34" y="17"/>
                      <a:pt x="32" y="16"/>
                    </a:cubicBezTo>
                    <a:cubicBezTo>
                      <a:pt x="3" y="9"/>
                      <a:pt x="3" y="9"/>
                      <a:pt x="3" y="9"/>
                    </a:cubicBezTo>
                    <a:cubicBezTo>
                      <a:pt x="1" y="9"/>
                      <a:pt x="0" y="6"/>
                      <a:pt x="0" y="4"/>
                    </a:cubicBezTo>
                    <a:cubicBezTo>
                      <a:pt x="0" y="1"/>
                      <a:pt x="2" y="0"/>
                      <a:pt x="4" y="0"/>
                    </a:cubicBezTo>
                    <a:lnTo>
                      <a:pt x="34" y="7"/>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49" name="iSľ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4E04A1C-F2B6-4FB8-94F7-6339489A23E2}"/>
                  </a:ext>
                </a:extLst>
              </p:cNvPr>
              <p:cNvSpPr/>
              <p:nvPr/>
            </p:nvSpPr>
            <p:spPr bwMode="auto">
              <a:xfrm>
                <a:off x="6478779" y="2288435"/>
                <a:ext cx="220160" cy="100073"/>
              </a:xfrm>
              <a:custGeom>
                <a:avLst/>
                <a:gdLst>
                  <a:gd name="T0" fmla="*/ 34 w 37"/>
                  <a:gd name="T1" fmla="*/ 7 h 17"/>
                  <a:gd name="T2" fmla="*/ 37 w 37"/>
                  <a:gd name="T3" fmla="*/ 13 h 17"/>
                  <a:gd name="T4" fmla="*/ 33 w 37"/>
                  <a:gd name="T5" fmla="*/ 16 h 17"/>
                  <a:gd name="T6" fmla="*/ 3 w 37"/>
                  <a:gd name="T7" fmla="*/ 9 h 17"/>
                  <a:gd name="T8" fmla="*/ 1 w 37"/>
                  <a:gd name="T9" fmla="*/ 4 h 17"/>
                  <a:gd name="T10" fmla="*/ 5 w 37"/>
                  <a:gd name="T11" fmla="*/ 0 h 17"/>
                  <a:gd name="T12" fmla="*/ 34 w 37"/>
                  <a:gd name="T13" fmla="*/ 7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4" y="7"/>
                    </a:moveTo>
                    <a:cubicBezTo>
                      <a:pt x="36" y="8"/>
                      <a:pt x="37" y="10"/>
                      <a:pt x="37" y="13"/>
                    </a:cubicBezTo>
                    <a:cubicBezTo>
                      <a:pt x="37" y="15"/>
                      <a:pt x="35" y="17"/>
                      <a:pt x="33" y="16"/>
                    </a:cubicBezTo>
                    <a:cubicBezTo>
                      <a:pt x="3" y="9"/>
                      <a:pt x="3" y="9"/>
                      <a:pt x="3" y="9"/>
                    </a:cubicBezTo>
                    <a:cubicBezTo>
                      <a:pt x="1" y="9"/>
                      <a:pt x="0" y="6"/>
                      <a:pt x="1" y="4"/>
                    </a:cubicBezTo>
                    <a:cubicBezTo>
                      <a:pt x="1" y="1"/>
                      <a:pt x="3" y="0"/>
                      <a:pt x="5" y="0"/>
                    </a:cubicBezTo>
                    <a:lnTo>
                      <a:pt x="34" y="7"/>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50" name="îṧľi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70B35A3-7802-4117-89EC-DA4A8ED90AF9}"/>
                  </a:ext>
                </a:extLst>
              </p:cNvPr>
              <p:cNvSpPr/>
              <p:nvPr/>
            </p:nvSpPr>
            <p:spPr bwMode="auto">
              <a:xfrm>
                <a:off x="6586357" y="2068275"/>
                <a:ext cx="137600" cy="155112"/>
              </a:xfrm>
              <a:custGeom>
                <a:avLst/>
                <a:gdLst>
                  <a:gd name="T0" fmla="*/ 23 w 23"/>
                  <a:gd name="T1" fmla="*/ 15 h 26"/>
                  <a:gd name="T2" fmla="*/ 10 w 23"/>
                  <a:gd name="T3" fmla="*/ 4 h 26"/>
                  <a:gd name="T4" fmla="*/ 2 w 23"/>
                  <a:gd name="T5" fmla="*/ 3 h 26"/>
                  <a:gd name="T6" fmla="*/ 3 w 23"/>
                  <a:gd name="T7" fmla="*/ 11 h 26"/>
                  <a:gd name="T8" fmla="*/ 20 w 23"/>
                  <a:gd name="T9" fmla="*/ 26 h 26"/>
                  <a:gd name="T10" fmla="*/ 23 w 23"/>
                  <a:gd name="T11" fmla="*/ 15 h 26"/>
                </a:gdLst>
                <a:ahLst/>
                <a:cxnLst>
                  <a:cxn ang="0">
                    <a:pos x="T0" y="T1"/>
                  </a:cxn>
                  <a:cxn ang="0">
                    <a:pos x="T2" y="T3"/>
                  </a:cxn>
                  <a:cxn ang="0">
                    <a:pos x="T4" y="T5"/>
                  </a:cxn>
                  <a:cxn ang="0">
                    <a:pos x="T6" y="T7"/>
                  </a:cxn>
                  <a:cxn ang="0">
                    <a:pos x="T8" y="T9"/>
                  </a:cxn>
                  <a:cxn ang="0">
                    <a:pos x="T10" y="T11"/>
                  </a:cxn>
                </a:cxnLst>
                <a:rect l="0" t="0" r="r" b="b"/>
                <a:pathLst>
                  <a:path w="23" h="26">
                    <a:moveTo>
                      <a:pt x="23" y="15"/>
                    </a:moveTo>
                    <a:cubicBezTo>
                      <a:pt x="10" y="4"/>
                      <a:pt x="10" y="4"/>
                      <a:pt x="10" y="4"/>
                    </a:cubicBezTo>
                    <a:cubicBezTo>
                      <a:pt x="8" y="2"/>
                      <a:pt x="3" y="0"/>
                      <a:pt x="2" y="3"/>
                    </a:cubicBezTo>
                    <a:cubicBezTo>
                      <a:pt x="0" y="5"/>
                      <a:pt x="1" y="9"/>
                      <a:pt x="3" y="11"/>
                    </a:cubicBezTo>
                    <a:cubicBezTo>
                      <a:pt x="20" y="26"/>
                      <a:pt x="20" y="26"/>
                      <a:pt x="20" y="26"/>
                    </a:cubicBezTo>
                    <a:cubicBezTo>
                      <a:pt x="21" y="22"/>
                      <a:pt x="22" y="19"/>
                      <a:pt x="23" y="15"/>
                    </a:cubicBez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51" name="î$ḷï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5595F37-BE15-44F9-A949-FDC908D49CCA}"/>
                  </a:ext>
                </a:extLst>
              </p:cNvPr>
              <p:cNvSpPr/>
              <p:nvPr/>
            </p:nvSpPr>
            <p:spPr bwMode="auto">
              <a:xfrm>
                <a:off x="6503797" y="2205875"/>
                <a:ext cx="592931" cy="1263418"/>
              </a:xfrm>
              <a:custGeom>
                <a:avLst/>
                <a:gdLst>
                  <a:gd name="T0" fmla="*/ 59 w 100"/>
                  <a:gd name="T1" fmla="*/ 112 h 213"/>
                  <a:gd name="T2" fmla="*/ 30 w 100"/>
                  <a:gd name="T3" fmla="*/ 34 h 213"/>
                  <a:gd name="T4" fmla="*/ 45 w 100"/>
                  <a:gd name="T5" fmla="*/ 0 h 213"/>
                  <a:gd name="T6" fmla="*/ 94 w 100"/>
                  <a:gd name="T7" fmla="*/ 122 h 213"/>
                  <a:gd name="T8" fmla="*/ 3 w 100"/>
                  <a:gd name="T9" fmla="*/ 213 h 213"/>
                  <a:gd name="T10" fmla="*/ 0 w 100"/>
                  <a:gd name="T11" fmla="*/ 180 h 213"/>
                  <a:gd name="T12" fmla="*/ 59 w 100"/>
                  <a:gd name="T13" fmla="*/ 112 h 213"/>
                </a:gdLst>
                <a:ahLst/>
                <a:cxnLst>
                  <a:cxn ang="0">
                    <a:pos x="T0" y="T1"/>
                  </a:cxn>
                  <a:cxn ang="0">
                    <a:pos x="T2" y="T3"/>
                  </a:cxn>
                  <a:cxn ang="0">
                    <a:pos x="T4" y="T5"/>
                  </a:cxn>
                  <a:cxn ang="0">
                    <a:pos x="T6" y="T7"/>
                  </a:cxn>
                  <a:cxn ang="0">
                    <a:pos x="T8" y="T9"/>
                  </a:cxn>
                  <a:cxn ang="0">
                    <a:pos x="T10" y="T11"/>
                  </a:cxn>
                  <a:cxn ang="0">
                    <a:pos x="T12" y="T13"/>
                  </a:cxn>
                </a:cxnLst>
                <a:rect l="0" t="0" r="r" b="b"/>
                <a:pathLst>
                  <a:path w="100" h="213">
                    <a:moveTo>
                      <a:pt x="59" y="112"/>
                    </a:moveTo>
                    <a:cubicBezTo>
                      <a:pt x="62" y="84"/>
                      <a:pt x="50" y="53"/>
                      <a:pt x="30" y="34"/>
                    </a:cubicBezTo>
                    <a:cubicBezTo>
                      <a:pt x="45" y="0"/>
                      <a:pt x="45" y="0"/>
                      <a:pt x="45" y="0"/>
                    </a:cubicBezTo>
                    <a:cubicBezTo>
                      <a:pt x="79" y="30"/>
                      <a:pt x="100" y="76"/>
                      <a:pt x="94" y="122"/>
                    </a:cubicBezTo>
                    <a:cubicBezTo>
                      <a:pt x="89" y="176"/>
                      <a:pt x="50" y="211"/>
                      <a:pt x="3" y="213"/>
                    </a:cubicBezTo>
                    <a:cubicBezTo>
                      <a:pt x="0" y="180"/>
                      <a:pt x="0" y="180"/>
                      <a:pt x="0" y="180"/>
                    </a:cubicBezTo>
                    <a:cubicBezTo>
                      <a:pt x="27" y="174"/>
                      <a:pt x="55" y="144"/>
                      <a:pt x="59" y="112"/>
                    </a:cubicBezTo>
                    <a:close/>
                  </a:path>
                </a:pathLst>
              </a:custGeom>
              <a:solidFill>
                <a:srgbClr val="055275"/>
              </a:solidFill>
              <a:ln>
                <a:noFill/>
              </a:ln>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52" name="í$ļ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524C354-DD6A-41B5-BE60-3A649AA77BCD}"/>
                  </a:ext>
                </a:extLst>
              </p:cNvPr>
              <p:cNvSpPr/>
              <p:nvPr/>
            </p:nvSpPr>
            <p:spPr bwMode="auto">
              <a:xfrm>
                <a:off x="6563841" y="2188363"/>
                <a:ext cx="2503" cy="2503"/>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53" name="í$ḻï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B82986D-C0B5-4672-9413-B839DDDC2A6E}"/>
                  </a:ext>
                </a:extLst>
              </p:cNvPr>
              <p:cNvSpPr/>
              <p:nvPr/>
            </p:nvSpPr>
            <p:spPr bwMode="auto">
              <a:xfrm>
                <a:off x="6563841" y="2188363"/>
                <a:ext cx="2503" cy="2503"/>
              </a:xfrm>
              <a:prstGeom prst="ellipse">
                <a:avLst/>
              </a:prstGeom>
              <a:solidFill>
                <a:srgbClr val="6C333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54" name="îślî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2EF0612-1DC0-4EFF-8474-1C2361953FDC}"/>
                  </a:ext>
                </a:extLst>
              </p:cNvPr>
              <p:cNvSpPr/>
              <p:nvPr/>
            </p:nvSpPr>
            <p:spPr bwMode="auto">
              <a:xfrm>
                <a:off x="6563841" y="218836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E5BDA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55" name="ïSlï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EAB49C6-02AF-4B1B-997F-F64794AA3AEC}"/>
                  </a:ext>
                </a:extLst>
              </p:cNvPr>
              <p:cNvSpPr/>
              <p:nvPr/>
            </p:nvSpPr>
            <p:spPr bwMode="auto">
              <a:xfrm>
                <a:off x="6563841" y="218836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56" name="ïšḷî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EC33711-9E11-472F-9815-3ACCF8307D93}"/>
                  </a:ext>
                </a:extLst>
              </p:cNvPr>
              <p:cNvSpPr/>
              <p:nvPr/>
            </p:nvSpPr>
            <p:spPr bwMode="auto">
              <a:xfrm>
                <a:off x="5535594" y="5543295"/>
                <a:ext cx="480349" cy="315229"/>
              </a:xfrm>
              <a:custGeom>
                <a:avLst/>
                <a:gdLst>
                  <a:gd name="T0" fmla="*/ 81 w 81"/>
                  <a:gd name="T1" fmla="*/ 27 h 53"/>
                  <a:gd name="T2" fmla="*/ 55 w 81"/>
                  <a:gd name="T3" fmla="*/ 53 h 53"/>
                  <a:gd name="T4" fmla="*/ 26 w 81"/>
                  <a:gd name="T5" fmla="*/ 53 h 53"/>
                  <a:gd name="T6" fmla="*/ 0 w 81"/>
                  <a:gd name="T7" fmla="*/ 27 h 53"/>
                  <a:gd name="T8" fmla="*/ 12 w 81"/>
                  <a:gd name="T9" fmla="*/ 0 h 53"/>
                  <a:gd name="T10" fmla="*/ 66 w 81"/>
                  <a:gd name="T11" fmla="*/ 0 h 53"/>
                  <a:gd name="T12" fmla="*/ 81 w 81"/>
                  <a:gd name="T13" fmla="*/ 27 h 53"/>
                </a:gdLst>
                <a:ahLst/>
                <a:cxnLst>
                  <a:cxn ang="0">
                    <a:pos x="T0" y="T1"/>
                  </a:cxn>
                  <a:cxn ang="0">
                    <a:pos x="T2" y="T3"/>
                  </a:cxn>
                  <a:cxn ang="0">
                    <a:pos x="T4" y="T5"/>
                  </a:cxn>
                  <a:cxn ang="0">
                    <a:pos x="T6" y="T7"/>
                  </a:cxn>
                  <a:cxn ang="0">
                    <a:pos x="T8" y="T9"/>
                  </a:cxn>
                  <a:cxn ang="0">
                    <a:pos x="T10" y="T11"/>
                  </a:cxn>
                  <a:cxn ang="0">
                    <a:pos x="T12" y="T13"/>
                  </a:cxn>
                </a:cxnLst>
                <a:rect l="0" t="0" r="r" b="b"/>
                <a:pathLst>
                  <a:path w="81" h="53">
                    <a:moveTo>
                      <a:pt x="81" y="27"/>
                    </a:moveTo>
                    <a:cubicBezTo>
                      <a:pt x="81" y="42"/>
                      <a:pt x="70" y="53"/>
                      <a:pt x="55" y="53"/>
                    </a:cubicBezTo>
                    <a:cubicBezTo>
                      <a:pt x="26" y="53"/>
                      <a:pt x="26" y="53"/>
                      <a:pt x="26" y="53"/>
                    </a:cubicBezTo>
                    <a:cubicBezTo>
                      <a:pt x="12" y="53"/>
                      <a:pt x="0" y="42"/>
                      <a:pt x="0" y="27"/>
                    </a:cubicBezTo>
                    <a:cubicBezTo>
                      <a:pt x="0" y="13"/>
                      <a:pt x="8" y="9"/>
                      <a:pt x="12" y="0"/>
                    </a:cubicBezTo>
                    <a:cubicBezTo>
                      <a:pt x="66" y="0"/>
                      <a:pt x="66" y="0"/>
                      <a:pt x="66" y="0"/>
                    </a:cubicBezTo>
                    <a:cubicBezTo>
                      <a:pt x="76" y="11"/>
                      <a:pt x="81" y="13"/>
                      <a:pt x="81" y="27"/>
                    </a:cubicBezTo>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57" name="ísľî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7321C73-FD88-43A6-B66E-A6B896BE7C3A}"/>
                  </a:ext>
                </a:extLst>
              </p:cNvPr>
              <p:cNvSpPr/>
              <p:nvPr/>
            </p:nvSpPr>
            <p:spPr bwMode="auto">
              <a:xfrm>
                <a:off x="5600641" y="5543295"/>
                <a:ext cx="332742" cy="12510"/>
              </a:xfrm>
              <a:custGeom>
                <a:avLst/>
                <a:gdLst>
                  <a:gd name="T0" fmla="*/ 0 w 56"/>
                  <a:gd name="T1" fmla="*/ 2 h 2"/>
                  <a:gd name="T2" fmla="*/ 0 w 56"/>
                  <a:gd name="T3" fmla="*/ 2 h 2"/>
                  <a:gd name="T4" fmla="*/ 0 w 56"/>
                  <a:gd name="T5" fmla="*/ 2 h 2"/>
                  <a:gd name="T6" fmla="*/ 56 w 56"/>
                  <a:gd name="T7" fmla="*/ 1 h 2"/>
                  <a:gd name="T8" fmla="*/ 56 w 56"/>
                  <a:gd name="T9" fmla="*/ 1 h 2"/>
                  <a:gd name="T10" fmla="*/ 56 w 56"/>
                  <a:gd name="T11" fmla="*/ 1 h 2"/>
                  <a:gd name="T12" fmla="*/ 1 w 56"/>
                  <a:gd name="T13" fmla="*/ 0 h 2"/>
                  <a:gd name="T14" fmla="*/ 1 w 56"/>
                  <a:gd name="T15" fmla="*/ 0 h 2"/>
                  <a:gd name="T16" fmla="*/ 0 w 56"/>
                  <a:gd name="T17" fmla="*/ 2 h 2"/>
                  <a:gd name="T18" fmla="*/ 1 w 56"/>
                  <a:gd name="T19" fmla="*/ 0 h 2"/>
                  <a:gd name="T20" fmla="*/ 55 w 56"/>
                  <a:gd name="T21" fmla="*/ 0 h 2"/>
                  <a:gd name="T22" fmla="*/ 55 w 56"/>
                  <a:gd name="T23" fmla="*/ 0 h 2"/>
                  <a:gd name="T24" fmla="*/ 56 w 56"/>
                  <a:gd name="T25" fmla="*/ 1 h 2"/>
                  <a:gd name="T26" fmla="*/ 55 w 56"/>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2">
                    <a:moveTo>
                      <a:pt x="0" y="2"/>
                    </a:moveTo>
                    <a:cubicBezTo>
                      <a:pt x="0" y="2"/>
                      <a:pt x="0" y="2"/>
                      <a:pt x="0" y="2"/>
                    </a:cubicBezTo>
                    <a:cubicBezTo>
                      <a:pt x="0" y="2"/>
                      <a:pt x="0" y="2"/>
                      <a:pt x="0" y="2"/>
                    </a:cubicBezTo>
                    <a:moveTo>
                      <a:pt x="56" y="1"/>
                    </a:moveTo>
                    <a:cubicBezTo>
                      <a:pt x="56" y="1"/>
                      <a:pt x="56" y="1"/>
                      <a:pt x="56" y="1"/>
                    </a:cubicBezTo>
                    <a:cubicBezTo>
                      <a:pt x="56" y="1"/>
                      <a:pt x="56" y="1"/>
                      <a:pt x="56" y="1"/>
                    </a:cubicBezTo>
                    <a:moveTo>
                      <a:pt x="1" y="0"/>
                    </a:moveTo>
                    <a:cubicBezTo>
                      <a:pt x="1" y="0"/>
                      <a:pt x="1" y="0"/>
                      <a:pt x="1" y="0"/>
                    </a:cubicBezTo>
                    <a:cubicBezTo>
                      <a:pt x="1" y="1"/>
                      <a:pt x="0" y="1"/>
                      <a:pt x="0" y="2"/>
                    </a:cubicBezTo>
                    <a:cubicBezTo>
                      <a:pt x="0" y="1"/>
                      <a:pt x="1" y="1"/>
                      <a:pt x="1" y="0"/>
                    </a:cubicBezTo>
                    <a:moveTo>
                      <a:pt x="55" y="0"/>
                    </a:moveTo>
                    <a:cubicBezTo>
                      <a:pt x="55" y="0"/>
                      <a:pt x="55" y="0"/>
                      <a:pt x="55" y="0"/>
                    </a:cubicBezTo>
                    <a:cubicBezTo>
                      <a:pt x="55" y="0"/>
                      <a:pt x="55" y="1"/>
                      <a:pt x="56" y="1"/>
                    </a:cubicBezTo>
                    <a:cubicBezTo>
                      <a:pt x="55" y="1"/>
                      <a:pt x="55" y="0"/>
                      <a:pt x="5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58" name="î$ḷi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77918F9-D9AB-4F62-9A98-07EAAF3403C7}"/>
                  </a:ext>
                </a:extLst>
              </p:cNvPr>
              <p:cNvSpPr/>
              <p:nvPr/>
            </p:nvSpPr>
            <p:spPr bwMode="auto">
              <a:xfrm>
                <a:off x="5570619" y="5543295"/>
                <a:ext cx="405294" cy="52539"/>
              </a:xfrm>
              <a:custGeom>
                <a:avLst/>
                <a:gdLst>
                  <a:gd name="T0" fmla="*/ 60 w 68"/>
                  <a:gd name="T1" fmla="*/ 0 h 9"/>
                  <a:gd name="T2" fmla="*/ 6 w 68"/>
                  <a:gd name="T3" fmla="*/ 0 h 9"/>
                  <a:gd name="T4" fmla="*/ 6 w 68"/>
                  <a:gd name="T5" fmla="*/ 0 h 9"/>
                  <a:gd name="T6" fmla="*/ 5 w 68"/>
                  <a:gd name="T7" fmla="*/ 2 h 9"/>
                  <a:gd name="T8" fmla="*/ 5 w 68"/>
                  <a:gd name="T9" fmla="*/ 2 h 9"/>
                  <a:gd name="T10" fmla="*/ 5 w 68"/>
                  <a:gd name="T11" fmla="*/ 2 h 9"/>
                  <a:gd name="T12" fmla="*/ 0 w 68"/>
                  <a:gd name="T13" fmla="*/ 9 h 9"/>
                  <a:gd name="T14" fmla="*/ 68 w 68"/>
                  <a:gd name="T15" fmla="*/ 9 h 9"/>
                  <a:gd name="T16" fmla="*/ 61 w 68"/>
                  <a:gd name="T17" fmla="*/ 1 h 9"/>
                  <a:gd name="T18" fmla="*/ 61 w 68"/>
                  <a:gd name="T19" fmla="*/ 1 h 9"/>
                  <a:gd name="T20" fmla="*/ 61 w 68"/>
                  <a:gd name="T21" fmla="*/ 1 h 9"/>
                  <a:gd name="T22" fmla="*/ 60 w 68"/>
                  <a:gd name="T23" fmla="*/ 0 h 9"/>
                  <a:gd name="T24" fmla="*/ 60 w 6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9">
                    <a:moveTo>
                      <a:pt x="60" y="0"/>
                    </a:moveTo>
                    <a:cubicBezTo>
                      <a:pt x="6" y="0"/>
                      <a:pt x="6" y="0"/>
                      <a:pt x="6" y="0"/>
                    </a:cubicBezTo>
                    <a:cubicBezTo>
                      <a:pt x="6" y="0"/>
                      <a:pt x="6" y="0"/>
                      <a:pt x="6" y="0"/>
                    </a:cubicBezTo>
                    <a:cubicBezTo>
                      <a:pt x="6" y="1"/>
                      <a:pt x="5" y="1"/>
                      <a:pt x="5" y="2"/>
                    </a:cubicBezTo>
                    <a:cubicBezTo>
                      <a:pt x="5" y="2"/>
                      <a:pt x="5" y="2"/>
                      <a:pt x="5" y="2"/>
                    </a:cubicBezTo>
                    <a:cubicBezTo>
                      <a:pt x="5" y="2"/>
                      <a:pt x="5" y="2"/>
                      <a:pt x="5" y="2"/>
                    </a:cubicBezTo>
                    <a:cubicBezTo>
                      <a:pt x="3" y="4"/>
                      <a:pt x="2" y="7"/>
                      <a:pt x="0" y="9"/>
                    </a:cubicBezTo>
                    <a:cubicBezTo>
                      <a:pt x="68" y="9"/>
                      <a:pt x="68" y="9"/>
                      <a:pt x="68" y="9"/>
                    </a:cubicBezTo>
                    <a:cubicBezTo>
                      <a:pt x="66" y="7"/>
                      <a:pt x="64" y="4"/>
                      <a:pt x="61" y="1"/>
                    </a:cubicBezTo>
                    <a:cubicBezTo>
                      <a:pt x="61" y="1"/>
                      <a:pt x="61" y="1"/>
                      <a:pt x="61" y="1"/>
                    </a:cubicBezTo>
                    <a:cubicBezTo>
                      <a:pt x="61" y="1"/>
                      <a:pt x="61" y="1"/>
                      <a:pt x="61" y="1"/>
                    </a:cubicBezTo>
                    <a:cubicBezTo>
                      <a:pt x="60" y="1"/>
                      <a:pt x="60" y="0"/>
                      <a:pt x="60" y="0"/>
                    </a:cubicBezTo>
                    <a:cubicBezTo>
                      <a:pt x="60" y="0"/>
                      <a:pt x="60" y="0"/>
                      <a:pt x="60" y="0"/>
                    </a:cubicBezTo>
                  </a:path>
                </a:pathLst>
              </a:custGeom>
              <a:solidFill>
                <a:srgbClr val="66313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59" name="íṥlí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42CA2FD-D0E4-4DBB-82AF-B338FAE5DF74}"/>
                  </a:ext>
                </a:extLst>
              </p:cNvPr>
              <p:cNvSpPr/>
              <p:nvPr/>
            </p:nvSpPr>
            <p:spPr bwMode="auto">
              <a:xfrm>
                <a:off x="5993427" y="4072228"/>
                <a:ext cx="462837" cy="457832"/>
              </a:xfrm>
              <a:custGeom>
                <a:avLst/>
                <a:gdLst>
                  <a:gd name="T0" fmla="*/ 185 w 185"/>
                  <a:gd name="T1" fmla="*/ 183 h 183"/>
                  <a:gd name="T2" fmla="*/ 0 w 185"/>
                  <a:gd name="T3" fmla="*/ 183 h 183"/>
                  <a:gd name="T4" fmla="*/ 14 w 185"/>
                  <a:gd name="T5" fmla="*/ 0 h 183"/>
                  <a:gd name="T6" fmla="*/ 171 w 185"/>
                  <a:gd name="T7" fmla="*/ 0 h 183"/>
                  <a:gd name="T8" fmla="*/ 185 w 185"/>
                  <a:gd name="T9" fmla="*/ 183 h 183"/>
                </a:gdLst>
                <a:ahLst/>
                <a:cxnLst>
                  <a:cxn ang="0">
                    <a:pos x="T0" y="T1"/>
                  </a:cxn>
                  <a:cxn ang="0">
                    <a:pos x="T2" y="T3"/>
                  </a:cxn>
                  <a:cxn ang="0">
                    <a:pos x="T4" y="T5"/>
                  </a:cxn>
                  <a:cxn ang="0">
                    <a:pos x="T6" y="T7"/>
                  </a:cxn>
                  <a:cxn ang="0">
                    <a:pos x="T8" y="T9"/>
                  </a:cxn>
                </a:cxnLst>
                <a:rect l="0" t="0" r="r" b="b"/>
                <a:pathLst>
                  <a:path w="185" h="183">
                    <a:moveTo>
                      <a:pt x="185" y="183"/>
                    </a:moveTo>
                    <a:lnTo>
                      <a:pt x="0" y="183"/>
                    </a:lnTo>
                    <a:lnTo>
                      <a:pt x="14" y="0"/>
                    </a:lnTo>
                    <a:lnTo>
                      <a:pt x="171" y="0"/>
                    </a:lnTo>
                    <a:lnTo>
                      <a:pt x="185" y="18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latin typeface="Adobe Heiti Std" panose="020B0604020202020204"/>
                  <a:cs typeface="+mn-ea"/>
                  <a:sym typeface="Adobe Heiti Std" panose="020B0604020202020204"/>
                </a:endParaRPr>
              </a:p>
            </p:txBody>
          </p:sp>
          <p:sp>
            <p:nvSpPr>
              <p:cNvPr id="160" name="íṧḻi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14F6FF0-073D-46A4-8A55-1F223C98EDF9}"/>
                  </a:ext>
                </a:extLst>
              </p:cNvPr>
              <p:cNvSpPr/>
              <p:nvPr/>
            </p:nvSpPr>
            <p:spPr bwMode="auto">
              <a:xfrm>
                <a:off x="6461266" y="4044709"/>
                <a:ext cx="545396" cy="377775"/>
              </a:xfrm>
              <a:custGeom>
                <a:avLst/>
                <a:gdLst>
                  <a:gd name="T0" fmla="*/ 218 w 218"/>
                  <a:gd name="T1" fmla="*/ 151 h 151"/>
                  <a:gd name="T2" fmla="*/ 67 w 218"/>
                  <a:gd name="T3" fmla="*/ 151 h 151"/>
                  <a:gd name="T4" fmla="*/ 0 w 218"/>
                  <a:gd name="T5" fmla="*/ 0 h 151"/>
                  <a:gd name="T6" fmla="*/ 131 w 218"/>
                  <a:gd name="T7" fmla="*/ 0 h 151"/>
                  <a:gd name="T8" fmla="*/ 218 w 218"/>
                  <a:gd name="T9" fmla="*/ 151 h 151"/>
                </a:gdLst>
                <a:ahLst/>
                <a:cxnLst>
                  <a:cxn ang="0">
                    <a:pos x="T0" y="T1"/>
                  </a:cxn>
                  <a:cxn ang="0">
                    <a:pos x="T2" y="T3"/>
                  </a:cxn>
                  <a:cxn ang="0">
                    <a:pos x="T4" y="T5"/>
                  </a:cxn>
                  <a:cxn ang="0">
                    <a:pos x="T6" y="T7"/>
                  </a:cxn>
                  <a:cxn ang="0">
                    <a:pos x="T8" y="T9"/>
                  </a:cxn>
                </a:cxnLst>
                <a:rect l="0" t="0" r="r" b="b"/>
                <a:pathLst>
                  <a:path w="218" h="151">
                    <a:moveTo>
                      <a:pt x="218" y="151"/>
                    </a:moveTo>
                    <a:lnTo>
                      <a:pt x="67" y="151"/>
                    </a:lnTo>
                    <a:lnTo>
                      <a:pt x="0" y="0"/>
                    </a:lnTo>
                    <a:lnTo>
                      <a:pt x="131" y="0"/>
                    </a:lnTo>
                    <a:lnTo>
                      <a:pt x="218" y="15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61" name="iśḷí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AB7235F-1BFA-4FC5-80C1-5FC2CC07C657}"/>
                  </a:ext>
                </a:extLst>
              </p:cNvPr>
              <p:cNvSpPr/>
              <p:nvPr/>
            </p:nvSpPr>
            <p:spPr bwMode="auto">
              <a:xfrm>
                <a:off x="6954124" y="3782018"/>
                <a:ext cx="713018" cy="748044"/>
              </a:xfrm>
              <a:custGeom>
                <a:avLst/>
                <a:gdLst>
                  <a:gd name="T0" fmla="*/ 285 w 285"/>
                  <a:gd name="T1" fmla="*/ 180 h 299"/>
                  <a:gd name="T2" fmla="*/ 157 w 285"/>
                  <a:gd name="T3" fmla="*/ 0 h 299"/>
                  <a:gd name="T4" fmla="*/ 0 w 285"/>
                  <a:gd name="T5" fmla="*/ 0 h 299"/>
                  <a:gd name="T6" fmla="*/ 0 w 285"/>
                  <a:gd name="T7" fmla="*/ 116 h 299"/>
                  <a:gd name="T8" fmla="*/ 102 w 285"/>
                  <a:gd name="T9" fmla="*/ 299 h 299"/>
                  <a:gd name="T10" fmla="*/ 285 w 285"/>
                  <a:gd name="T11" fmla="*/ 299 h 299"/>
                  <a:gd name="T12" fmla="*/ 285 w 285"/>
                  <a:gd name="T13" fmla="*/ 180 h 299"/>
                </a:gdLst>
                <a:ahLst/>
                <a:cxnLst>
                  <a:cxn ang="0">
                    <a:pos x="T0" y="T1"/>
                  </a:cxn>
                  <a:cxn ang="0">
                    <a:pos x="T2" y="T3"/>
                  </a:cxn>
                  <a:cxn ang="0">
                    <a:pos x="T4" y="T5"/>
                  </a:cxn>
                  <a:cxn ang="0">
                    <a:pos x="T6" y="T7"/>
                  </a:cxn>
                  <a:cxn ang="0">
                    <a:pos x="T8" y="T9"/>
                  </a:cxn>
                  <a:cxn ang="0">
                    <a:pos x="T10" y="T11"/>
                  </a:cxn>
                  <a:cxn ang="0">
                    <a:pos x="T12" y="T13"/>
                  </a:cxn>
                </a:cxnLst>
                <a:rect l="0" t="0" r="r" b="b"/>
                <a:pathLst>
                  <a:path w="285" h="299">
                    <a:moveTo>
                      <a:pt x="285" y="180"/>
                    </a:moveTo>
                    <a:lnTo>
                      <a:pt x="157" y="0"/>
                    </a:lnTo>
                    <a:lnTo>
                      <a:pt x="0" y="0"/>
                    </a:lnTo>
                    <a:lnTo>
                      <a:pt x="0" y="116"/>
                    </a:lnTo>
                    <a:lnTo>
                      <a:pt x="102" y="299"/>
                    </a:lnTo>
                    <a:lnTo>
                      <a:pt x="285" y="299"/>
                    </a:lnTo>
                    <a:lnTo>
                      <a:pt x="285" y="18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latin typeface="Adobe Heiti Std" panose="020B0604020202020204"/>
                  <a:cs typeface="+mn-ea"/>
                  <a:sym typeface="Adobe Heiti Std" panose="020B0604020202020204"/>
                </a:endParaRPr>
              </a:p>
            </p:txBody>
          </p:sp>
          <p:sp>
            <p:nvSpPr>
              <p:cNvPr id="162" name="îṧ1ï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5700020-DAEB-4C23-9322-A8D9F170C722}"/>
                  </a:ext>
                </a:extLst>
              </p:cNvPr>
              <p:cNvSpPr/>
              <p:nvPr/>
            </p:nvSpPr>
            <p:spPr bwMode="auto">
              <a:xfrm>
                <a:off x="6954124" y="3782018"/>
                <a:ext cx="255185" cy="748044"/>
              </a:xfrm>
              <a:custGeom>
                <a:avLst/>
                <a:gdLst>
                  <a:gd name="T0" fmla="*/ 102 w 102"/>
                  <a:gd name="T1" fmla="*/ 0 h 299"/>
                  <a:gd name="T2" fmla="*/ 0 w 102"/>
                  <a:gd name="T3" fmla="*/ 0 h 299"/>
                  <a:gd name="T4" fmla="*/ 0 w 102"/>
                  <a:gd name="T5" fmla="*/ 116 h 299"/>
                  <a:gd name="T6" fmla="*/ 102 w 102"/>
                  <a:gd name="T7" fmla="*/ 299 h 299"/>
                  <a:gd name="T8" fmla="*/ 102 w 102"/>
                  <a:gd name="T9" fmla="*/ 299 h 299"/>
                  <a:gd name="T10" fmla="*/ 102 w 102"/>
                  <a:gd name="T11" fmla="*/ 0 h 299"/>
                </a:gdLst>
                <a:ahLst/>
                <a:cxnLst>
                  <a:cxn ang="0">
                    <a:pos x="T0" y="T1"/>
                  </a:cxn>
                  <a:cxn ang="0">
                    <a:pos x="T2" y="T3"/>
                  </a:cxn>
                  <a:cxn ang="0">
                    <a:pos x="T4" y="T5"/>
                  </a:cxn>
                  <a:cxn ang="0">
                    <a:pos x="T6" y="T7"/>
                  </a:cxn>
                  <a:cxn ang="0">
                    <a:pos x="T8" y="T9"/>
                  </a:cxn>
                  <a:cxn ang="0">
                    <a:pos x="T10" y="T11"/>
                  </a:cxn>
                </a:cxnLst>
                <a:rect l="0" t="0" r="r" b="b"/>
                <a:pathLst>
                  <a:path w="102" h="299">
                    <a:moveTo>
                      <a:pt x="102" y="0"/>
                    </a:moveTo>
                    <a:lnTo>
                      <a:pt x="0" y="0"/>
                    </a:lnTo>
                    <a:lnTo>
                      <a:pt x="0" y="116"/>
                    </a:lnTo>
                    <a:lnTo>
                      <a:pt x="102" y="299"/>
                    </a:lnTo>
                    <a:lnTo>
                      <a:pt x="102" y="299"/>
                    </a:lnTo>
                    <a:lnTo>
                      <a:pt x="10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latin typeface="Adobe Heiti Std" panose="020B0604020202020204"/>
                  <a:cs typeface="+mn-ea"/>
                  <a:sym typeface="Adobe Heiti Std" panose="020B0604020202020204"/>
                </a:endParaRPr>
              </a:p>
            </p:txBody>
          </p:sp>
          <p:sp>
            <p:nvSpPr>
              <p:cNvPr id="163" name="îSḻï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4FEB07A-564A-4D62-AD2B-1620948D09F1}"/>
                  </a:ext>
                </a:extLst>
              </p:cNvPr>
              <p:cNvSpPr/>
              <p:nvPr/>
            </p:nvSpPr>
            <p:spPr bwMode="auto">
              <a:xfrm>
                <a:off x="6954124" y="3782018"/>
                <a:ext cx="713018" cy="450327"/>
              </a:xfrm>
              <a:custGeom>
                <a:avLst/>
                <a:gdLst>
                  <a:gd name="T0" fmla="*/ 285 w 285"/>
                  <a:gd name="T1" fmla="*/ 180 h 180"/>
                  <a:gd name="T2" fmla="*/ 157 w 285"/>
                  <a:gd name="T3" fmla="*/ 0 h 180"/>
                  <a:gd name="T4" fmla="*/ 0 w 285"/>
                  <a:gd name="T5" fmla="*/ 0 h 180"/>
                  <a:gd name="T6" fmla="*/ 102 w 285"/>
                  <a:gd name="T7" fmla="*/ 180 h 180"/>
                  <a:gd name="T8" fmla="*/ 285 w 285"/>
                  <a:gd name="T9" fmla="*/ 180 h 180"/>
                </a:gdLst>
                <a:ahLst/>
                <a:cxnLst>
                  <a:cxn ang="0">
                    <a:pos x="T0" y="T1"/>
                  </a:cxn>
                  <a:cxn ang="0">
                    <a:pos x="T2" y="T3"/>
                  </a:cxn>
                  <a:cxn ang="0">
                    <a:pos x="T4" y="T5"/>
                  </a:cxn>
                  <a:cxn ang="0">
                    <a:pos x="T6" y="T7"/>
                  </a:cxn>
                  <a:cxn ang="0">
                    <a:pos x="T8" y="T9"/>
                  </a:cxn>
                </a:cxnLst>
                <a:rect l="0" t="0" r="r" b="b"/>
                <a:pathLst>
                  <a:path w="285" h="180">
                    <a:moveTo>
                      <a:pt x="285" y="180"/>
                    </a:moveTo>
                    <a:lnTo>
                      <a:pt x="157" y="0"/>
                    </a:lnTo>
                    <a:lnTo>
                      <a:pt x="0" y="0"/>
                    </a:lnTo>
                    <a:lnTo>
                      <a:pt x="102" y="180"/>
                    </a:lnTo>
                    <a:lnTo>
                      <a:pt x="285" y="18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latin typeface="Adobe Heiti Std" panose="020B0604020202020204"/>
                  <a:cs typeface="+mn-ea"/>
                  <a:sym typeface="Adobe Heiti Std" panose="020B0604020202020204"/>
                </a:endParaRPr>
              </a:p>
            </p:txBody>
          </p:sp>
          <p:sp>
            <p:nvSpPr>
              <p:cNvPr id="164" name="ïṧ1î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0316F47-071C-4EAB-A702-BEFFA17200D6}"/>
                  </a:ext>
                </a:extLst>
              </p:cNvPr>
              <p:cNvSpPr/>
              <p:nvPr/>
            </p:nvSpPr>
            <p:spPr bwMode="auto">
              <a:xfrm>
                <a:off x="4319711" y="3967152"/>
                <a:ext cx="813091" cy="602938"/>
              </a:xfrm>
              <a:custGeom>
                <a:avLst/>
                <a:gdLst>
                  <a:gd name="T0" fmla="*/ 9 w 325"/>
                  <a:gd name="T1" fmla="*/ 180 h 241"/>
                  <a:gd name="T2" fmla="*/ 168 w 325"/>
                  <a:gd name="T3" fmla="*/ 0 h 241"/>
                  <a:gd name="T4" fmla="*/ 325 w 325"/>
                  <a:gd name="T5" fmla="*/ 0 h 241"/>
                  <a:gd name="T6" fmla="*/ 315 w 325"/>
                  <a:gd name="T7" fmla="*/ 61 h 241"/>
                  <a:gd name="T8" fmla="*/ 182 w 325"/>
                  <a:gd name="T9" fmla="*/ 241 h 241"/>
                  <a:gd name="T10" fmla="*/ 0 w 325"/>
                  <a:gd name="T11" fmla="*/ 241 h 241"/>
                  <a:gd name="T12" fmla="*/ 9 w 325"/>
                  <a:gd name="T13" fmla="*/ 180 h 241"/>
                </a:gdLst>
                <a:ahLst/>
                <a:cxnLst>
                  <a:cxn ang="0">
                    <a:pos x="T0" y="T1"/>
                  </a:cxn>
                  <a:cxn ang="0">
                    <a:pos x="T2" y="T3"/>
                  </a:cxn>
                  <a:cxn ang="0">
                    <a:pos x="T4" y="T5"/>
                  </a:cxn>
                  <a:cxn ang="0">
                    <a:pos x="T6" y="T7"/>
                  </a:cxn>
                  <a:cxn ang="0">
                    <a:pos x="T8" y="T9"/>
                  </a:cxn>
                  <a:cxn ang="0">
                    <a:pos x="T10" y="T11"/>
                  </a:cxn>
                  <a:cxn ang="0">
                    <a:pos x="T12" y="T13"/>
                  </a:cxn>
                </a:cxnLst>
                <a:rect l="0" t="0" r="r" b="b"/>
                <a:pathLst>
                  <a:path w="325" h="241">
                    <a:moveTo>
                      <a:pt x="9" y="180"/>
                    </a:moveTo>
                    <a:lnTo>
                      <a:pt x="168" y="0"/>
                    </a:lnTo>
                    <a:lnTo>
                      <a:pt x="325" y="0"/>
                    </a:lnTo>
                    <a:lnTo>
                      <a:pt x="315" y="61"/>
                    </a:lnTo>
                    <a:lnTo>
                      <a:pt x="182" y="241"/>
                    </a:lnTo>
                    <a:lnTo>
                      <a:pt x="0" y="241"/>
                    </a:lnTo>
                    <a:lnTo>
                      <a:pt x="9" y="18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latin typeface="Adobe Heiti Std" panose="020B0604020202020204"/>
                  <a:cs typeface="+mn-ea"/>
                  <a:sym typeface="Adobe Heiti Std" panose="020B0604020202020204"/>
                </a:endParaRPr>
              </a:p>
            </p:txBody>
          </p:sp>
          <p:sp>
            <p:nvSpPr>
              <p:cNvPr id="165" name="ïṩľî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400143C-8C94-4C4C-8CDE-1B7E9CD52254}"/>
                  </a:ext>
                </a:extLst>
              </p:cNvPr>
              <p:cNvSpPr/>
              <p:nvPr/>
            </p:nvSpPr>
            <p:spPr bwMode="auto">
              <a:xfrm>
                <a:off x="4775042" y="3967152"/>
                <a:ext cx="357761" cy="602938"/>
              </a:xfrm>
              <a:custGeom>
                <a:avLst/>
                <a:gdLst>
                  <a:gd name="T0" fmla="*/ 41 w 143"/>
                  <a:gd name="T1" fmla="*/ 0 h 241"/>
                  <a:gd name="T2" fmla="*/ 143 w 143"/>
                  <a:gd name="T3" fmla="*/ 0 h 241"/>
                  <a:gd name="T4" fmla="*/ 133 w 143"/>
                  <a:gd name="T5" fmla="*/ 61 h 241"/>
                  <a:gd name="T6" fmla="*/ 0 w 143"/>
                  <a:gd name="T7" fmla="*/ 241 h 241"/>
                  <a:gd name="T8" fmla="*/ 0 w 143"/>
                  <a:gd name="T9" fmla="*/ 241 h 241"/>
                  <a:gd name="T10" fmla="*/ 41 w 143"/>
                  <a:gd name="T11" fmla="*/ 0 h 241"/>
                </a:gdLst>
                <a:ahLst/>
                <a:cxnLst>
                  <a:cxn ang="0">
                    <a:pos x="T0" y="T1"/>
                  </a:cxn>
                  <a:cxn ang="0">
                    <a:pos x="T2" y="T3"/>
                  </a:cxn>
                  <a:cxn ang="0">
                    <a:pos x="T4" y="T5"/>
                  </a:cxn>
                  <a:cxn ang="0">
                    <a:pos x="T6" y="T7"/>
                  </a:cxn>
                  <a:cxn ang="0">
                    <a:pos x="T8" y="T9"/>
                  </a:cxn>
                  <a:cxn ang="0">
                    <a:pos x="T10" y="T11"/>
                  </a:cxn>
                </a:cxnLst>
                <a:rect l="0" t="0" r="r" b="b"/>
                <a:pathLst>
                  <a:path w="143" h="241">
                    <a:moveTo>
                      <a:pt x="41" y="0"/>
                    </a:moveTo>
                    <a:lnTo>
                      <a:pt x="143" y="0"/>
                    </a:lnTo>
                    <a:lnTo>
                      <a:pt x="133" y="61"/>
                    </a:lnTo>
                    <a:lnTo>
                      <a:pt x="0" y="241"/>
                    </a:lnTo>
                    <a:lnTo>
                      <a:pt x="0" y="241"/>
                    </a:lnTo>
                    <a:lnTo>
                      <a:pt x="41"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latin typeface="Adobe Heiti Std" panose="020B0604020202020204"/>
                  <a:cs typeface="+mn-ea"/>
                  <a:sym typeface="Adobe Heiti Std" panose="020B0604020202020204"/>
                </a:endParaRPr>
              </a:p>
            </p:txBody>
          </p:sp>
          <p:sp>
            <p:nvSpPr>
              <p:cNvPr id="166" name="ís1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5D29561-D4E4-4089-B84F-E6D3EA682CD6}"/>
                  </a:ext>
                </a:extLst>
              </p:cNvPr>
              <p:cNvSpPr/>
              <p:nvPr/>
            </p:nvSpPr>
            <p:spPr bwMode="auto">
              <a:xfrm>
                <a:off x="4342229" y="3967152"/>
                <a:ext cx="790574" cy="450327"/>
              </a:xfrm>
              <a:custGeom>
                <a:avLst/>
                <a:gdLst>
                  <a:gd name="T0" fmla="*/ 0 w 316"/>
                  <a:gd name="T1" fmla="*/ 180 h 180"/>
                  <a:gd name="T2" fmla="*/ 159 w 316"/>
                  <a:gd name="T3" fmla="*/ 0 h 180"/>
                  <a:gd name="T4" fmla="*/ 316 w 316"/>
                  <a:gd name="T5" fmla="*/ 0 h 180"/>
                  <a:gd name="T6" fmla="*/ 185 w 316"/>
                  <a:gd name="T7" fmla="*/ 180 h 180"/>
                  <a:gd name="T8" fmla="*/ 0 w 316"/>
                  <a:gd name="T9" fmla="*/ 180 h 180"/>
                </a:gdLst>
                <a:ahLst/>
                <a:cxnLst>
                  <a:cxn ang="0">
                    <a:pos x="T0" y="T1"/>
                  </a:cxn>
                  <a:cxn ang="0">
                    <a:pos x="T2" y="T3"/>
                  </a:cxn>
                  <a:cxn ang="0">
                    <a:pos x="T4" y="T5"/>
                  </a:cxn>
                  <a:cxn ang="0">
                    <a:pos x="T6" y="T7"/>
                  </a:cxn>
                  <a:cxn ang="0">
                    <a:pos x="T8" y="T9"/>
                  </a:cxn>
                </a:cxnLst>
                <a:rect l="0" t="0" r="r" b="b"/>
                <a:pathLst>
                  <a:path w="316" h="180">
                    <a:moveTo>
                      <a:pt x="0" y="180"/>
                    </a:moveTo>
                    <a:lnTo>
                      <a:pt x="159" y="0"/>
                    </a:lnTo>
                    <a:lnTo>
                      <a:pt x="316" y="0"/>
                    </a:lnTo>
                    <a:lnTo>
                      <a:pt x="185" y="180"/>
                    </a:lnTo>
                    <a:lnTo>
                      <a:pt x="0" y="18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latin typeface="Adobe Heiti Std" panose="020B0604020202020204"/>
                  <a:cs typeface="+mn-ea"/>
                  <a:sym typeface="Adobe Heiti Std" panose="020B0604020202020204"/>
                </a:endParaRPr>
              </a:p>
            </p:txBody>
          </p:sp>
          <p:grpSp>
            <p:nvGrpSpPr>
              <p:cNvPr id="167" name="îšļïḓé" descr="IQQAAB+LCAAAAAAABADFUj1PwzAQ/S8GtgilWYBspagoQ2mlVDCgDqa+Jka2EzkOalXlv3N280laJCacJT6/d/fe3R3JtTnkQEISS6rNE6eJpjIyIIlHIkZCVQrhkUeuGFfJs87KvCDh+7Gl9V/euElnmcj0KxUl2ASKG07F6RqOSAPsSnNUcHCxS1iEjXItdzu+hXUKEhrMmiszVSxOKUOEf+ujAc2T1Cgoijqw/PiErenRwnuLKosUc17N8cz8YG6TuTJ+VXkkhm2m2L+KDH6ItGco8lKzmz4vuOKylDXMlVnQfS808U9BzpiAPixSBvRXO86Jjbn/2GgsMM+0pAYLHv3qpmvCA3Ktrkgx2COrEUsG069F2sU7u1/2oV0vt2wdaUVxZQG1nXE95nVoj0xVIhAc3Dl/TRPbxDibHF4QbSXVVm2IbIYmGj2YGpQZ26u8i7rWsDd/c2IZfQ/nmv+rBVeyc1ArGGivZW/w+wbsxTpHIQQAAA==">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9C68FCA-5A4B-4468-90E7-3D4150A0AD40}"/>
                  </a:ext>
                </a:extLst>
              </p:cNvPr>
              <p:cNvGrpSpPr>
                <a:grpSpLocks noChangeAspect="1"/>
              </p:cNvGrpSpPr>
              <p:nvPr/>
            </p:nvGrpSpPr>
            <p:grpSpPr>
              <a:xfrm>
                <a:off x="5234761" y="1176950"/>
                <a:ext cx="1671437" cy="1137841"/>
                <a:chOff x="2533650" y="3441662"/>
                <a:chExt cx="3009900" cy="2049006"/>
              </a:xfrm>
            </p:grpSpPr>
            <p:sp>
              <p:nvSpPr>
                <p:cNvPr id="168" name="îṡlí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4975C37-0D1D-4644-BC30-AA3EDCD76FB1}"/>
                    </a:ext>
                  </a:extLst>
                </p:cNvPr>
                <p:cNvSpPr/>
                <p:nvPr/>
              </p:nvSpPr>
              <p:spPr>
                <a:xfrm>
                  <a:off x="2639226" y="3500669"/>
                  <a:ext cx="2798754" cy="1930999"/>
                </a:xfrm>
                <a:custGeom>
                  <a:avLst/>
                  <a:gdLst>
                    <a:gd name="connsiteX0" fmla="*/ 919617 w 2918007"/>
                    <a:gd name="connsiteY0" fmla="*/ 1842840 h 2013279"/>
                    <a:gd name="connsiteX1" fmla="*/ 946395 w 2918007"/>
                    <a:gd name="connsiteY1" fmla="*/ 1843537 h 2013279"/>
                    <a:gd name="connsiteX2" fmla="*/ 974689 w 2918007"/>
                    <a:gd name="connsiteY2" fmla="*/ 1855048 h 2013279"/>
                    <a:gd name="connsiteX3" fmla="*/ 1080710 w 2918007"/>
                    <a:gd name="connsiteY3" fmla="*/ 1890450 h 2013279"/>
                    <a:gd name="connsiteX4" fmla="*/ 1080710 w 2918007"/>
                    <a:gd name="connsiteY4" fmla="*/ 1890450 h 2013279"/>
                    <a:gd name="connsiteX5" fmla="*/ 1030185 w 2918007"/>
                    <a:gd name="connsiteY5" fmla="*/ 1882561 h 2013279"/>
                    <a:gd name="connsiteX6" fmla="*/ 974690 w 2918007"/>
                    <a:gd name="connsiteY6" fmla="*/ 1855048 h 2013279"/>
                    <a:gd name="connsiteX7" fmla="*/ 919617 w 2918007"/>
                    <a:gd name="connsiteY7" fmla="*/ 1842840 h 2013279"/>
                    <a:gd name="connsiteX8" fmla="*/ 1312420 w 2918007"/>
                    <a:gd name="connsiteY8" fmla="*/ 1839964 h 2013279"/>
                    <a:gd name="connsiteX9" fmla="*/ 1352544 w 2918007"/>
                    <a:gd name="connsiteY9" fmla="*/ 1841503 h 2013279"/>
                    <a:gd name="connsiteX10" fmla="*/ 1352544 w 2918007"/>
                    <a:gd name="connsiteY10" fmla="*/ 1841503 h 2013279"/>
                    <a:gd name="connsiteX11" fmla="*/ 1312421 w 2918007"/>
                    <a:gd name="connsiteY11" fmla="*/ 1839964 h 2013279"/>
                    <a:gd name="connsiteX12" fmla="*/ 1403032 w 2918007"/>
                    <a:gd name="connsiteY12" fmla="*/ 1782012 h 2013279"/>
                    <a:gd name="connsiteX13" fmla="*/ 1403034 w 2918007"/>
                    <a:gd name="connsiteY13" fmla="*/ 1782014 h 2013279"/>
                    <a:gd name="connsiteX14" fmla="*/ 1411936 w 2918007"/>
                    <a:gd name="connsiteY14" fmla="*/ 1798116 h 2013279"/>
                    <a:gd name="connsiteX15" fmla="*/ 1413421 w 2918007"/>
                    <a:gd name="connsiteY15" fmla="*/ 1803975 h 2013279"/>
                    <a:gd name="connsiteX16" fmla="*/ 1416034 w 2918007"/>
                    <a:gd name="connsiteY16" fmla="*/ 1835335 h 2013279"/>
                    <a:gd name="connsiteX17" fmla="*/ 1416034 w 2918007"/>
                    <a:gd name="connsiteY17" fmla="*/ 1835346 h 2013279"/>
                    <a:gd name="connsiteX18" fmla="*/ 1259467 w 2918007"/>
                    <a:gd name="connsiteY18" fmla="*/ 1890757 h 2013279"/>
                    <a:gd name="connsiteX19" fmla="*/ 1210155 w 2918007"/>
                    <a:gd name="connsiteY19" fmla="*/ 1942475 h 2013279"/>
                    <a:gd name="connsiteX20" fmla="*/ 1224246 w 2918007"/>
                    <a:gd name="connsiteY20" fmla="*/ 1953933 h 2013279"/>
                    <a:gd name="connsiteX21" fmla="*/ 1224246 w 2918007"/>
                    <a:gd name="connsiteY21" fmla="*/ 1953933 h 2013279"/>
                    <a:gd name="connsiteX22" fmla="*/ 1228713 w 2918007"/>
                    <a:gd name="connsiteY22" fmla="*/ 1954871 h 2013279"/>
                    <a:gd name="connsiteX23" fmla="*/ 1252148 w 2918007"/>
                    <a:gd name="connsiteY23" fmla="*/ 1959791 h 2013279"/>
                    <a:gd name="connsiteX24" fmla="*/ 1252148 w 2918007"/>
                    <a:gd name="connsiteY24" fmla="*/ 1959791 h 2013279"/>
                    <a:gd name="connsiteX25" fmla="*/ 1228713 w 2918007"/>
                    <a:gd name="connsiteY25" fmla="*/ 1954871 h 2013279"/>
                    <a:gd name="connsiteX26" fmla="*/ 1224246 w 2918007"/>
                    <a:gd name="connsiteY26" fmla="*/ 1953933 h 2013279"/>
                    <a:gd name="connsiteX27" fmla="*/ 1224246 w 2918007"/>
                    <a:gd name="connsiteY27" fmla="*/ 1953933 h 2013279"/>
                    <a:gd name="connsiteX28" fmla="*/ 1210156 w 2918007"/>
                    <a:gd name="connsiteY28" fmla="*/ 1942475 h 2013279"/>
                    <a:gd name="connsiteX29" fmla="*/ 1259468 w 2918007"/>
                    <a:gd name="connsiteY29" fmla="*/ 1890757 h 2013279"/>
                    <a:gd name="connsiteX30" fmla="*/ 1416035 w 2918007"/>
                    <a:gd name="connsiteY30" fmla="*/ 1835346 h 2013279"/>
                    <a:gd name="connsiteX31" fmla="*/ 1416034 w 2918007"/>
                    <a:gd name="connsiteY31" fmla="*/ 1835335 h 2013279"/>
                    <a:gd name="connsiteX32" fmla="*/ 1415090 w 2918007"/>
                    <a:gd name="connsiteY32" fmla="*/ 1810565 h 2013279"/>
                    <a:gd name="connsiteX33" fmla="*/ 1413421 w 2918007"/>
                    <a:gd name="connsiteY33" fmla="*/ 1803975 h 2013279"/>
                    <a:gd name="connsiteX34" fmla="*/ 1413109 w 2918007"/>
                    <a:gd name="connsiteY34" fmla="*/ 1800238 h 2013279"/>
                    <a:gd name="connsiteX35" fmla="*/ 1411936 w 2918007"/>
                    <a:gd name="connsiteY35" fmla="*/ 1798116 h 2013279"/>
                    <a:gd name="connsiteX36" fmla="*/ 1410332 w 2918007"/>
                    <a:gd name="connsiteY36" fmla="*/ 1791786 h 2013279"/>
                    <a:gd name="connsiteX37" fmla="*/ 1403034 w 2918007"/>
                    <a:gd name="connsiteY37" fmla="*/ 1782014 h 2013279"/>
                    <a:gd name="connsiteX38" fmla="*/ 1403033 w 2918007"/>
                    <a:gd name="connsiteY38" fmla="*/ 1782012 h 2013279"/>
                    <a:gd name="connsiteX39" fmla="*/ 1499248 w 2918007"/>
                    <a:gd name="connsiteY39" fmla="*/ 1696816 h 2013279"/>
                    <a:gd name="connsiteX40" fmla="*/ 1417806 w 2918007"/>
                    <a:gd name="connsiteY40" fmla="*/ 1712132 h 2013279"/>
                    <a:gd name="connsiteX41" fmla="*/ 1405848 w 2918007"/>
                    <a:gd name="connsiteY41" fmla="*/ 1719670 h 2013279"/>
                    <a:gd name="connsiteX42" fmla="*/ 1402485 w 2918007"/>
                    <a:gd name="connsiteY42" fmla="*/ 1721101 h 2013279"/>
                    <a:gd name="connsiteX43" fmla="*/ 1347578 w 2918007"/>
                    <a:gd name="connsiteY43" fmla="*/ 1757996 h 2013279"/>
                    <a:gd name="connsiteX44" fmla="*/ 1346997 w 2918007"/>
                    <a:gd name="connsiteY44" fmla="*/ 1758385 h 2013279"/>
                    <a:gd name="connsiteX45" fmla="*/ 1312122 w 2918007"/>
                    <a:gd name="connsiteY45" fmla="*/ 1775875 h 2013279"/>
                    <a:gd name="connsiteX46" fmla="*/ 1312122 w 2918007"/>
                    <a:gd name="connsiteY46" fmla="*/ 1775875 h 2013279"/>
                    <a:gd name="connsiteX47" fmla="*/ 1297300 w 2918007"/>
                    <a:gd name="connsiteY47" fmla="*/ 1775932 h 2013279"/>
                    <a:gd name="connsiteX48" fmla="*/ 1312122 w 2918007"/>
                    <a:gd name="connsiteY48" fmla="*/ 1775875 h 2013279"/>
                    <a:gd name="connsiteX49" fmla="*/ 1312122 w 2918007"/>
                    <a:gd name="connsiteY49" fmla="*/ 1775875 h 2013279"/>
                    <a:gd name="connsiteX50" fmla="*/ 1346998 w 2918007"/>
                    <a:gd name="connsiteY50" fmla="*/ 1758385 h 2013279"/>
                    <a:gd name="connsiteX51" fmla="*/ 1347578 w 2918007"/>
                    <a:gd name="connsiteY51" fmla="*/ 1757996 h 2013279"/>
                    <a:gd name="connsiteX52" fmla="*/ 1386476 w 2918007"/>
                    <a:gd name="connsiteY52" fmla="*/ 1731882 h 2013279"/>
                    <a:gd name="connsiteX53" fmla="*/ 1405848 w 2918007"/>
                    <a:gd name="connsiteY53" fmla="*/ 1719670 h 2013279"/>
                    <a:gd name="connsiteX54" fmla="*/ 1451796 w 2918007"/>
                    <a:gd name="connsiteY54" fmla="*/ 1700116 h 2013279"/>
                    <a:gd name="connsiteX55" fmla="*/ 1499248 w 2918007"/>
                    <a:gd name="connsiteY55" fmla="*/ 1696816 h 2013279"/>
                    <a:gd name="connsiteX56" fmla="*/ 2079592 w 2918007"/>
                    <a:gd name="connsiteY56" fmla="*/ 1655104 h 2013279"/>
                    <a:gd name="connsiteX57" fmla="*/ 2089127 w 2918007"/>
                    <a:gd name="connsiteY57" fmla="*/ 1660087 h 2013279"/>
                    <a:gd name="connsiteX58" fmla="*/ 2093461 w 2918007"/>
                    <a:gd name="connsiteY58" fmla="*/ 1663569 h 2013279"/>
                    <a:gd name="connsiteX59" fmla="*/ 2093466 w 2918007"/>
                    <a:gd name="connsiteY59" fmla="*/ 1663573 h 2013279"/>
                    <a:gd name="connsiteX60" fmla="*/ 2115252 w 2918007"/>
                    <a:gd name="connsiteY60" fmla="*/ 1687244 h 2013279"/>
                    <a:gd name="connsiteX61" fmla="*/ 2116852 w 2918007"/>
                    <a:gd name="connsiteY61" fmla="*/ 1690459 h 2013279"/>
                    <a:gd name="connsiteX62" fmla="*/ 2116752 w 2918007"/>
                    <a:gd name="connsiteY62" fmla="*/ 1701539 h 2013279"/>
                    <a:gd name="connsiteX63" fmla="*/ 2114804 w 2918007"/>
                    <a:gd name="connsiteY63" fmla="*/ 1717519 h 2013279"/>
                    <a:gd name="connsiteX64" fmla="*/ 2114752 w 2918007"/>
                    <a:gd name="connsiteY64" fmla="*/ 1717783 h 2013279"/>
                    <a:gd name="connsiteX65" fmla="*/ 2111000 w 2918007"/>
                    <a:gd name="connsiteY65" fmla="*/ 1729487 h 2013279"/>
                    <a:gd name="connsiteX66" fmla="*/ 2112139 w 2918007"/>
                    <a:gd name="connsiteY66" fmla="*/ 1731085 h 2013279"/>
                    <a:gd name="connsiteX67" fmla="*/ 2111404 w 2918007"/>
                    <a:gd name="connsiteY67" fmla="*/ 1734825 h 2013279"/>
                    <a:gd name="connsiteX68" fmla="*/ 2134760 w 2918007"/>
                    <a:gd name="connsiteY68" fmla="*/ 1740530 h 2013279"/>
                    <a:gd name="connsiteX69" fmla="*/ 2134760 w 2918007"/>
                    <a:gd name="connsiteY69" fmla="*/ 1740530 h 2013279"/>
                    <a:gd name="connsiteX70" fmla="*/ 2118045 w 2918007"/>
                    <a:gd name="connsiteY70" fmla="*/ 1739370 h 2013279"/>
                    <a:gd name="connsiteX71" fmla="*/ 2112139 w 2918007"/>
                    <a:gd name="connsiteY71" fmla="*/ 1731085 h 2013279"/>
                    <a:gd name="connsiteX72" fmla="*/ 2114752 w 2918007"/>
                    <a:gd name="connsiteY72" fmla="*/ 1717783 h 2013279"/>
                    <a:gd name="connsiteX73" fmla="*/ 2116659 w 2918007"/>
                    <a:gd name="connsiteY73" fmla="*/ 1711833 h 2013279"/>
                    <a:gd name="connsiteX74" fmla="*/ 2116752 w 2918007"/>
                    <a:gd name="connsiteY74" fmla="*/ 1701539 h 2013279"/>
                    <a:gd name="connsiteX75" fmla="*/ 2117857 w 2918007"/>
                    <a:gd name="connsiteY75" fmla="*/ 1692478 h 2013279"/>
                    <a:gd name="connsiteX76" fmla="*/ 2116852 w 2918007"/>
                    <a:gd name="connsiteY76" fmla="*/ 1690459 h 2013279"/>
                    <a:gd name="connsiteX77" fmla="*/ 2116865 w 2918007"/>
                    <a:gd name="connsiteY77" fmla="*/ 1688996 h 2013279"/>
                    <a:gd name="connsiteX78" fmla="*/ 2115252 w 2918007"/>
                    <a:gd name="connsiteY78" fmla="*/ 1687244 h 2013279"/>
                    <a:gd name="connsiteX79" fmla="*/ 2110784 w 2918007"/>
                    <a:gd name="connsiteY79" fmla="*/ 1678265 h 2013279"/>
                    <a:gd name="connsiteX80" fmla="*/ 2093466 w 2918007"/>
                    <a:gd name="connsiteY80" fmla="*/ 1663573 h 2013279"/>
                    <a:gd name="connsiteX81" fmla="*/ 2093462 w 2918007"/>
                    <a:gd name="connsiteY81" fmla="*/ 1663569 h 2013279"/>
                    <a:gd name="connsiteX82" fmla="*/ 2079593 w 2918007"/>
                    <a:gd name="connsiteY82" fmla="*/ 1655104 h 2013279"/>
                    <a:gd name="connsiteX83" fmla="*/ 289776 w 2918007"/>
                    <a:gd name="connsiteY83" fmla="*/ 1591004 h 2013279"/>
                    <a:gd name="connsiteX84" fmla="*/ 392773 w 2918007"/>
                    <a:gd name="connsiteY84" fmla="*/ 1601644 h 2013279"/>
                    <a:gd name="connsiteX85" fmla="*/ 392773 w 2918007"/>
                    <a:gd name="connsiteY85" fmla="*/ 1601644 h 2013279"/>
                    <a:gd name="connsiteX86" fmla="*/ 331393 w 2918007"/>
                    <a:gd name="connsiteY86" fmla="*/ 1600999 h 2013279"/>
                    <a:gd name="connsiteX87" fmla="*/ 289776 w 2918007"/>
                    <a:gd name="connsiteY87" fmla="*/ 1591004 h 2013279"/>
                    <a:gd name="connsiteX88" fmla="*/ 2232084 w 2918007"/>
                    <a:gd name="connsiteY88" fmla="*/ 1584289 h 2013279"/>
                    <a:gd name="connsiteX89" fmla="*/ 2232081 w 2918007"/>
                    <a:gd name="connsiteY89" fmla="*/ 1584290 h 2013279"/>
                    <a:gd name="connsiteX90" fmla="*/ 2172593 w 2918007"/>
                    <a:gd name="connsiteY90" fmla="*/ 1592226 h 2013279"/>
                    <a:gd name="connsiteX91" fmla="*/ 2147248 w 2918007"/>
                    <a:gd name="connsiteY91" fmla="*/ 1597613 h 2013279"/>
                    <a:gd name="connsiteX92" fmla="*/ 2142293 w 2918007"/>
                    <a:gd name="connsiteY92" fmla="*/ 1598391 h 2013279"/>
                    <a:gd name="connsiteX93" fmla="*/ 2061408 w 2918007"/>
                    <a:gd name="connsiteY93" fmla="*/ 1615545 h 2013279"/>
                    <a:gd name="connsiteX94" fmla="*/ 1980659 w 2918007"/>
                    <a:gd name="connsiteY94" fmla="*/ 1706667 h 2013279"/>
                    <a:gd name="connsiteX95" fmla="*/ 1978131 w 2918007"/>
                    <a:gd name="connsiteY95" fmla="*/ 1739592 h 2013279"/>
                    <a:gd name="connsiteX96" fmla="*/ 1976523 w 2918007"/>
                    <a:gd name="connsiteY96" fmla="*/ 1746054 h 2013279"/>
                    <a:gd name="connsiteX97" fmla="*/ 1971531 w 2918007"/>
                    <a:gd name="connsiteY97" fmla="*/ 1757635 h 2013279"/>
                    <a:gd name="connsiteX98" fmla="*/ 1969185 w 2918007"/>
                    <a:gd name="connsiteY98" fmla="*/ 1760677 h 2013279"/>
                    <a:gd name="connsiteX99" fmla="*/ 1959596 w 2918007"/>
                    <a:gd name="connsiteY99" fmla="*/ 1764157 h 2013279"/>
                    <a:gd name="connsiteX100" fmla="*/ 1959597 w 2918007"/>
                    <a:gd name="connsiteY100" fmla="*/ 1764157 h 2013279"/>
                    <a:gd name="connsiteX101" fmla="*/ 1967971 w 2918007"/>
                    <a:gd name="connsiteY101" fmla="*/ 1762252 h 2013279"/>
                    <a:gd name="connsiteX102" fmla="*/ 1969185 w 2918007"/>
                    <a:gd name="connsiteY102" fmla="*/ 1760677 h 2013279"/>
                    <a:gd name="connsiteX103" fmla="*/ 1970411 w 2918007"/>
                    <a:gd name="connsiteY103" fmla="*/ 1760232 h 2013279"/>
                    <a:gd name="connsiteX104" fmla="*/ 1971531 w 2918007"/>
                    <a:gd name="connsiteY104" fmla="*/ 1757635 h 2013279"/>
                    <a:gd name="connsiteX105" fmla="*/ 1974647 w 2918007"/>
                    <a:gd name="connsiteY105" fmla="*/ 1753594 h 2013279"/>
                    <a:gd name="connsiteX106" fmla="*/ 1976523 w 2918007"/>
                    <a:gd name="connsiteY106" fmla="*/ 1746054 h 2013279"/>
                    <a:gd name="connsiteX107" fmla="*/ 1977876 w 2918007"/>
                    <a:gd name="connsiteY107" fmla="*/ 1742916 h 2013279"/>
                    <a:gd name="connsiteX108" fmla="*/ 1978131 w 2918007"/>
                    <a:gd name="connsiteY108" fmla="*/ 1739592 h 2013279"/>
                    <a:gd name="connsiteX109" fmla="*/ 1979063 w 2918007"/>
                    <a:gd name="connsiteY109" fmla="*/ 1735845 h 2013279"/>
                    <a:gd name="connsiteX110" fmla="*/ 1980660 w 2918007"/>
                    <a:gd name="connsiteY110" fmla="*/ 1706667 h 2013279"/>
                    <a:gd name="connsiteX111" fmla="*/ 2061409 w 2918007"/>
                    <a:gd name="connsiteY111" fmla="*/ 1615545 h 2013279"/>
                    <a:gd name="connsiteX112" fmla="*/ 2112985 w 2918007"/>
                    <a:gd name="connsiteY112" fmla="*/ 1604895 h 2013279"/>
                    <a:gd name="connsiteX113" fmla="*/ 2147248 w 2918007"/>
                    <a:gd name="connsiteY113" fmla="*/ 1597613 h 2013279"/>
                    <a:gd name="connsiteX114" fmla="*/ 2232081 w 2918007"/>
                    <a:gd name="connsiteY114" fmla="*/ 1584290 h 2013279"/>
                    <a:gd name="connsiteX115" fmla="*/ 2232085 w 2918007"/>
                    <a:gd name="connsiteY115" fmla="*/ 1584289 h 2013279"/>
                    <a:gd name="connsiteX116" fmla="*/ 1522672 w 2918007"/>
                    <a:gd name="connsiteY116" fmla="*/ 1576141 h 2013279"/>
                    <a:gd name="connsiteX117" fmla="*/ 1522671 w 2918007"/>
                    <a:gd name="connsiteY117" fmla="*/ 1576141 h 2013279"/>
                    <a:gd name="connsiteX118" fmla="*/ 1541086 w 2918007"/>
                    <a:gd name="connsiteY118" fmla="*/ 1594140 h 2013279"/>
                    <a:gd name="connsiteX119" fmla="*/ 1566281 w 2918007"/>
                    <a:gd name="connsiteY119" fmla="*/ 1629863 h 2013279"/>
                    <a:gd name="connsiteX120" fmla="*/ 1573075 w 2918007"/>
                    <a:gd name="connsiteY120" fmla="*/ 1640544 h 2013279"/>
                    <a:gd name="connsiteX121" fmla="*/ 1576192 w 2918007"/>
                    <a:gd name="connsiteY121" fmla="*/ 1645623 h 2013279"/>
                    <a:gd name="connsiteX122" fmla="*/ 1580518 w 2918007"/>
                    <a:gd name="connsiteY122" fmla="*/ 1652941 h 2013279"/>
                    <a:gd name="connsiteX123" fmla="*/ 1580613 w 2918007"/>
                    <a:gd name="connsiteY123" fmla="*/ 1653102 h 2013279"/>
                    <a:gd name="connsiteX124" fmla="*/ 1580665 w 2918007"/>
                    <a:gd name="connsiteY124" fmla="*/ 1653155 h 2013279"/>
                    <a:gd name="connsiteX125" fmla="*/ 1617078 w 2918007"/>
                    <a:gd name="connsiteY125" fmla="*/ 1690618 h 2013279"/>
                    <a:gd name="connsiteX126" fmla="*/ 1624194 w 2918007"/>
                    <a:gd name="connsiteY126" fmla="*/ 1697080 h 2013279"/>
                    <a:gd name="connsiteX127" fmla="*/ 1628623 w 2918007"/>
                    <a:gd name="connsiteY127" fmla="*/ 1701549 h 2013279"/>
                    <a:gd name="connsiteX128" fmla="*/ 1636422 w 2918007"/>
                    <a:gd name="connsiteY128" fmla="*/ 1708185 h 2013279"/>
                    <a:gd name="connsiteX129" fmla="*/ 1650764 w 2918007"/>
                    <a:gd name="connsiteY129" fmla="*/ 1721209 h 2013279"/>
                    <a:gd name="connsiteX130" fmla="*/ 1658267 w 2918007"/>
                    <a:gd name="connsiteY130" fmla="*/ 1726770 h 2013279"/>
                    <a:gd name="connsiteX131" fmla="*/ 1671590 w 2918007"/>
                    <a:gd name="connsiteY131" fmla="*/ 1738106 h 2013279"/>
                    <a:gd name="connsiteX132" fmla="*/ 1740724 w 2918007"/>
                    <a:gd name="connsiteY132" fmla="*/ 1782243 h 2013279"/>
                    <a:gd name="connsiteX133" fmla="*/ 1746978 w 2918007"/>
                    <a:gd name="connsiteY133" fmla="*/ 1784615 h 2013279"/>
                    <a:gd name="connsiteX134" fmla="*/ 1754203 w 2918007"/>
                    <a:gd name="connsiteY134" fmla="*/ 1788461 h 2013279"/>
                    <a:gd name="connsiteX135" fmla="*/ 1784658 w 2918007"/>
                    <a:gd name="connsiteY135" fmla="*/ 1798903 h 2013279"/>
                    <a:gd name="connsiteX136" fmla="*/ 1784662 w 2918007"/>
                    <a:gd name="connsiteY136" fmla="*/ 1798905 h 2013279"/>
                    <a:gd name="connsiteX137" fmla="*/ 1784663 w 2918007"/>
                    <a:gd name="connsiteY137" fmla="*/ 1798905 h 2013279"/>
                    <a:gd name="connsiteX138" fmla="*/ 1785936 w 2918007"/>
                    <a:gd name="connsiteY138" fmla="*/ 1799118 h 2013279"/>
                    <a:gd name="connsiteX139" fmla="*/ 1800053 w 2918007"/>
                    <a:gd name="connsiteY139" fmla="*/ 1801483 h 2013279"/>
                    <a:gd name="connsiteX140" fmla="*/ 1800054 w 2918007"/>
                    <a:gd name="connsiteY140" fmla="*/ 1801483 h 2013279"/>
                    <a:gd name="connsiteX141" fmla="*/ 1785936 w 2918007"/>
                    <a:gd name="connsiteY141" fmla="*/ 1799118 h 2013279"/>
                    <a:gd name="connsiteX142" fmla="*/ 1784663 w 2918007"/>
                    <a:gd name="connsiteY142" fmla="*/ 1798905 h 2013279"/>
                    <a:gd name="connsiteX143" fmla="*/ 1784663 w 2918007"/>
                    <a:gd name="connsiteY143" fmla="*/ 1798905 h 2013279"/>
                    <a:gd name="connsiteX144" fmla="*/ 1784658 w 2918007"/>
                    <a:gd name="connsiteY144" fmla="*/ 1798903 h 2013279"/>
                    <a:gd name="connsiteX145" fmla="*/ 1746978 w 2918007"/>
                    <a:gd name="connsiteY145" fmla="*/ 1784615 h 2013279"/>
                    <a:gd name="connsiteX146" fmla="*/ 1709098 w 2918007"/>
                    <a:gd name="connsiteY146" fmla="*/ 1764446 h 2013279"/>
                    <a:gd name="connsiteX147" fmla="*/ 1658267 w 2918007"/>
                    <a:gd name="connsiteY147" fmla="*/ 1726770 h 2013279"/>
                    <a:gd name="connsiteX148" fmla="*/ 1636422 w 2918007"/>
                    <a:gd name="connsiteY148" fmla="*/ 1708185 h 2013279"/>
                    <a:gd name="connsiteX149" fmla="*/ 1624194 w 2918007"/>
                    <a:gd name="connsiteY149" fmla="*/ 1697080 h 2013279"/>
                    <a:gd name="connsiteX150" fmla="*/ 1580665 w 2918007"/>
                    <a:gd name="connsiteY150" fmla="*/ 1653155 h 2013279"/>
                    <a:gd name="connsiteX151" fmla="*/ 1580614 w 2918007"/>
                    <a:gd name="connsiteY151" fmla="*/ 1653102 h 2013279"/>
                    <a:gd name="connsiteX152" fmla="*/ 1580518 w 2918007"/>
                    <a:gd name="connsiteY152" fmla="*/ 1652941 h 2013279"/>
                    <a:gd name="connsiteX153" fmla="*/ 1577167 w 2918007"/>
                    <a:gd name="connsiteY153" fmla="*/ 1647213 h 2013279"/>
                    <a:gd name="connsiteX154" fmla="*/ 1576192 w 2918007"/>
                    <a:gd name="connsiteY154" fmla="*/ 1645623 h 2013279"/>
                    <a:gd name="connsiteX155" fmla="*/ 1574681 w 2918007"/>
                    <a:gd name="connsiteY155" fmla="*/ 1643068 h 2013279"/>
                    <a:gd name="connsiteX156" fmla="*/ 1573075 w 2918007"/>
                    <a:gd name="connsiteY156" fmla="*/ 1640544 h 2013279"/>
                    <a:gd name="connsiteX157" fmla="*/ 1568131 w 2918007"/>
                    <a:gd name="connsiteY157" fmla="*/ 1632485 h 2013279"/>
                    <a:gd name="connsiteX158" fmla="*/ 1566281 w 2918007"/>
                    <a:gd name="connsiteY158" fmla="*/ 1629863 h 2013279"/>
                    <a:gd name="connsiteX159" fmla="*/ 1559965 w 2918007"/>
                    <a:gd name="connsiteY159" fmla="*/ 1619932 h 2013279"/>
                    <a:gd name="connsiteX160" fmla="*/ 1522672 w 2918007"/>
                    <a:gd name="connsiteY160" fmla="*/ 1576141 h 2013279"/>
                    <a:gd name="connsiteX161" fmla="*/ 506760 w 2918007"/>
                    <a:gd name="connsiteY161" fmla="*/ 1570139 h 2013279"/>
                    <a:gd name="connsiteX162" fmla="*/ 506760 w 2918007"/>
                    <a:gd name="connsiteY162" fmla="*/ 1570139 h 2013279"/>
                    <a:gd name="connsiteX163" fmla="*/ 520992 w 2918007"/>
                    <a:gd name="connsiteY163" fmla="*/ 1573342 h 2013279"/>
                    <a:gd name="connsiteX164" fmla="*/ 543822 w 2918007"/>
                    <a:gd name="connsiteY164" fmla="*/ 1629706 h 2013279"/>
                    <a:gd name="connsiteX165" fmla="*/ 510054 w 2918007"/>
                    <a:gd name="connsiteY165" fmla="*/ 1671688 h 2013279"/>
                    <a:gd name="connsiteX166" fmla="*/ 475062 w 2918007"/>
                    <a:gd name="connsiteY166" fmla="*/ 1674902 h 2013279"/>
                    <a:gd name="connsiteX167" fmla="*/ 475062 w 2918007"/>
                    <a:gd name="connsiteY167" fmla="*/ 1674902 h 2013279"/>
                    <a:gd name="connsiteX168" fmla="*/ 543822 w 2918007"/>
                    <a:gd name="connsiteY168" fmla="*/ 1629706 h 2013279"/>
                    <a:gd name="connsiteX169" fmla="*/ 506760 w 2918007"/>
                    <a:gd name="connsiteY169" fmla="*/ 1570139 h 2013279"/>
                    <a:gd name="connsiteX170" fmla="*/ 2203394 w 2918007"/>
                    <a:gd name="connsiteY170" fmla="*/ 1547435 h 2013279"/>
                    <a:gd name="connsiteX171" fmla="*/ 2253726 w 2918007"/>
                    <a:gd name="connsiteY171" fmla="*/ 1548436 h 2013279"/>
                    <a:gd name="connsiteX172" fmla="*/ 2253734 w 2918007"/>
                    <a:gd name="connsiteY172" fmla="*/ 1548438 h 2013279"/>
                    <a:gd name="connsiteX173" fmla="*/ 2283955 w 2918007"/>
                    <a:gd name="connsiteY173" fmla="*/ 1559558 h 2013279"/>
                    <a:gd name="connsiteX174" fmla="*/ 2288138 w 2918007"/>
                    <a:gd name="connsiteY174" fmla="*/ 1563215 h 2013279"/>
                    <a:gd name="connsiteX175" fmla="*/ 2291836 w 2918007"/>
                    <a:gd name="connsiteY175" fmla="*/ 1569999 h 2013279"/>
                    <a:gd name="connsiteX176" fmla="*/ 2288138 w 2918007"/>
                    <a:gd name="connsiteY176" fmla="*/ 1583674 h 2013279"/>
                    <a:gd name="connsiteX177" fmla="*/ 2283313 w 2918007"/>
                    <a:gd name="connsiteY177" fmla="*/ 1587840 h 2013279"/>
                    <a:gd name="connsiteX178" fmla="*/ 2283314 w 2918007"/>
                    <a:gd name="connsiteY178" fmla="*/ 1587840 h 2013279"/>
                    <a:gd name="connsiteX179" fmla="*/ 2293716 w 2918007"/>
                    <a:gd name="connsiteY179" fmla="*/ 1573448 h 2013279"/>
                    <a:gd name="connsiteX180" fmla="*/ 2291836 w 2918007"/>
                    <a:gd name="connsiteY180" fmla="*/ 1569999 h 2013279"/>
                    <a:gd name="connsiteX181" fmla="*/ 2292614 w 2918007"/>
                    <a:gd name="connsiteY181" fmla="*/ 1567126 h 2013279"/>
                    <a:gd name="connsiteX182" fmla="*/ 2288138 w 2918007"/>
                    <a:gd name="connsiteY182" fmla="*/ 1563215 h 2013279"/>
                    <a:gd name="connsiteX183" fmla="*/ 2286695 w 2918007"/>
                    <a:gd name="connsiteY183" fmla="*/ 1560566 h 2013279"/>
                    <a:gd name="connsiteX184" fmla="*/ 2283955 w 2918007"/>
                    <a:gd name="connsiteY184" fmla="*/ 1559558 h 2013279"/>
                    <a:gd name="connsiteX185" fmla="*/ 2281406 w 2918007"/>
                    <a:gd name="connsiteY185" fmla="*/ 1557330 h 2013279"/>
                    <a:gd name="connsiteX186" fmla="*/ 2253734 w 2918007"/>
                    <a:gd name="connsiteY186" fmla="*/ 1548438 h 2013279"/>
                    <a:gd name="connsiteX187" fmla="*/ 2253727 w 2918007"/>
                    <a:gd name="connsiteY187" fmla="*/ 1548436 h 2013279"/>
                    <a:gd name="connsiteX188" fmla="*/ 2203394 w 2918007"/>
                    <a:gd name="connsiteY188" fmla="*/ 1547435 h 2013279"/>
                    <a:gd name="connsiteX189" fmla="*/ 989426 w 2918007"/>
                    <a:gd name="connsiteY189" fmla="*/ 1534746 h 2013279"/>
                    <a:gd name="connsiteX190" fmla="*/ 994414 w 2918007"/>
                    <a:gd name="connsiteY190" fmla="*/ 1534890 h 2013279"/>
                    <a:gd name="connsiteX191" fmla="*/ 1021357 w 2918007"/>
                    <a:gd name="connsiteY191" fmla="*/ 1548766 h 2013279"/>
                    <a:gd name="connsiteX192" fmla="*/ 1027313 w 2918007"/>
                    <a:gd name="connsiteY192" fmla="*/ 1560173 h 2013279"/>
                    <a:gd name="connsiteX193" fmla="*/ 1034865 w 2918007"/>
                    <a:gd name="connsiteY193" fmla="*/ 1577065 h 2013279"/>
                    <a:gd name="connsiteX194" fmla="*/ 1036500 w 2918007"/>
                    <a:gd name="connsiteY194" fmla="*/ 1580109 h 2013279"/>
                    <a:gd name="connsiteX195" fmla="*/ 1042287 w 2918007"/>
                    <a:gd name="connsiteY195" fmla="*/ 1594415 h 2013279"/>
                    <a:gd name="connsiteX196" fmla="*/ 1045707 w 2918007"/>
                    <a:gd name="connsiteY196" fmla="*/ 1597251 h 2013279"/>
                    <a:gd name="connsiteX197" fmla="*/ 1048763 w 2918007"/>
                    <a:gd name="connsiteY197" fmla="*/ 1602943 h 2013279"/>
                    <a:gd name="connsiteX198" fmla="*/ 1061639 w 2918007"/>
                    <a:gd name="connsiteY198" fmla="*/ 1610464 h 2013279"/>
                    <a:gd name="connsiteX199" fmla="*/ 1061640 w 2918007"/>
                    <a:gd name="connsiteY199" fmla="*/ 1610464 h 2013279"/>
                    <a:gd name="connsiteX200" fmla="*/ 1079977 w 2918007"/>
                    <a:gd name="connsiteY200" fmla="*/ 1611756 h 2013279"/>
                    <a:gd name="connsiteX201" fmla="*/ 1081327 w 2918007"/>
                    <a:gd name="connsiteY201" fmla="*/ 1611851 h 2013279"/>
                    <a:gd name="connsiteX202" fmla="*/ 1081327 w 2918007"/>
                    <a:gd name="connsiteY202" fmla="*/ 1611851 h 2013279"/>
                    <a:gd name="connsiteX203" fmla="*/ 1079977 w 2918007"/>
                    <a:gd name="connsiteY203" fmla="*/ 1611756 h 2013279"/>
                    <a:gd name="connsiteX204" fmla="*/ 1061640 w 2918007"/>
                    <a:gd name="connsiteY204" fmla="*/ 1610464 h 2013279"/>
                    <a:gd name="connsiteX205" fmla="*/ 1061640 w 2918007"/>
                    <a:gd name="connsiteY205" fmla="*/ 1610464 h 2013279"/>
                    <a:gd name="connsiteX206" fmla="*/ 1045707 w 2918007"/>
                    <a:gd name="connsiteY206" fmla="*/ 1597251 h 2013279"/>
                    <a:gd name="connsiteX207" fmla="*/ 1036500 w 2918007"/>
                    <a:gd name="connsiteY207" fmla="*/ 1580109 h 2013279"/>
                    <a:gd name="connsiteX208" fmla="*/ 1032297 w 2918007"/>
                    <a:gd name="connsiteY208" fmla="*/ 1569716 h 2013279"/>
                    <a:gd name="connsiteX209" fmla="*/ 1027313 w 2918007"/>
                    <a:gd name="connsiteY209" fmla="*/ 1560173 h 2013279"/>
                    <a:gd name="connsiteX210" fmla="*/ 1022470 w 2918007"/>
                    <a:gd name="connsiteY210" fmla="*/ 1549340 h 2013279"/>
                    <a:gd name="connsiteX211" fmla="*/ 1021357 w 2918007"/>
                    <a:gd name="connsiteY211" fmla="*/ 1548766 h 2013279"/>
                    <a:gd name="connsiteX212" fmla="*/ 1020172 w 2918007"/>
                    <a:gd name="connsiteY212" fmla="*/ 1546497 h 2013279"/>
                    <a:gd name="connsiteX213" fmla="*/ 994415 w 2918007"/>
                    <a:gd name="connsiteY213" fmla="*/ 1534890 h 2013279"/>
                    <a:gd name="connsiteX214" fmla="*/ 989426 w 2918007"/>
                    <a:gd name="connsiteY214" fmla="*/ 1534746 h 2013279"/>
                    <a:gd name="connsiteX215" fmla="*/ 1798204 w 2918007"/>
                    <a:gd name="connsiteY215" fmla="*/ 1483173 h 2013279"/>
                    <a:gd name="connsiteX216" fmla="*/ 1750510 w 2918007"/>
                    <a:gd name="connsiteY216" fmla="*/ 1483740 h 2013279"/>
                    <a:gd name="connsiteX217" fmla="*/ 1750511 w 2918007"/>
                    <a:gd name="connsiteY217" fmla="*/ 1483740 h 2013279"/>
                    <a:gd name="connsiteX218" fmla="*/ 1566975 w 2918007"/>
                    <a:gd name="connsiteY218" fmla="*/ 1449156 h 2013279"/>
                    <a:gd name="connsiteX219" fmla="*/ 1529034 w 2918007"/>
                    <a:gd name="connsiteY219" fmla="*/ 1450063 h 2013279"/>
                    <a:gd name="connsiteX220" fmla="*/ 1521929 w 2918007"/>
                    <a:gd name="connsiteY220" fmla="*/ 1450233 h 2013279"/>
                    <a:gd name="connsiteX221" fmla="*/ 1516975 w 2918007"/>
                    <a:gd name="connsiteY221" fmla="*/ 1450767 h 2013279"/>
                    <a:gd name="connsiteX222" fmla="*/ 1473359 w 2918007"/>
                    <a:gd name="connsiteY222" fmla="*/ 1455467 h 2013279"/>
                    <a:gd name="connsiteX223" fmla="*/ 1301383 w 2918007"/>
                    <a:gd name="connsiteY223" fmla="*/ 1534890 h 2013279"/>
                    <a:gd name="connsiteX224" fmla="*/ 1148515 w 2918007"/>
                    <a:gd name="connsiteY224" fmla="*/ 1598306 h 2013279"/>
                    <a:gd name="connsiteX225" fmla="*/ 952498 w 2918007"/>
                    <a:gd name="connsiteY225" fmla="*/ 1716518 h 2013279"/>
                    <a:gd name="connsiteX226" fmla="*/ 909764 w 2918007"/>
                    <a:gd name="connsiteY226" fmla="*/ 1718058 h 2013279"/>
                    <a:gd name="connsiteX227" fmla="*/ 952499 w 2918007"/>
                    <a:gd name="connsiteY227" fmla="*/ 1716518 h 2013279"/>
                    <a:gd name="connsiteX228" fmla="*/ 1148516 w 2918007"/>
                    <a:gd name="connsiteY228" fmla="*/ 1598306 h 2013279"/>
                    <a:gd name="connsiteX229" fmla="*/ 1301384 w 2918007"/>
                    <a:gd name="connsiteY229" fmla="*/ 1534890 h 2013279"/>
                    <a:gd name="connsiteX230" fmla="*/ 1473360 w 2918007"/>
                    <a:gd name="connsiteY230" fmla="*/ 1455467 h 2013279"/>
                    <a:gd name="connsiteX231" fmla="*/ 1516975 w 2918007"/>
                    <a:gd name="connsiteY231" fmla="*/ 1450767 h 2013279"/>
                    <a:gd name="connsiteX232" fmla="*/ 1521930 w 2918007"/>
                    <a:gd name="connsiteY232" fmla="*/ 1450233 h 2013279"/>
                    <a:gd name="connsiteX233" fmla="*/ 1529034 w 2918007"/>
                    <a:gd name="connsiteY233" fmla="*/ 1450063 h 2013279"/>
                    <a:gd name="connsiteX234" fmla="*/ 1566975 w 2918007"/>
                    <a:gd name="connsiteY234" fmla="*/ 1449156 h 2013279"/>
                    <a:gd name="connsiteX235" fmla="*/ 786454 w 2918007"/>
                    <a:gd name="connsiteY235" fmla="*/ 1421835 h 2013279"/>
                    <a:gd name="connsiteX236" fmla="*/ 755248 w 2918007"/>
                    <a:gd name="connsiteY236" fmla="*/ 1426530 h 2013279"/>
                    <a:gd name="connsiteX237" fmla="*/ 736786 w 2918007"/>
                    <a:gd name="connsiteY237" fmla="*/ 1426943 h 2013279"/>
                    <a:gd name="connsiteX238" fmla="*/ 736786 w 2918007"/>
                    <a:gd name="connsiteY238" fmla="*/ 1426943 h 2013279"/>
                    <a:gd name="connsiteX239" fmla="*/ 755249 w 2918007"/>
                    <a:gd name="connsiteY239" fmla="*/ 1426530 h 2013279"/>
                    <a:gd name="connsiteX240" fmla="*/ 786454 w 2918007"/>
                    <a:gd name="connsiteY240" fmla="*/ 1421835 h 2013279"/>
                    <a:gd name="connsiteX241" fmla="*/ 2099009 w 2918007"/>
                    <a:gd name="connsiteY241" fmla="*/ 1376659 h 2013279"/>
                    <a:gd name="connsiteX242" fmla="*/ 2120265 w 2918007"/>
                    <a:gd name="connsiteY242" fmla="*/ 1381382 h 2013279"/>
                    <a:gd name="connsiteX243" fmla="*/ 2122596 w 2918007"/>
                    <a:gd name="connsiteY243" fmla="*/ 1393508 h 2013279"/>
                    <a:gd name="connsiteX244" fmla="*/ 2121071 w 2918007"/>
                    <a:gd name="connsiteY244" fmla="*/ 1396565 h 2013279"/>
                    <a:gd name="connsiteX245" fmla="*/ 2116884 w 2918007"/>
                    <a:gd name="connsiteY245" fmla="*/ 1401902 h 2013279"/>
                    <a:gd name="connsiteX246" fmla="*/ 1875254 w 2918007"/>
                    <a:gd name="connsiteY246" fmla="*/ 1507185 h 2013279"/>
                    <a:gd name="connsiteX247" fmla="*/ 1875262 w 2918007"/>
                    <a:gd name="connsiteY247" fmla="*/ 1507214 h 2013279"/>
                    <a:gd name="connsiteX248" fmla="*/ 1882616 w 2918007"/>
                    <a:gd name="connsiteY248" fmla="*/ 1538957 h 2013279"/>
                    <a:gd name="connsiteX249" fmla="*/ 1885021 w 2918007"/>
                    <a:gd name="connsiteY249" fmla="*/ 1543882 h 2013279"/>
                    <a:gd name="connsiteX250" fmla="*/ 1886034 w 2918007"/>
                    <a:gd name="connsiteY250" fmla="*/ 1547689 h 2013279"/>
                    <a:gd name="connsiteX251" fmla="*/ 1889193 w 2918007"/>
                    <a:gd name="connsiteY251" fmla="*/ 1552426 h 2013279"/>
                    <a:gd name="connsiteX252" fmla="*/ 1894160 w 2918007"/>
                    <a:gd name="connsiteY252" fmla="*/ 1562598 h 2013279"/>
                    <a:gd name="connsiteX253" fmla="*/ 1898216 w 2918007"/>
                    <a:gd name="connsiteY253" fmla="*/ 1565956 h 2013279"/>
                    <a:gd name="connsiteX254" fmla="*/ 1903821 w 2918007"/>
                    <a:gd name="connsiteY254" fmla="*/ 1574361 h 2013279"/>
                    <a:gd name="connsiteX255" fmla="*/ 1953537 w 2918007"/>
                    <a:gd name="connsiteY255" fmla="*/ 1596228 h 2013279"/>
                    <a:gd name="connsiteX256" fmla="*/ 1953538 w 2918007"/>
                    <a:gd name="connsiteY256" fmla="*/ 1596228 h 2013279"/>
                    <a:gd name="connsiteX257" fmla="*/ 1926896 w 2918007"/>
                    <a:gd name="connsiteY257" fmla="*/ 1589707 h 2013279"/>
                    <a:gd name="connsiteX258" fmla="*/ 1898216 w 2918007"/>
                    <a:gd name="connsiteY258" fmla="*/ 1565956 h 2013279"/>
                    <a:gd name="connsiteX259" fmla="*/ 1889193 w 2918007"/>
                    <a:gd name="connsiteY259" fmla="*/ 1552426 h 2013279"/>
                    <a:gd name="connsiteX260" fmla="*/ 1885021 w 2918007"/>
                    <a:gd name="connsiteY260" fmla="*/ 1543882 h 2013279"/>
                    <a:gd name="connsiteX261" fmla="*/ 1875262 w 2918007"/>
                    <a:gd name="connsiteY261" fmla="*/ 1507214 h 2013279"/>
                    <a:gd name="connsiteX262" fmla="*/ 1875255 w 2918007"/>
                    <a:gd name="connsiteY262" fmla="*/ 1507185 h 2013279"/>
                    <a:gd name="connsiteX263" fmla="*/ 2116885 w 2918007"/>
                    <a:gd name="connsiteY263" fmla="*/ 1401902 h 2013279"/>
                    <a:gd name="connsiteX264" fmla="*/ 2120246 w 2918007"/>
                    <a:gd name="connsiteY264" fmla="*/ 1398217 h 2013279"/>
                    <a:gd name="connsiteX265" fmla="*/ 2121071 w 2918007"/>
                    <a:gd name="connsiteY265" fmla="*/ 1396565 h 2013279"/>
                    <a:gd name="connsiteX266" fmla="*/ 2122768 w 2918007"/>
                    <a:gd name="connsiteY266" fmla="*/ 1394402 h 2013279"/>
                    <a:gd name="connsiteX267" fmla="*/ 2122596 w 2918007"/>
                    <a:gd name="connsiteY267" fmla="*/ 1393508 h 2013279"/>
                    <a:gd name="connsiteX268" fmla="*/ 2124359 w 2918007"/>
                    <a:gd name="connsiteY268" fmla="*/ 1389973 h 2013279"/>
                    <a:gd name="connsiteX269" fmla="*/ 2099010 w 2918007"/>
                    <a:gd name="connsiteY269" fmla="*/ 1376659 h 2013279"/>
                    <a:gd name="connsiteX270" fmla="*/ 602255 w 2918007"/>
                    <a:gd name="connsiteY270" fmla="*/ 1376380 h 2013279"/>
                    <a:gd name="connsiteX271" fmla="*/ 631351 w 2918007"/>
                    <a:gd name="connsiteY271" fmla="*/ 1381584 h 2013279"/>
                    <a:gd name="connsiteX272" fmla="*/ 734060 w 2918007"/>
                    <a:gd name="connsiteY272" fmla="*/ 1390973 h 2013279"/>
                    <a:gd name="connsiteX273" fmla="*/ 734060 w 2918007"/>
                    <a:gd name="connsiteY273" fmla="*/ 1390973 h 2013279"/>
                    <a:gd name="connsiteX274" fmla="*/ 673547 w 2918007"/>
                    <a:gd name="connsiteY274" fmla="*/ 1388703 h 2013279"/>
                    <a:gd name="connsiteX275" fmla="*/ 631352 w 2918007"/>
                    <a:gd name="connsiteY275" fmla="*/ 1381584 h 2013279"/>
                    <a:gd name="connsiteX276" fmla="*/ 602256 w 2918007"/>
                    <a:gd name="connsiteY276" fmla="*/ 1376380 h 2013279"/>
                    <a:gd name="connsiteX277" fmla="*/ 1133105 w 2918007"/>
                    <a:gd name="connsiteY277" fmla="*/ 1339718 h 2013279"/>
                    <a:gd name="connsiteX278" fmla="*/ 1149459 w 2918007"/>
                    <a:gd name="connsiteY278" fmla="*/ 1347135 h 2013279"/>
                    <a:gd name="connsiteX279" fmla="*/ 1149464 w 2918007"/>
                    <a:gd name="connsiteY279" fmla="*/ 1347150 h 2013279"/>
                    <a:gd name="connsiteX280" fmla="*/ 1155365 w 2918007"/>
                    <a:gd name="connsiteY280" fmla="*/ 1367673 h 2013279"/>
                    <a:gd name="connsiteX281" fmla="*/ 1156844 w 2918007"/>
                    <a:gd name="connsiteY281" fmla="*/ 1380140 h 2013279"/>
                    <a:gd name="connsiteX282" fmla="*/ 1158590 w 2918007"/>
                    <a:gd name="connsiteY282" fmla="*/ 1397987 h 2013279"/>
                    <a:gd name="connsiteX283" fmla="*/ 1164537 w 2918007"/>
                    <a:gd name="connsiteY283" fmla="*/ 1426510 h 2013279"/>
                    <a:gd name="connsiteX284" fmla="*/ 1164541 w 2918007"/>
                    <a:gd name="connsiteY284" fmla="*/ 1426530 h 2013279"/>
                    <a:gd name="connsiteX285" fmla="*/ 1164558 w 2918007"/>
                    <a:gd name="connsiteY285" fmla="*/ 1426562 h 2013279"/>
                    <a:gd name="connsiteX286" fmla="*/ 1178873 w 2918007"/>
                    <a:gd name="connsiteY286" fmla="*/ 1455380 h 2013279"/>
                    <a:gd name="connsiteX287" fmla="*/ 1190453 w 2918007"/>
                    <a:gd name="connsiteY287" fmla="*/ 1476316 h 2013279"/>
                    <a:gd name="connsiteX288" fmla="*/ 1195535 w 2918007"/>
                    <a:gd name="connsiteY288" fmla="*/ 1486112 h 2013279"/>
                    <a:gd name="connsiteX289" fmla="*/ 1201985 w 2918007"/>
                    <a:gd name="connsiteY289" fmla="*/ 1505913 h 2013279"/>
                    <a:gd name="connsiteX290" fmla="*/ 1201988 w 2918007"/>
                    <a:gd name="connsiteY290" fmla="*/ 1505924 h 2013279"/>
                    <a:gd name="connsiteX291" fmla="*/ 1188581 w 2918007"/>
                    <a:gd name="connsiteY291" fmla="*/ 1510879 h 2013279"/>
                    <a:gd name="connsiteX292" fmla="*/ 1188582 w 2918007"/>
                    <a:gd name="connsiteY292" fmla="*/ 1510879 h 2013279"/>
                    <a:gd name="connsiteX293" fmla="*/ 1201989 w 2918007"/>
                    <a:gd name="connsiteY293" fmla="*/ 1505924 h 2013279"/>
                    <a:gd name="connsiteX294" fmla="*/ 1201985 w 2918007"/>
                    <a:gd name="connsiteY294" fmla="*/ 1505913 h 2013279"/>
                    <a:gd name="connsiteX295" fmla="*/ 1198087 w 2918007"/>
                    <a:gd name="connsiteY295" fmla="*/ 1491031 h 2013279"/>
                    <a:gd name="connsiteX296" fmla="*/ 1195535 w 2918007"/>
                    <a:gd name="connsiteY296" fmla="*/ 1486112 h 2013279"/>
                    <a:gd name="connsiteX297" fmla="*/ 1195054 w 2918007"/>
                    <a:gd name="connsiteY297" fmla="*/ 1484635 h 2013279"/>
                    <a:gd name="connsiteX298" fmla="*/ 1190453 w 2918007"/>
                    <a:gd name="connsiteY298" fmla="*/ 1476316 h 2013279"/>
                    <a:gd name="connsiteX299" fmla="*/ 1187425 w 2918007"/>
                    <a:gd name="connsiteY299" fmla="*/ 1470480 h 2013279"/>
                    <a:gd name="connsiteX300" fmla="*/ 1164558 w 2918007"/>
                    <a:gd name="connsiteY300" fmla="*/ 1426562 h 2013279"/>
                    <a:gd name="connsiteX301" fmla="*/ 1164542 w 2918007"/>
                    <a:gd name="connsiteY301" fmla="*/ 1426530 h 2013279"/>
                    <a:gd name="connsiteX302" fmla="*/ 1164537 w 2918007"/>
                    <a:gd name="connsiteY302" fmla="*/ 1426510 h 2013279"/>
                    <a:gd name="connsiteX303" fmla="*/ 1157195 w 2918007"/>
                    <a:gd name="connsiteY303" fmla="*/ 1383098 h 2013279"/>
                    <a:gd name="connsiteX304" fmla="*/ 1156844 w 2918007"/>
                    <a:gd name="connsiteY304" fmla="*/ 1380140 h 2013279"/>
                    <a:gd name="connsiteX305" fmla="*/ 1155758 w 2918007"/>
                    <a:gd name="connsiteY305" fmla="*/ 1369040 h 2013279"/>
                    <a:gd name="connsiteX306" fmla="*/ 1155365 w 2918007"/>
                    <a:gd name="connsiteY306" fmla="*/ 1367673 h 2013279"/>
                    <a:gd name="connsiteX307" fmla="*/ 1154765 w 2918007"/>
                    <a:gd name="connsiteY307" fmla="*/ 1362612 h 2013279"/>
                    <a:gd name="connsiteX308" fmla="*/ 1149464 w 2918007"/>
                    <a:gd name="connsiteY308" fmla="*/ 1347150 h 2013279"/>
                    <a:gd name="connsiteX309" fmla="*/ 1149459 w 2918007"/>
                    <a:gd name="connsiteY309" fmla="*/ 1347135 h 2013279"/>
                    <a:gd name="connsiteX310" fmla="*/ 1133106 w 2918007"/>
                    <a:gd name="connsiteY310" fmla="*/ 1339718 h 2013279"/>
                    <a:gd name="connsiteX311" fmla="*/ 185076 w 2918007"/>
                    <a:gd name="connsiteY311" fmla="*/ 1331714 h 2013279"/>
                    <a:gd name="connsiteX312" fmla="*/ 229280 w 2918007"/>
                    <a:gd name="connsiteY312" fmla="*/ 1341324 h 2013279"/>
                    <a:gd name="connsiteX313" fmla="*/ 264225 w 2918007"/>
                    <a:gd name="connsiteY313" fmla="*/ 1344989 h 2013279"/>
                    <a:gd name="connsiteX314" fmla="*/ 264225 w 2918007"/>
                    <a:gd name="connsiteY314" fmla="*/ 1344989 h 2013279"/>
                    <a:gd name="connsiteX315" fmla="*/ 229281 w 2918007"/>
                    <a:gd name="connsiteY315" fmla="*/ 1341324 h 2013279"/>
                    <a:gd name="connsiteX316" fmla="*/ 185076 w 2918007"/>
                    <a:gd name="connsiteY316" fmla="*/ 1331714 h 2013279"/>
                    <a:gd name="connsiteX317" fmla="*/ 1069254 w 2918007"/>
                    <a:gd name="connsiteY317" fmla="*/ 1312314 h 2013279"/>
                    <a:gd name="connsiteX318" fmla="*/ 1031589 w 2918007"/>
                    <a:gd name="connsiteY318" fmla="*/ 1312711 h 2013279"/>
                    <a:gd name="connsiteX319" fmla="*/ 1029025 w 2918007"/>
                    <a:gd name="connsiteY319" fmla="*/ 1313231 h 2013279"/>
                    <a:gd name="connsiteX320" fmla="*/ 1026814 w 2918007"/>
                    <a:gd name="connsiteY320" fmla="*/ 1313281 h 2013279"/>
                    <a:gd name="connsiteX321" fmla="*/ 1022870 w 2918007"/>
                    <a:gd name="connsiteY321" fmla="*/ 1314480 h 2013279"/>
                    <a:gd name="connsiteX322" fmla="*/ 1001144 w 2918007"/>
                    <a:gd name="connsiteY322" fmla="*/ 1318888 h 2013279"/>
                    <a:gd name="connsiteX323" fmla="*/ 991719 w 2918007"/>
                    <a:gd name="connsiteY323" fmla="*/ 1323946 h 2013279"/>
                    <a:gd name="connsiteX324" fmla="*/ 980282 w 2918007"/>
                    <a:gd name="connsiteY324" fmla="*/ 1327421 h 2013279"/>
                    <a:gd name="connsiteX325" fmla="*/ 966848 w 2918007"/>
                    <a:gd name="connsiteY325" fmla="*/ 1337292 h 2013279"/>
                    <a:gd name="connsiteX326" fmla="*/ 959205 w 2918007"/>
                    <a:gd name="connsiteY326" fmla="*/ 1341393 h 2013279"/>
                    <a:gd name="connsiteX327" fmla="*/ 955423 w 2918007"/>
                    <a:gd name="connsiteY327" fmla="*/ 1345686 h 2013279"/>
                    <a:gd name="connsiteX328" fmla="*/ 951271 w 2918007"/>
                    <a:gd name="connsiteY328" fmla="*/ 1348736 h 2013279"/>
                    <a:gd name="connsiteX329" fmla="*/ 941420 w 2918007"/>
                    <a:gd name="connsiteY329" fmla="*/ 1361580 h 2013279"/>
                    <a:gd name="connsiteX330" fmla="*/ 938015 w 2918007"/>
                    <a:gd name="connsiteY330" fmla="*/ 1365445 h 2013279"/>
                    <a:gd name="connsiteX331" fmla="*/ 937074 w 2918007"/>
                    <a:gd name="connsiteY331" fmla="*/ 1367247 h 2013279"/>
                    <a:gd name="connsiteX332" fmla="*/ 936367 w 2918007"/>
                    <a:gd name="connsiteY332" fmla="*/ 1368168 h 2013279"/>
                    <a:gd name="connsiteX333" fmla="*/ 932176 w 2918007"/>
                    <a:gd name="connsiteY333" fmla="*/ 1376621 h 2013279"/>
                    <a:gd name="connsiteX334" fmla="*/ 932156 w 2918007"/>
                    <a:gd name="connsiteY334" fmla="*/ 1376659 h 2013279"/>
                    <a:gd name="connsiteX335" fmla="*/ 821203 w 2918007"/>
                    <a:gd name="connsiteY335" fmla="*/ 1500412 h 2013279"/>
                    <a:gd name="connsiteX336" fmla="*/ 826135 w 2918007"/>
                    <a:gd name="connsiteY336" fmla="*/ 1562596 h 2013279"/>
                    <a:gd name="connsiteX337" fmla="*/ 778671 w 2918007"/>
                    <a:gd name="connsiteY337" fmla="*/ 1688812 h 2013279"/>
                    <a:gd name="connsiteX338" fmla="*/ 789771 w 2918007"/>
                    <a:gd name="connsiteY338" fmla="*/ 1731514 h 2013279"/>
                    <a:gd name="connsiteX339" fmla="*/ 793560 w 2918007"/>
                    <a:gd name="connsiteY339" fmla="*/ 1743252 h 2013279"/>
                    <a:gd name="connsiteX340" fmla="*/ 795330 w 2918007"/>
                    <a:gd name="connsiteY340" fmla="*/ 1749724 h 2013279"/>
                    <a:gd name="connsiteX341" fmla="*/ 797268 w 2918007"/>
                    <a:gd name="connsiteY341" fmla="*/ 1754737 h 2013279"/>
                    <a:gd name="connsiteX342" fmla="*/ 800898 w 2918007"/>
                    <a:gd name="connsiteY342" fmla="*/ 1765981 h 2013279"/>
                    <a:gd name="connsiteX343" fmla="*/ 804874 w 2918007"/>
                    <a:gd name="connsiteY343" fmla="*/ 1774412 h 2013279"/>
                    <a:gd name="connsiteX344" fmla="*/ 812080 w 2918007"/>
                    <a:gd name="connsiteY344" fmla="*/ 1793054 h 2013279"/>
                    <a:gd name="connsiteX345" fmla="*/ 819852 w 2918007"/>
                    <a:gd name="connsiteY345" fmla="*/ 1806177 h 2013279"/>
                    <a:gd name="connsiteX346" fmla="*/ 823342 w 2918007"/>
                    <a:gd name="connsiteY346" fmla="*/ 1813575 h 2013279"/>
                    <a:gd name="connsiteX347" fmla="*/ 825829 w 2918007"/>
                    <a:gd name="connsiteY347" fmla="*/ 1816267 h 2013279"/>
                    <a:gd name="connsiteX348" fmla="*/ 829013 w 2918007"/>
                    <a:gd name="connsiteY348" fmla="*/ 1821642 h 2013279"/>
                    <a:gd name="connsiteX349" fmla="*/ 846210 w 2918007"/>
                    <a:gd name="connsiteY349" fmla="*/ 1838318 h 2013279"/>
                    <a:gd name="connsiteX350" fmla="*/ 846218 w 2918007"/>
                    <a:gd name="connsiteY350" fmla="*/ 1838327 h 2013279"/>
                    <a:gd name="connsiteX351" fmla="*/ 869745 w 2918007"/>
                    <a:gd name="connsiteY351" fmla="*/ 1846967 h 2013279"/>
                    <a:gd name="connsiteX352" fmla="*/ 869746 w 2918007"/>
                    <a:gd name="connsiteY352" fmla="*/ 1846967 h 2013279"/>
                    <a:gd name="connsiteX353" fmla="*/ 846219 w 2918007"/>
                    <a:gd name="connsiteY353" fmla="*/ 1838327 h 2013279"/>
                    <a:gd name="connsiteX354" fmla="*/ 846210 w 2918007"/>
                    <a:gd name="connsiteY354" fmla="*/ 1838318 h 2013279"/>
                    <a:gd name="connsiteX355" fmla="*/ 825829 w 2918007"/>
                    <a:gd name="connsiteY355" fmla="*/ 1816267 h 2013279"/>
                    <a:gd name="connsiteX356" fmla="*/ 819852 w 2918007"/>
                    <a:gd name="connsiteY356" fmla="*/ 1806177 h 2013279"/>
                    <a:gd name="connsiteX357" fmla="*/ 804874 w 2918007"/>
                    <a:gd name="connsiteY357" fmla="*/ 1774412 h 2013279"/>
                    <a:gd name="connsiteX358" fmla="*/ 797268 w 2918007"/>
                    <a:gd name="connsiteY358" fmla="*/ 1754737 h 2013279"/>
                    <a:gd name="connsiteX359" fmla="*/ 793560 w 2918007"/>
                    <a:gd name="connsiteY359" fmla="*/ 1743252 h 2013279"/>
                    <a:gd name="connsiteX360" fmla="*/ 778672 w 2918007"/>
                    <a:gd name="connsiteY360" fmla="*/ 1688812 h 2013279"/>
                    <a:gd name="connsiteX361" fmla="*/ 826136 w 2918007"/>
                    <a:gd name="connsiteY361" fmla="*/ 1562596 h 2013279"/>
                    <a:gd name="connsiteX362" fmla="*/ 821204 w 2918007"/>
                    <a:gd name="connsiteY362" fmla="*/ 1500412 h 2013279"/>
                    <a:gd name="connsiteX363" fmla="*/ 932157 w 2918007"/>
                    <a:gd name="connsiteY363" fmla="*/ 1376659 h 2013279"/>
                    <a:gd name="connsiteX364" fmla="*/ 932176 w 2918007"/>
                    <a:gd name="connsiteY364" fmla="*/ 1376621 h 2013279"/>
                    <a:gd name="connsiteX365" fmla="*/ 937074 w 2918007"/>
                    <a:gd name="connsiteY365" fmla="*/ 1367247 h 2013279"/>
                    <a:gd name="connsiteX366" fmla="*/ 941420 w 2918007"/>
                    <a:gd name="connsiteY366" fmla="*/ 1361580 h 2013279"/>
                    <a:gd name="connsiteX367" fmla="*/ 955423 w 2918007"/>
                    <a:gd name="connsiteY367" fmla="*/ 1345686 h 2013279"/>
                    <a:gd name="connsiteX368" fmla="*/ 966848 w 2918007"/>
                    <a:gd name="connsiteY368" fmla="*/ 1337292 h 2013279"/>
                    <a:gd name="connsiteX369" fmla="*/ 991719 w 2918007"/>
                    <a:gd name="connsiteY369" fmla="*/ 1323946 h 2013279"/>
                    <a:gd name="connsiteX370" fmla="*/ 1022870 w 2918007"/>
                    <a:gd name="connsiteY370" fmla="*/ 1314480 h 2013279"/>
                    <a:gd name="connsiteX371" fmla="*/ 1029025 w 2918007"/>
                    <a:gd name="connsiteY371" fmla="*/ 1313231 h 2013279"/>
                    <a:gd name="connsiteX372" fmla="*/ 1069254 w 2918007"/>
                    <a:gd name="connsiteY372" fmla="*/ 1312314 h 2013279"/>
                    <a:gd name="connsiteX373" fmla="*/ 454443 w 2918007"/>
                    <a:gd name="connsiteY373" fmla="*/ 1310780 h 2013279"/>
                    <a:gd name="connsiteX374" fmla="*/ 433784 w 2918007"/>
                    <a:gd name="connsiteY374" fmla="*/ 1330395 h 2013279"/>
                    <a:gd name="connsiteX375" fmla="*/ 433777 w 2918007"/>
                    <a:gd name="connsiteY375" fmla="*/ 1330400 h 2013279"/>
                    <a:gd name="connsiteX376" fmla="*/ 400643 w 2918007"/>
                    <a:gd name="connsiteY376" fmla="*/ 1349411 h 2013279"/>
                    <a:gd name="connsiteX377" fmla="*/ 391172 w 2918007"/>
                    <a:gd name="connsiteY377" fmla="*/ 1353835 h 2013279"/>
                    <a:gd name="connsiteX378" fmla="*/ 386877 w 2918007"/>
                    <a:gd name="connsiteY378" fmla="*/ 1355680 h 2013279"/>
                    <a:gd name="connsiteX379" fmla="*/ 380475 w 2918007"/>
                    <a:gd name="connsiteY379" fmla="*/ 1358188 h 2013279"/>
                    <a:gd name="connsiteX380" fmla="*/ 311377 w 2918007"/>
                    <a:gd name="connsiteY380" fmla="*/ 1375258 h 2013279"/>
                    <a:gd name="connsiteX381" fmla="*/ 311376 w 2918007"/>
                    <a:gd name="connsiteY381" fmla="*/ 1375258 h 2013279"/>
                    <a:gd name="connsiteX382" fmla="*/ 279114 w 2918007"/>
                    <a:gd name="connsiteY382" fmla="*/ 1378792 h 2013279"/>
                    <a:gd name="connsiteX383" fmla="*/ 260748 w 2918007"/>
                    <a:gd name="connsiteY383" fmla="*/ 1380805 h 2013279"/>
                    <a:gd name="connsiteX384" fmla="*/ 260749 w 2918007"/>
                    <a:gd name="connsiteY384" fmla="*/ 1380805 h 2013279"/>
                    <a:gd name="connsiteX385" fmla="*/ 279114 w 2918007"/>
                    <a:gd name="connsiteY385" fmla="*/ 1378792 h 2013279"/>
                    <a:gd name="connsiteX386" fmla="*/ 311377 w 2918007"/>
                    <a:gd name="connsiteY386" fmla="*/ 1375258 h 2013279"/>
                    <a:gd name="connsiteX387" fmla="*/ 311377 w 2918007"/>
                    <a:gd name="connsiteY387" fmla="*/ 1375258 h 2013279"/>
                    <a:gd name="connsiteX388" fmla="*/ 380476 w 2918007"/>
                    <a:gd name="connsiteY388" fmla="*/ 1358188 h 2013279"/>
                    <a:gd name="connsiteX389" fmla="*/ 385453 w 2918007"/>
                    <a:gd name="connsiteY389" fmla="*/ 1356292 h 2013279"/>
                    <a:gd name="connsiteX390" fmla="*/ 386877 w 2918007"/>
                    <a:gd name="connsiteY390" fmla="*/ 1355680 h 2013279"/>
                    <a:gd name="connsiteX391" fmla="*/ 388999 w 2918007"/>
                    <a:gd name="connsiteY391" fmla="*/ 1354850 h 2013279"/>
                    <a:gd name="connsiteX392" fmla="*/ 391172 w 2918007"/>
                    <a:gd name="connsiteY392" fmla="*/ 1353835 h 2013279"/>
                    <a:gd name="connsiteX393" fmla="*/ 398192 w 2918007"/>
                    <a:gd name="connsiteY393" fmla="*/ 1350818 h 2013279"/>
                    <a:gd name="connsiteX394" fmla="*/ 400643 w 2918007"/>
                    <a:gd name="connsiteY394" fmla="*/ 1349411 h 2013279"/>
                    <a:gd name="connsiteX395" fmla="*/ 409369 w 2918007"/>
                    <a:gd name="connsiteY395" fmla="*/ 1345336 h 2013279"/>
                    <a:gd name="connsiteX396" fmla="*/ 433777 w 2918007"/>
                    <a:gd name="connsiteY396" fmla="*/ 1330400 h 2013279"/>
                    <a:gd name="connsiteX397" fmla="*/ 433785 w 2918007"/>
                    <a:gd name="connsiteY397" fmla="*/ 1330395 h 2013279"/>
                    <a:gd name="connsiteX398" fmla="*/ 454443 w 2918007"/>
                    <a:gd name="connsiteY398" fmla="*/ 1310781 h 2013279"/>
                    <a:gd name="connsiteX399" fmla="*/ 586165 w 2918007"/>
                    <a:gd name="connsiteY399" fmla="*/ 1241610 h 2013279"/>
                    <a:gd name="connsiteX400" fmla="*/ 536425 w 2918007"/>
                    <a:gd name="connsiteY400" fmla="*/ 1247365 h 2013279"/>
                    <a:gd name="connsiteX401" fmla="*/ 528411 w 2918007"/>
                    <a:gd name="connsiteY401" fmla="*/ 1424067 h 2013279"/>
                    <a:gd name="connsiteX402" fmla="*/ 538890 w 2918007"/>
                    <a:gd name="connsiteY402" fmla="*/ 1547820 h 2013279"/>
                    <a:gd name="connsiteX403" fmla="*/ 538915 w 2918007"/>
                    <a:gd name="connsiteY403" fmla="*/ 1547827 h 2013279"/>
                    <a:gd name="connsiteX404" fmla="*/ 547132 w 2918007"/>
                    <a:gd name="connsiteY404" fmla="*/ 1550259 h 2013279"/>
                    <a:gd name="connsiteX405" fmla="*/ 548826 w 2918007"/>
                    <a:gd name="connsiteY405" fmla="*/ 1550691 h 2013279"/>
                    <a:gd name="connsiteX406" fmla="*/ 551509 w 2918007"/>
                    <a:gd name="connsiteY406" fmla="*/ 1551467 h 2013279"/>
                    <a:gd name="connsiteX407" fmla="*/ 555815 w 2918007"/>
                    <a:gd name="connsiteY407" fmla="*/ 1552476 h 2013279"/>
                    <a:gd name="connsiteX408" fmla="*/ 569220 w 2918007"/>
                    <a:gd name="connsiteY408" fmla="*/ 1555901 h 2013279"/>
                    <a:gd name="connsiteX409" fmla="*/ 572756 w 2918007"/>
                    <a:gd name="connsiteY409" fmla="*/ 1556450 h 2013279"/>
                    <a:gd name="connsiteX410" fmla="*/ 584222 w 2918007"/>
                    <a:gd name="connsiteY410" fmla="*/ 1559138 h 2013279"/>
                    <a:gd name="connsiteX411" fmla="*/ 629310 w 2918007"/>
                    <a:gd name="connsiteY411" fmla="*/ 1565931 h 2013279"/>
                    <a:gd name="connsiteX412" fmla="*/ 634523 w 2918007"/>
                    <a:gd name="connsiteY412" fmla="*/ 1566037 h 2013279"/>
                    <a:gd name="connsiteX413" fmla="*/ 639134 w 2918007"/>
                    <a:gd name="connsiteY413" fmla="*/ 1566752 h 2013279"/>
                    <a:gd name="connsiteX414" fmla="*/ 679056 w 2918007"/>
                    <a:gd name="connsiteY414" fmla="*/ 1566940 h 2013279"/>
                    <a:gd name="connsiteX415" fmla="*/ 634523 w 2918007"/>
                    <a:gd name="connsiteY415" fmla="*/ 1566037 h 2013279"/>
                    <a:gd name="connsiteX416" fmla="*/ 572756 w 2918007"/>
                    <a:gd name="connsiteY416" fmla="*/ 1556450 h 2013279"/>
                    <a:gd name="connsiteX417" fmla="*/ 555815 w 2918007"/>
                    <a:gd name="connsiteY417" fmla="*/ 1552476 h 2013279"/>
                    <a:gd name="connsiteX418" fmla="*/ 548826 w 2918007"/>
                    <a:gd name="connsiteY418" fmla="*/ 1550691 h 2013279"/>
                    <a:gd name="connsiteX419" fmla="*/ 538915 w 2918007"/>
                    <a:gd name="connsiteY419" fmla="*/ 1547827 h 2013279"/>
                    <a:gd name="connsiteX420" fmla="*/ 538891 w 2918007"/>
                    <a:gd name="connsiteY420" fmla="*/ 1547820 h 2013279"/>
                    <a:gd name="connsiteX421" fmla="*/ 528412 w 2918007"/>
                    <a:gd name="connsiteY421" fmla="*/ 1424067 h 2013279"/>
                    <a:gd name="connsiteX422" fmla="*/ 536426 w 2918007"/>
                    <a:gd name="connsiteY422" fmla="*/ 1247365 h 2013279"/>
                    <a:gd name="connsiteX423" fmla="*/ 586166 w 2918007"/>
                    <a:gd name="connsiteY423" fmla="*/ 1241610 h 2013279"/>
                    <a:gd name="connsiteX424" fmla="*/ 1596385 w 2918007"/>
                    <a:gd name="connsiteY424" fmla="*/ 1215105 h 2013279"/>
                    <a:gd name="connsiteX425" fmla="*/ 1609230 w 2918007"/>
                    <a:gd name="connsiteY425" fmla="*/ 1218911 h 2013279"/>
                    <a:gd name="connsiteX426" fmla="*/ 1613762 w 2918007"/>
                    <a:gd name="connsiteY426" fmla="*/ 1223843 h 2013279"/>
                    <a:gd name="connsiteX427" fmla="*/ 1619447 w 2918007"/>
                    <a:gd name="connsiteY427" fmla="*/ 1235897 h 2013279"/>
                    <a:gd name="connsiteX428" fmla="*/ 1622205 w 2918007"/>
                    <a:gd name="connsiteY428" fmla="*/ 1244422 h 2013279"/>
                    <a:gd name="connsiteX429" fmla="*/ 1624213 w 2918007"/>
                    <a:gd name="connsiteY429" fmla="*/ 1255240 h 2013279"/>
                    <a:gd name="connsiteX430" fmla="*/ 1629925 w 2918007"/>
                    <a:gd name="connsiteY430" fmla="*/ 1301545 h 2013279"/>
                    <a:gd name="connsiteX431" fmla="*/ 1695264 w 2918007"/>
                    <a:gd name="connsiteY431" fmla="*/ 1432071 h 2013279"/>
                    <a:gd name="connsiteX432" fmla="*/ 1782764 w 2918007"/>
                    <a:gd name="connsiteY432" fmla="*/ 1432311 h 2013279"/>
                    <a:gd name="connsiteX433" fmla="*/ 1782764 w 2918007"/>
                    <a:gd name="connsiteY433" fmla="*/ 1432311 h 2013279"/>
                    <a:gd name="connsiteX434" fmla="*/ 1695265 w 2918007"/>
                    <a:gd name="connsiteY434" fmla="*/ 1432071 h 2013279"/>
                    <a:gd name="connsiteX435" fmla="*/ 1629926 w 2918007"/>
                    <a:gd name="connsiteY435" fmla="*/ 1301545 h 2013279"/>
                    <a:gd name="connsiteX436" fmla="*/ 1626861 w 2918007"/>
                    <a:gd name="connsiteY436" fmla="*/ 1269503 h 2013279"/>
                    <a:gd name="connsiteX437" fmla="*/ 1624213 w 2918007"/>
                    <a:gd name="connsiteY437" fmla="*/ 1255240 h 2013279"/>
                    <a:gd name="connsiteX438" fmla="*/ 1623294 w 2918007"/>
                    <a:gd name="connsiteY438" fmla="*/ 1247789 h 2013279"/>
                    <a:gd name="connsiteX439" fmla="*/ 1622205 w 2918007"/>
                    <a:gd name="connsiteY439" fmla="*/ 1244422 h 2013279"/>
                    <a:gd name="connsiteX440" fmla="*/ 1621385 w 2918007"/>
                    <a:gd name="connsiteY440" fmla="*/ 1240007 h 2013279"/>
                    <a:gd name="connsiteX441" fmla="*/ 1619447 w 2918007"/>
                    <a:gd name="connsiteY441" fmla="*/ 1235897 h 2013279"/>
                    <a:gd name="connsiteX442" fmla="*/ 1616517 w 2918007"/>
                    <a:gd name="connsiteY442" fmla="*/ 1226841 h 2013279"/>
                    <a:gd name="connsiteX443" fmla="*/ 1613762 w 2918007"/>
                    <a:gd name="connsiteY443" fmla="*/ 1223843 h 2013279"/>
                    <a:gd name="connsiteX444" fmla="*/ 1611794 w 2918007"/>
                    <a:gd name="connsiteY444" fmla="*/ 1219671 h 2013279"/>
                    <a:gd name="connsiteX445" fmla="*/ 1609230 w 2918007"/>
                    <a:gd name="connsiteY445" fmla="*/ 1218911 h 2013279"/>
                    <a:gd name="connsiteX446" fmla="*/ 1606001 w 2918007"/>
                    <a:gd name="connsiteY446" fmla="*/ 1215397 h 2013279"/>
                    <a:gd name="connsiteX447" fmla="*/ 633567 w 2918007"/>
                    <a:gd name="connsiteY447" fmla="*/ 1197003 h 2013279"/>
                    <a:gd name="connsiteX448" fmla="*/ 690534 w 2918007"/>
                    <a:gd name="connsiteY448" fmla="*/ 1210912 h 2013279"/>
                    <a:gd name="connsiteX449" fmla="*/ 706433 w 2918007"/>
                    <a:gd name="connsiteY449" fmla="*/ 1218144 h 2013279"/>
                    <a:gd name="connsiteX450" fmla="*/ 739870 w 2918007"/>
                    <a:gd name="connsiteY450" fmla="*/ 1236231 h 2013279"/>
                    <a:gd name="connsiteX451" fmla="*/ 752530 w 2918007"/>
                    <a:gd name="connsiteY451" fmla="*/ 1243801 h 2013279"/>
                    <a:gd name="connsiteX452" fmla="*/ 784196 w 2918007"/>
                    <a:gd name="connsiteY452" fmla="*/ 1260281 h 2013279"/>
                    <a:gd name="connsiteX453" fmla="*/ 784219 w 2918007"/>
                    <a:gd name="connsiteY453" fmla="*/ 1260294 h 2013279"/>
                    <a:gd name="connsiteX454" fmla="*/ 784239 w 2918007"/>
                    <a:gd name="connsiteY454" fmla="*/ 1260301 h 2013279"/>
                    <a:gd name="connsiteX455" fmla="*/ 827638 w 2918007"/>
                    <a:gd name="connsiteY455" fmla="*/ 1277033 h 2013279"/>
                    <a:gd name="connsiteX456" fmla="*/ 839282 w 2918007"/>
                    <a:gd name="connsiteY456" fmla="*/ 1280442 h 2013279"/>
                    <a:gd name="connsiteX457" fmla="*/ 848104 w 2918007"/>
                    <a:gd name="connsiteY457" fmla="*/ 1283671 h 2013279"/>
                    <a:gd name="connsiteX458" fmla="*/ 859369 w 2918007"/>
                    <a:gd name="connsiteY458" fmla="*/ 1286325 h 2013279"/>
                    <a:gd name="connsiteX459" fmla="*/ 866665 w 2918007"/>
                    <a:gd name="connsiteY459" fmla="*/ 1288461 h 2013279"/>
                    <a:gd name="connsiteX460" fmla="*/ 869181 w 2918007"/>
                    <a:gd name="connsiteY460" fmla="*/ 1288637 h 2013279"/>
                    <a:gd name="connsiteX461" fmla="*/ 874976 w 2918007"/>
                    <a:gd name="connsiteY461" fmla="*/ 1290002 h 2013279"/>
                    <a:gd name="connsiteX462" fmla="*/ 894826 w 2918007"/>
                    <a:gd name="connsiteY462" fmla="*/ 1290424 h 2013279"/>
                    <a:gd name="connsiteX463" fmla="*/ 894826 w 2918007"/>
                    <a:gd name="connsiteY463" fmla="*/ 1290424 h 2013279"/>
                    <a:gd name="connsiteX464" fmla="*/ 869181 w 2918007"/>
                    <a:gd name="connsiteY464" fmla="*/ 1288637 h 2013279"/>
                    <a:gd name="connsiteX465" fmla="*/ 859369 w 2918007"/>
                    <a:gd name="connsiteY465" fmla="*/ 1286325 h 2013279"/>
                    <a:gd name="connsiteX466" fmla="*/ 839282 w 2918007"/>
                    <a:gd name="connsiteY466" fmla="*/ 1280442 h 2013279"/>
                    <a:gd name="connsiteX467" fmla="*/ 784239 w 2918007"/>
                    <a:gd name="connsiteY467" fmla="*/ 1260301 h 2013279"/>
                    <a:gd name="connsiteX468" fmla="*/ 784220 w 2918007"/>
                    <a:gd name="connsiteY468" fmla="*/ 1260294 h 2013279"/>
                    <a:gd name="connsiteX469" fmla="*/ 784196 w 2918007"/>
                    <a:gd name="connsiteY469" fmla="*/ 1260281 h 2013279"/>
                    <a:gd name="connsiteX470" fmla="*/ 741938 w 2918007"/>
                    <a:gd name="connsiteY470" fmla="*/ 1237350 h 2013279"/>
                    <a:gd name="connsiteX471" fmla="*/ 739870 w 2918007"/>
                    <a:gd name="connsiteY471" fmla="*/ 1236231 h 2013279"/>
                    <a:gd name="connsiteX472" fmla="*/ 719751 w 2918007"/>
                    <a:gd name="connsiteY472" fmla="*/ 1224200 h 2013279"/>
                    <a:gd name="connsiteX473" fmla="*/ 706433 w 2918007"/>
                    <a:gd name="connsiteY473" fmla="*/ 1218144 h 2013279"/>
                    <a:gd name="connsiteX474" fmla="*/ 695149 w 2918007"/>
                    <a:gd name="connsiteY474" fmla="*/ 1212039 h 2013279"/>
                    <a:gd name="connsiteX475" fmla="*/ 690534 w 2918007"/>
                    <a:gd name="connsiteY475" fmla="*/ 1210912 h 2013279"/>
                    <a:gd name="connsiteX476" fmla="*/ 681543 w 2918007"/>
                    <a:gd name="connsiteY476" fmla="*/ 1206823 h 2013279"/>
                    <a:gd name="connsiteX477" fmla="*/ 633567 w 2918007"/>
                    <a:gd name="connsiteY477" fmla="*/ 1197003 h 2013279"/>
                    <a:gd name="connsiteX478" fmla="*/ 1407010 w 2918007"/>
                    <a:gd name="connsiteY478" fmla="*/ 1171394 h 2013279"/>
                    <a:gd name="connsiteX479" fmla="*/ 1407010 w 2918007"/>
                    <a:gd name="connsiteY479" fmla="*/ 1171395 h 2013279"/>
                    <a:gd name="connsiteX480" fmla="*/ 1425562 w 2918007"/>
                    <a:gd name="connsiteY480" fmla="*/ 1177487 h 2013279"/>
                    <a:gd name="connsiteX481" fmla="*/ 1431431 w 2918007"/>
                    <a:gd name="connsiteY481" fmla="*/ 1182672 h 2013279"/>
                    <a:gd name="connsiteX482" fmla="*/ 1446527 w 2918007"/>
                    <a:gd name="connsiteY482" fmla="*/ 1202532 h 2013279"/>
                    <a:gd name="connsiteX483" fmla="*/ 1451935 w 2918007"/>
                    <a:gd name="connsiteY483" fmla="*/ 1213121 h 2013279"/>
                    <a:gd name="connsiteX484" fmla="*/ 1459798 w 2918007"/>
                    <a:gd name="connsiteY484" fmla="*/ 1261525 h 2013279"/>
                    <a:gd name="connsiteX485" fmla="*/ 1477674 w 2918007"/>
                    <a:gd name="connsiteY485" fmla="*/ 1382200 h 2013279"/>
                    <a:gd name="connsiteX486" fmla="*/ 1520899 w 2918007"/>
                    <a:gd name="connsiteY486" fmla="*/ 1401228 h 2013279"/>
                    <a:gd name="connsiteX487" fmla="*/ 1520900 w 2918007"/>
                    <a:gd name="connsiteY487" fmla="*/ 1401228 h 2013279"/>
                    <a:gd name="connsiteX488" fmla="*/ 1501686 w 2918007"/>
                    <a:gd name="connsiteY488" fmla="*/ 1395646 h 2013279"/>
                    <a:gd name="connsiteX489" fmla="*/ 1477675 w 2918007"/>
                    <a:gd name="connsiteY489" fmla="*/ 1382200 h 2013279"/>
                    <a:gd name="connsiteX490" fmla="*/ 1459799 w 2918007"/>
                    <a:gd name="connsiteY490" fmla="*/ 1261525 h 2013279"/>
                    <a:gd name="connsiteX491" fmla="*/ 1455366 w 2918007"/>
                    <a:gd name="connsiteY491" fmla="*/ 1219840 h 2013279"/>
                    <a:gd name="connsiteX492" fmla="*/ 1451935 w 2918007"/>
                    <a:gd name="connsiteY492" fmla="*/ 1213121 h 2013279"/>
                    <a:gd name="connsiteX493" fmla="*/ 1451217 w 2918007"/>
                    <a:gd name="connsiteY493" fmla="*/ 1208701 h 2013279"/>
                    <a:gd name="connsiteX494" fmla="*/ 1446527 w 2918007"/>
                    <a:gd name="connsiteY494" fmla="*/ 1202532 h 2013279"/>
                    <a:gd name="connsiteX495" fmla="*/ 1440458 w 2918007"/>
                    <a:gd name="connsiteY495" fmla="*/ 1190648 h 2013279"/>
                    <a:gd name="connsiteX496" fmla="*/ 1431431 w 2918007"/>
                    <a:gd name="connsiteY496" fmla="*/ 1182672 h 2013279"/>
                    <a:gd name="connsiteX497" fmla="*/ 1428131 w 2918007"/>
                    <a:gd name="connsiteY497" fmla="*/ 1178331 h 2013279"/>
                    <a:gd name="connsiteX498" fmla="*/ 1425562 w 2918007"/>
                    <a:gd name="connsiteY498" fmla="*/ 1177487 h 2013279"/>
                    <a:gd name="connsiteX499" fmla="*/ 1422024 w 2918007"/>
                    <a:gd name="connsiteY499" fmla="*/ 1174361 h 2013279"/>
                    <a:gd name="connsiteX500" fmla="*/ 1407010 w 2918007"/>
                    <a:gd name="connsiteY500" fmla="*/ 1171394 h 2013279"/>
                    <a:gd name="connsiteX501" fmla="*/ 2454771 w 2918007"/>
                    <a:gd name="connsiteY501" fmla="*/ 1162313 h 2013279"/>
                    <a:gd name="connsiteX502" fmla="*/ 2497449 w 2918007"/>
                    <a:gd name="connsiteY502" fmla="*/ 1166697 h 2013279"/>
                    <a:gd name="connsiteX503" fmla="*/ 2509074 w 2918007"/>
                    <a:gd name="connsiteY503" fmla="*/ 1169436 h 2013279"/>
                    <a:gd name="connsiteX504" fmla="*/ 2514272 w 2918007"/>
                    <a:gd name="connsiteY504" fmla="*/ 1170919 h 2013279"/>
                    <a:gd name="connsiteX505" fmla="*/ 2521862 w 2918007"/>
                    <a:gd name="connsiteY505" fmla="*/ 1173482 h 2013279"/>
                    <a:gd name="connsiteX506" fmla="*/ 2559183 w 2918007"/>
                    <a:gd name="connsiteY506" fmla="*/ 1196657 h 2013279"/>
                    <a:gd name="connsiteX507" fmla="*/ 2559184 w 2918007"/>
                    <a:gd name="connsiteY507" fmla="*/ 1196656 h 2013279"/>
                    <a:gd name="connsiteX508" fmla="*/ 2542810 w 2918007"/>
                    <a:gd name="connsiteY508" fmla="*/ 1188976 h 2013279"/>
                    <a:gd name="connsiteX509" fmla="*/ 2521863 w 2918007"/>
                    <a:gd name="connsiteY509" fmla="*/ 1173482 h 2013279"/>
                    <a:gd name="connsiteX510" fmla="*/ 2515988 w 2918007"/>
                    <a:gd name="connsiteY510" fmla="*/ 1171408 h 2013279"/>
                    <a:gd name="connsiteX511" fmla="*/ 2514272 w 2918007"/>
                    <a:gd name="connsiteY511" fmla="*/ 1170919 h 2013279"/>
                    <a:gd name="connsiteX512" fmla="*/ 2511749 w 2918007"/>
                    <a:gd name="connsiteY512" fmla="*/ 1170067 h 2013279"/>
                    <a:gd name="connsiteX513" fmla="*/ 2509074 w 2918007"/>
                    <a:gd name="connsiteY513" fmla="*/ 1169436 h 2013279"/>
                    <a:gd name="connsiteX514" fmla="*/ 2500604 w 2918007"/>
                    <a:gd name="connsiteY514" fmla="*/ 1167021 h 2013279"/>
                    <a:gd name="connsiteX515" fmla="*/ 2497449 w 2918007"/>
                    <a:gd name="connsiteY515" fmla="*/ 1166697 h 2013279"/>
                    <a:gd name="connsiteX516" fmla="*/ 2486727 w 2918007"/>
                    <a:gd name="connsiteY516" fmla="*/ 1164170 h 2013279"/>
                    <a:gd name="connsiteX517" fmla="*/ 2216125 w 2918007"/>
                    <a:gd name="connsiteY517" fmla="*/ 1161169 h 2013279"/>
                    <a:gd name="connsiteX518" fmla="*/ 2149939 w 2918007"/>
                    <a:gd name="connsiteY518" fmla="*/ 1185257 h 2013279"/>
                    <a:gd name="connsiteX519" fmla="*/ 2136818 w 2918007"/>
                    <a:gd name="connsiteY519" fmla="*/ 1192404 h 2013279"/>
                    <a:gd name="connsiteX520" fmla="*/ 2130342 w 2918007"/>
                    <a:gd name="connsiteY520" fmla="*/ 1195482 h 2013279"/>
                    <a:gd name="connsiteX521" fmla="*/ 2067649 w 2918007"/>
                    <a:gd name="connsiteY521" fmla="*/ 1230083 h 2013279"/>
                    <a:gd name="connsiteX522" fmla="*/ 2067572 w 2918007"/>
                    <a:gd name="connsiteY522" fmla="*/ 1230125 h 2013279"/>
                    <a:gd name="connsiteX523" fmla="*/ 2015794 w 2918007"/>
                    <a:gd name="connsiteY523" fmla="*/ 1331098 h 2013279"/>
                    <a:gd name="connsiteX524" fmla="*/ 2015718 w 2918007"/>
                    <a:gd name="connsiteY524" fmla="*/ 1331227 h 2013279"/>
                    <a:gd name="connsiteX525" fmla="*/ 2001220 w 2918007"/>
                    <a:gd name="connsiteY525" fmla="*/ 1355699 h 2013279"/>
                    <a:gd name="connsiteX526" fmla="*/ 1999141 w 2918007"/>
                    <a:gd name="connsiteY526" fmla="*/ 1359578 h 2013279"/>
                    <a:gd name="connsiteX527" fmla="*/ 1997620 w 2918007"/>
                    <a:gd name="connsiteY527" fmla="*/ 1362180 h 2013279"/>
                    <a:gd name="connsiteX528" fmla="*/ 1995686 w 2918007"/>
                    <a:gd name="connsiteY528" fmla="*/ 1366025 h 2013279"/>
                    <a:gd name="connsiteX529" fmla="*/ 1992033 w 2918007"/>
                    <a:gd name="connsiteY529" fmla="*/ 1372841 h 2013279"/>
                    <a:gd name="connsiteX530" fmla="*/ 1990791 w 2918007"/>
                    <a:gd name="connsiteY530" fmla="*/ 1375758 h 2013279"/>
                    <a:gd name="connsiteX531" fmla="*/ 1988287 w 2918007"/>
                    <a:gd name="connsiteY531" fmla="*/ 1380738 h 2013279"/>
                    <a:gd name="connsiteX532" fmla="*/ 1984357 w 2918007"/>
                    <a:gd name="connsiteY532" fmla="*/ 1392051 h 2013279"/>
                    <a:gd name="connsiteX533" fmla="*/ 1984358 w 2918007"/>
                    <a:gd name="connsiteY533" fmla="*/ 1392050 h 2013279"/>
                    <a:gd name="connsiteX534" fmla="*/ 1984849 w 2918007"/>
                    <a:gd name="connsiteY534" fmla="*/ 1389713 h 2013279"/>
                    <a:gd name="connsiteX535" fmla="*/ 1990791 w 2918007"/>
                    <a:gd name="connsiteY535" fmla="*/ 1375758 h 2013279"/>
                    <a:gd name="connsiteX536" fmla="*/ 1995686 w 2918007"/>
                    <a:gd name="connsiteY536" fmla="*/ 1366025 h 2013279"/>
                    <a:gd name="connsiteX537" fmla="*/ 1999141 w 2918007"/>
                    <a:gd name="connsiteY537" fmla="*/ 1359578 h 2013279"/>
                    <a:gd name="connsiteX538" fmla="*/ 2015718 w 2918007"/>
                    <a:gd name="connsiteY538" fmla="*/ 1331227 h 2013279"/>
                    <a:gd name="connsiteX539" fmla="*/ 2015795 w 2918007"/>
                    <a:gd name="connsiteY539" fmla="*/ 1331098 h 2013279"/>
                    <a:gd name="connsiteX540" fmla="*/ 2067573 w 2918007"/>
                    <a:gd name="connsiteY540" fmla="*/ 1230125 h 2013279"/>
                    <a:gd name="connsiteX541" fmla="*/ 2067649 w 2918007"/>
                    <a:gd name="connsiteY541" fmla="*/ 1230083 h 2013279"/>
                    <a:gd name="connsiteX542" fmla="*/ 2136818 w 2918007"/>
                    <a:gd name="connsiteY542" fmla="*/ 1192404 h 2013279"/>
                    <a:gd name="connsiteX543" fmla="*/ 2185894 w 2918007"/>
                    <a:gd name="connsiteY543" fmla="*/ 1169086 h 2013279"/>
                    <a:gd name="connsiteX544" fmla="*/ 2216126 w 2918007"/>
                    <a:gd name="connsiteY544" fmla="*/ 1161169 h 2013279"/>
                    <a:gd name="connsiteX545" fmla="*/ 1140501 w 2918007"/>
                    <a:gd name="connsiteY545" fmla="*/ 1144545 h 2013279"/>
                    <a:gd name="connsiteX546" fmla="*/ 1121084 w 2918007"/>
                    <a:gd name="connsiteY546" fmla="*/ 1164247 h 2013279"/>
                    <a:gd name="connsiteX547" fmla="*/ 1117094 w 2918007"/>
                    <a:gd name="connsiteY547" fmla="*/ 1169680 h 2013279"/>
                    <a:gd name="connsiteX548" fmla="*/ 1113413 w 2918007"/>
                    <a:gd name="connsiteY548" fmla="*/ 1173826 h 2013279"/>
                    <a:gd name="connsiteX549" fmla="*/ 1112001 w 2918007"/>
                    <a:gd name="connsiteY549" fmla="*/ 1176613 h 2013279"/>
                    <a:gd name="connsiteX550" fmla="*/ 1106175 w 2918007"/>
                    <a:gd name="connsiteY550" fmla="*/ 1184545 h 2013279"/>
                    <a:gd name="connsiteX551" fmla="*/ 1096120 w 2918007"/>
                    <a:gd name="connsiteY551" fmla="*/ 1207961 h 2013279"/>
                    <a:gd name="connsiteX552" fmla="*/ 1088203 w 2918007"/>
                    <a:gd name="connsiteY552" fmla="*/ 1213781 h 2013279"/>
                    <a:gd name="connsiteX553" fmla="*/ 1072543 w 2918007"/>
                    <a:gd name="connsiteY553" fmla="*/ 1221275 h 2013279"/>
                    <a:gd name="connsiteX554" fmla="*/ 1072543 w 2918007"/>
                    <a:gd name="connsiteY554" fmla="*/ 1221275 h 2013279"/>
                    <a:gd name="connsiteX555" fmla="*/ 1096120 w 2918007"/>
                    <a:gd name="connsiteY555" fmla="*/ 1207961 h 2013279"/>
                    <a:gd name="connsiteX556" fmla="*/ 1112001 w 2918007"/>
                    <a:gd name="connsiteY556" fmla="*/ 1176613 h 2013279"/>
                    <a:gd name="connsiteX557" fmla="*/ 1117094 w 2918007"/>
                    <a:gd name="connsiteY557" fmla="*/ 1169680 h 2013279"/>
                    <a:gd name="connsiteX558" fmla="*/ 1134607 w 2918007"/>
                    <a:gd name="connsiteY558" fmla="*/ 1149951 h 2013279"/>
                    <a:gd name="connsiteX559" fmla="*/ 1140501 w 2918007"/>
                    <a:gd name="connsiteY559" fmla="*/ 1144545 h 2013279"/>
                    <a:gd name="connsiteX560" fmla="*/ 1416178 w 2918007"/>
                    <a:gd name="connsiteY560" fmla="*/ 1143968 h 2013279"/>
                    <a:gd name="connsiteX561" fmla="*/ 1407404 w 2918007"/>
                    <a:gd name="connsiteY561" fmla="*/ 1144545 h 2013279"/>
                    <a:gd name="connsiteX562" fmla="*/ 1338984 w 2918007"/>
                    <a:gd name="connsiteY562" fmla="*/ 1183949 h 2013279"/>
                    <a:gd name="connsiteX563" fmla="*/ 1207073 w 2918007"/>
                    <a:gd name="connsiteY563" fmla="*/ 1239361 h 2013279"/>
                    <a:gd name="connsiteX564" fmla="*/ 1195446 w 2918007"/>
                    <a:gd name="connsiteY564" fmla="*/ 1274442 h 2013279"/>
                    <a:gd name="connsiteX565" fmla="*/ 1191615 w 2918007"/>
                    <a:gd name="connsiteY565" fmla="*/ 1281340 h 2013279"/>
                    <a:gd name="connsiteX566" fmla="*/ 1182182 w 2918007"/>
                    <a:gd name="connsiteY566" fmla="*/ 1292713 h 2013279"/>
                    <a:gd name="connsiteX567" fmla="*/ 1163196 w 2918007"/>
                    <a:gd name="connsiteY567" fmla="*/ 1308771 h 2013279"/>
                    <a:gd name="connsiteX568" fmla="*/ 1155748 w 2918007"/>
                    <a:gd name="connsiteY568" fmla="*/ 1313127 h 2013279"/>
                    <a:gd name="connsiteX569" fmla="*/ 1133394 w 2918007"/>
                    <a:gd name="connsiteY569" fmla="*/ 1320313 h 2013279"/>
                    <a:gd name="connsiteX570" fmla="*/ 1133394 w 2918007"/>
                    <a:gd name="connsiteY570" fmla="*/ 1320314 h 2013279"/>
                    <a:gd name="connsiteX571" fmla="*/ 1133393 w 2918007"/>
                    <a:gd name="connsiteY571" fmla="*/ 1320314 h 2013279"/>
                    <a:gd name="connsiteX572" fmla="*/ 1123783 w 2918007"/>
                    <a:gd name="connsiteY572" fmla="*/ 1321101 h 2013279"/>
                    <a:gd name="connsiteX573" fmla="*/ 1122009 w 2918007"/>
                    <a:gd name="connsiteY573" fmla="*/ 1321247 h 2013279"/>
                    <a:gd name="connsiteX574" fmla="*/ 1122010 w 2918007"/>
                    <a:gd name="connsiteY574" fmla="*/ 1321247 h 2013279"/>
                    <a:gd name="connsiteX575" fmla="*/ 1123783 w 2918007"/>
                    <a:gd name="connsiteY575" fmla="*/ 1321101 h 2013279"/>
                    <a:gd name="connsiteX576" fmla="*/ 1133394 w 2918007"/>
                    <a:gd name="connsiteY576" fmla="*/ 1320314 h 2013279"/>
                    <a:gd name="connsiteX577" fmla="*/ 1133394 w 2918007"/>
                    <a:gd name="connsiteY577" fmla="*/ 1320314 h 2013279"/>
                    <a:gd name="connsiteX578" fmla="*/ 1133394 w 2918007"/>
                    <a:gd name="connsiteY578" fmla="*/ 1320313 h 2013279"/>
                    <a:gd name="connsiteX579" fmla="*/ 1152228 w 2918007"/>
                    <a:gd name="connsiteY579" fmla="*/ 1315185 h 2013279"/>
                    <a:gd name="connsiteX580" fmla="*/ 1155748 w 2918007"/>
                    <a:gd name="connsiteY580" fmla="*/ 1313127 h 2013279"/>
                    <a:gd name="connsiteX581" fmla="*/ 1159456 w 2918007"/>
                    <a:gd name="connsiteY581" fmla="*/ 1311935 h 2013279"/>
                    <a:gd name="connsiteX582" fmla="*/ 1163196 w 2918007"/>
                    <a:gd name="connsiteY582" fmla="*/ 1308771 h 2013279"/>
                    <a:gd name="connsiteX583" fmla="*/ 1174199 w 2918007"/>
                    <a:gd name="connsiteY583" fmla="*/ 1302337 h 2013279"/>
                    <a:gd name="connsiteX584" fmla="*/ 1182182 w 2918007"/>
                    <a:gd name="connsiteY584" fmla="*/ 1292713 h 2013279"/>
                    <a:gd name="connsiteX585" fmla="*/ 1188061 w 2918007"/>
                    <a:gd name="connsiteY585" fmla="*/ 1287740 h 2013279"/>
                    <a:gd name="connsiteX586" fmla="*/ 1191615 w 2918007"/>
                    <a:gd name="connsiteY586" fmla="*/ 1281340 h 2013279"/>
                    <a:gd name="connsiteX587" fmla="*/ 1194187 w 2918007"/>
                    <a:gd name="connsiteY587" fmla="*/ 1278240 h 2013279"/>
                    <a:gd name="connsiteX588" fmla="*/ 1195446 w 2918007"/>
                    <a:gd name="connsiteY588" fmla="*/ 1274442 h 2013279"/>
                    <a:gd name="connsiteX589" fmla="*/ 1199525 w 2918007"/>
                    <a:gd name="connsiteY589" fmla="*/ 1267097 h 2013279"/>
                    <a:gd name="connsiteX590" fmla="*/ 1207074 w 2918007"/>
                    <a:gd name="connsiteY590" fmla="*/ 1239361 h 2013279"/>
                    <a:gd name="connsiteX591" fmla="*/ 1338985 w 2918007"/>
                    <a:gd name="connsiteY591" fmla="*/ 1183949 h 2013279"/>
                    <a:gd name="connsiteX592" fmla="*/ 1407405 w 2918007"/>
                    <a:gd name="connsiteY592" fmla="*/ 1144545 h 2013279"/>
                    <a:gd name="connsiteX593" fmla="*/ 1416179 w 2918007"/>
                    <a:gd name="connsiteY593" fmla="*/ 1143968 h 2013279"/>
                    <a:gd name="connsiteX594" fmla="*/ 2652772 w 2918007"/>
                    <a:gd name="connsiteY594" fmla="*/ 1133539 h 2013279"/>
                    <a:gd name="connsiteX595" fmla="*/ 2652771 w 2918007"/>
                    <a:gd name="connsiteY595" fmla="*/ 1133539 h 2013279"/>
                    <a:gd name="connsiteX596" fmla="*/ 2658347 w 2918007"/>
                    <a:gd name="connsiteY596" fmla="*/ 1136743 h 2013279"/>
                    <a:gd name="connsiteX597" fmla="*/ 2656238 w 2918007"/>
                    <a:gd name="connsiteY597" fmla="*/ 1149470 h 2013279"/>
                    <a:gd name="connsiteX598" fmla="*/ 2608775 w 2918007"/>
                    <a:gd name="connsiteY598" fmla="*/ 1210423 h 2013279"/>
                    <a:gd name="connsiteX599" fmla="*/ 2595830 w 2918007"/>
                    <a:gd name="connsiteY599" fmla="*/ 1440075 h 2013279"/>
                    <a:gd name="connsiteX600" fmla="*/ 2595862 w 2918007"/>
                    <a:gd name="connsiteY600" fmla="*/ 1440173 h 2013279"/>
                    <a:gd name="connsiteX601" fmla="*/ 2604190 w 2918007"/>
                    <a:gd name="connsiteY601" fmla="*/ 1466825 h 2013279"/>
                    <a:gd name="connsiteX602" fmla="*/ 2605752 w 2918007"/>
                    <a:gd name="connsiteY602" fmla="*/ 1470831 h 2013279"/>
                    <a:gd name="connsiteX603" fmla="*/ 2606763 w 2918007"/>
                    <a:gd name="connsiteY603" fmla="*/ 1473965 h 2013279"/>
                    <a:gd name="connsiteX604" fmla="*/ 2608449 w 2918007"/>
                    <a:gd name="connsiteY604" fmla="*/ 1477747 h 2013279"/>
                    <a:gd name="connsiteX605" fmla="*/ 2611601 w 2918007"/>
                    <a:gd name="connsiteY605" fmla="*/ 1485829 h 2013279"/>
                    <a:gd name="connsiteX606" fmla="*/ 2613154 w 2918007"/>
                    <a:gd name="connsiteY606" fmla="*/ 1488300 h 2013279"/>
                    <a:gd name="connsiteX607" fmla="*/ 2616027 w 2918007"/>
                    <a:gd name="connsiteY607" fmla="*/ 1494746 h 2013279"/>
                    <a:gd name="connsiteX608" fmla="*/ 2629809 w 2918007"/>
                    <a:gd name="connsiteY608" fmla="*/ 1507569 h 2013279"/>
                    <a:gd name="connsiteX609" fmla="*/ 2629810 w 2918007"/>
                    <a:gd name="connsiteY609" fmla="*/ 1507569 h 2013279"/>
                    <a:gd name="connsiteX610" fmla="*/ 2623689 w 2918007"/>
                    <a:gd name="connsiteY610" fmla="*/ 1505064 h 2013279"/>
                    <a:gd name="connsiteX611" fmla="*/ 2613154 w 2918007"/>
                    <a:gd name="connsiteY611" fmla="*/ 1488300 h 2013279"/>
                    <a:gd name="connsiteX612" fmla="*/ 2608449 w 2918007"/>
                    <a:gd name="connsiteY612" fmla="*/ 1477747 h 2013279"/>
                    <a:gd name="connsiteX613" fmla="*/ 2605752 w 2918007"/>
                    <a:gd name="connsiteY613" fmla="*/ 1470831 h 2013279"/>
                    <a:gd name="connsiteX614" fmla="*/ 2595862 w 2918007"/>
                    <a:gd name="connsiteY614" fmla="*/ 1440173 h 2013279"/>
                    <a:gd name="connsiteX615" fmla="*/ 2595831 w 2918007"/>
                    <a:gd name="connsiteY615" fmla="*/ 1440075 h 2013279"/>
                    <a:gd name="connsiteX616" fmla="*/ 2608776 w 2918007"/>
                    <a:gd name="connsiteY616" fmla="*/ 1210423 h 2013279"/>
                    <a:gd name="connsiteX617" fmla="*/ 2656239 w 2918007"/>
                    <a:gd name="connsiteY617" fmla="*/ 1149470 h 2013279"/>
                    <a:gd name="connsiteX618" fmla="*/ 2652772 w 2918007"/>
                    <a:gd name="connsiteY618" fmla="*/ 1133539 h 2013279"/>
                    <a:gd name="connsiteX619" fmla="*/ 1601157 w 2918007"/>
                    <a:gd name="connsiteY619" fmla="*/ 1073712 h 2013279"/>
                    <a:gd name="connsiteX620" fmla="*/ 1576473 w 2918007"/>
                    <a:gd name="connsiteY620" fmla="*/ 1076979 h 2013279"/>
                    <a:gd name="connsiteX621" fmla="*/ 1572430 w 2918007"/>
                    <a:gd name="connsiteY621" fmla="*/ 1079639 h 2013279"/>
                    <a:gd name="connsiteX622" fmla="*/ 1570058 w 2918007"/>
                    <a:gd name="connsiteY622" fmla="*/ 1080129 h 2013279"/>
                    <a:gd name="connsiteX623" fmla="*/ 1566004 w 2918007"/>
                    <a:gd name="connsiteY623" fmla="*/ 1083868 h 2013279"/>
                    <a:gd name="connsiteX624" fmla="*/ 1559777 w 2918007"/>
                    <a:gd name="connsiteY624" fmla="*/ 1087965 h 2013279"/>
                    <a:gd name="connsiteX625" fmla="*/ 1554567 w 2918007"/>
                    <a:gd name="connsiteY625" fmla="*/ 1094416 h 2013279"/>
                    <a:gd name="connsiteX626" fmla="*/ 1552712 w 2918007"/>
                    <a:gd name="connsiteY626" fmla="*/ 1096127 h 2013279"/>
                    <a:gd name="connsiteX627" fmla="*/ 1551369 w 2918007"/>
                    <a:gd name="connsiteY627" fmla="*/ 1098376 h 2013279"/>
                    <a:gd name="connsiteX628" fmla="*/ 1550314 w 2918007"/>
                    <a:gd name="connsiteY628" fmla="*/ 1099682 h 2013279"/>
                    <a:gd name="connsiteX629" fmla="*/ 1547327 w 2918007"/>
                    <a:gd name="connsiteY629" fmla="*/ 1105141 h 2013279"/>
                    <a:gd name="connsiteX630" fmla="*/ 1547315 w 2918007"/>
                    <a:gd name="connsiteY630" fmla="*/ 1105159 h 2013279"/>
                    <a:gd name="connsiteX631" fmla="*/ 1539004 w 2918007"/>
                    <a:gd name="connsiteY631" fmla="*/ 1117269 h 2013279"/>
                    <a:gd name="connsiteX632" fmla="*/ 1536825 w 2918007"/>
                    <a:gd name="connsiteY632" fmla="*/ 1121746 h 2013279"/>
                    <a:gd name="connsiteX633" fmla="*/ 1536405 w 2918007"/>
                    <a:gd name="connsiteY633" fmla="*/ 1122409 h 2013279"/>
                    <a:gd name="connsiteX634" fmla="*/ 1528780 w 2918007"/>
                    <a:gd name="connsiteY634" fmla="*/ 1137648 h 2013279"/>
                    <a:gd name="connsiteX635" fmla="*/ 1524662 w 2918007"/>
                    <a:gd name="connsiteY635" fmla="*/ 1145040 h 2013279"/>
                    <a:gd name="connsiteX636" fmla="*/ 1511788 w 2918007"/>
                    <a:gd name="connsiteY636" fmla="*/ 1159254 h 2013279"/>
                    <a:gd name="connsiteX637" fmla="*/ 1511789 w 2918007"/>
                    <a:gd name="connsiteY637" fmla="*/ 1159254 h 2013279"/>
                    <a:gd name="connsiteX638" fmla="*/ 1522551 w 2918007"/>
                    <a:gd name="connsiteY638" fmla="*/ 1148830 h 2013279"/>
                    <a:gd name="connsiteX639" fmla="*/ 1524662 w 2918007"/>
                    <a:gd name="connsiteY639" fmla="*/ 1145040 h 2013279"/>
                    <a:gd name="connsiteX640" fmla="*/ 1525599 w 2918007"/>
                    <a:gd name="connsiteY640" fmla="*/ 1144006 h 2013279"/>
                    <a:gd name="connsiteX641" fmla="*/ 1528780 w 2918007"/>
                    <a:gd name="connsiteY641" fmla="*/ 1137648 h 2013279"/>
                    <a:gd name="connsiteX642" fmla="*/ 1531184 w 2918007"/>
                    <a:gd name="connsiteY642" fmla="*/ 1133334 h 2013279"/>
                    <a:gd name="connsiteX643" fmla="*/ 1536825 w 2918007"/>
                    <a:gd name="connsiteY643" fmla="*/ 1121746 h 2013279"/>
                    <a:gd name="connsiteX644" fmla="*/ 1547315 w 2918007"/>
                    <a:gd name="connsiteY644" fmla="*/ 1105159 h 2013279"/>
                    <a:gd name="connsiteX645" fmla="*/ 1547328 w 2918007"/>
                    <a:gd name="connsiteY645" fmla="*/ 1105141 h 2013279"/>
                    <a:gd name="connsiteX646" fmla="*/ 1551369 w 2918007"/>
                    <a:gd name="connsiteY646" fmla="*/ 1098376 h 2013279"/>
                    <a:gd name="connsiteX647" fmla="*/ 1554567 w 2918007"/>
                    <a:gd name="connsiteY647" fmla="*/ 1094416 h 2013279"/>
                    <a:gd name="connsiteX648" fmla="*/ 1566004 w 2918007"/>
                    <a:gd name="connsiteY648" fmla="*/ 1083868 h 2013279"/>
                    <a:gd name="connsiteX649" fmla="*/ 1572430 w 2918007"/>
                    <a:gd name="connsiteY649" fmla="*/ 1079639 h 2013279"/>
                    <a:gd name="connsiteX650" fmla="*/ 1601157 w 2918007"/>
                    <a:gd name="connsiteY650" fmla="*/ 1073712 h 2013279"/>
                    <a:gd name="connsiteX651" fmla="*/ 2527409 w 2918007"/>
                    <a:gd name="connsiteY651" fmla="*/ 1046420 h 2013279"/>
                    <a:gd name="connsiteX652" fmla="*/ 2492891 w 2918007"/>
                    <a:gd name="connsiteY652" fmla="*/ 1065121 h 2013279"/>
                    <a:gd name="connsiteX653" fmla="*/ 2405361 w 2918007"/>
                    <a:gd name="connsiteY653" fmla="*/ 1142082 h 2013279"/>
                    <a:gd name="connsiteX654" fmla="*/ 2405353 w 2918007"/>
                    <a:gd name="connsiteY654" fmla="*/ 1142088 h 2013279"/>
                    <a:gd name="connsiteX655" fmla="*/ 2381400 w 2918007"/>
                    <a:gd name="connsiteY655" fmla="*/ 1157480 h 2013279"/>
                    <a:gd name="connsiteX656" fmla="*/ 2379152 w 2918007"/>
                    <a:gd name="connsiteY656" fmla="*/ 1161081 h 2013279"/>
                    <a:gd name="connsiteX657" fmla="*/ 2376775 w 2918007"/>
                    <a:gd name="connsiteY657" fmla="*/ 1162804 h 2013279"/>
                    <a:gd name="connsiteX658" fmla="*/ 2375460 w 2918007"/>
                    <a:gd name="connsiteY658" fmla="*/ 1166993 h 2013279"/>
                    <a:gd name="connsiteX659" fmla="*/ 2371513 w 2918007"/>
                    <a:gd name="connsiteY659" fmla="*/ 1173316 h 2013279"/>
                    <a:gd name="connsiteX660" fmla="*/ 2372092 w 2918007"/>
                    <a:gd name="connsiteY660" fmla="*/ 1177724 h 2013279"/>
                    <a:gd name="connsiteX661" fmla="*/ 2370380 w 2918007"/>
                    <a:gd name="connsiteY661" fmla="*/ 1183179 h 2013279"/>
                    <a:gd name="connsiteX662" fmla="*/ 2378856 w 2918007"/>
                    <a:gd name="connsiteY662" fmla="*/ 1204882 h 2013279"/>
                    <a:gd name="connsiteX663" fmla="*/ 2378857 w 2918007"/>
                    <a:gd name="connsiteY663" fmla="*/ 1204882 h 2013279"/>
                    <a:gd name="connsiteX664" fmla="*/ 2374850 w 2918007"/>
                    <a:gd name="connsiteY664" fmla="*/ 1198706 h 2013279"/>
                    <a:gd name="connsiteX665" fmla="*/ 2372092 w 2918007"/>
                    <a:gd name="connsiteY665" fmla="*/ 1177724 h 2013279"/>
                    <a:gd name="connsiteX666" fmla="*/ 2375460 w 2918007"/>
                    <a:gd name="connsiteY666" fmla="*/ 1166993 h 2013279"/>
                    <a:gd name="connsiteX667" fmla="*/ 2379152 w 2918007"/>
                    <a:gd name="connsiteY667" fmla="*/ 1161081 h 2013279"/>
                    <a:gd name="connsiteX668" fmla="*/ 2405353 w 2918007"/>
                    <a:gd name="connsiteY668" fmla="*/ 1142088 h 2013279"/>
                    <a:gd name="connsiteX669" fmla="*/ 2405362 w 2918007"/>
                    <a:gd name="connsiteY669" fmla="*/ 1142082 h 2013279"/>
                    <a:gd name="connsiteX670" fmla="*/ 2492892 w 2918007"/>
                    <a:gd name="connsiteY670" fmla="*/ 1065121 h 2013279"/>
                    <a:gd name="connsiteX671" fmla="*/ 2505499 w 2918007"/>
                    <a:gd name="connsiteY671" fmla="*/ 1052134 h 2013279"/>
                    <a:gd name="connsiteX672" fmla="*/ 2527410 w 2918007"/>
                    <a:gd name="connsiteY672" fmla="*/ 1046420 h 2013279"/>
                    <a:gd name="connsiteX673" fmla="*/ 263974 w 2918007"/>
                    <a:gd name="connsiteY673" fmla="*/ 1036184 h 2013279"/>
                    <a:gd name="connsiteX674" fmla="*/ 218206 w 2918007"/>
                    <a:gd name="connsiteY674" fmla="*/ 1076127 h 2013279"/>
                    <a:gd name="connsiteX675" fmla="*/ 216422 w 2918007"/>
                    <a:gd name="connsiteY675" fmla="*/ 1086211 h 2013279"/>
                    <a:gd name="connsiteX676" fmla="*/ 215216 w 2918007"/>
                    <a:gd name="connsiteY676" fmla="*/ 1088800 h 2013279"/>
                    <a:gd name="connsiteX677" fmla="*/ 214493 w 2918007"/>
                    <a:gd name="connsiteY677" fmla="*/ 1097117 h 2013279"/>
                    <a:gd name="connsiteX678" fmla="*/ 214045 w 2918007"/>
                    <a:gd name="connsiteY678" fmla="*/ 1099648 h 2013279"/>
                    <a:gd name="connsiteX679" fmla="*/ 214045 w 2918007"/>
                    <a:gd name="connsiteY679" fmla="*/ 1102264 h 2013279"/>
                    <a:gd name="connsiteX680" fmla="*/ 213900 w 2918007"/>
                    <a:gd name="connsiteY680" fmla="*/ 1103934 h 2013279"/>
                    <a:gd name="connsiteX681" fmla="*/ 214045 w 2918007"/>
                    <a:gd name="connsiteY681" fmla="*/ 1110025 h 2013279"/>
                    <a:gd name="connsiteX682" fmla="*/ 214045 w 2918007"/>
                    <a:gd name="connsiteY682" fmla="*/ 1110067 h 2013279"/>
                    <a:gd name="connsiteX683" fmla="*/ 235003 w 2918007"/>
                    <a:gd name="connsiteY683" fmla="*/ 1186412 h 2013279"/>
                    <a:gd name="connsiteX684" fmla="*/ 161035 w 2918007"/>
                    <a:gd name="connsiteY684" fmla="*/ 1260294 h 2013279"/>
                    <a:gd name="connsiteX685" fmla="*/ 113572 w 2918007"/>
                    <a:gd name="connsiteY685" fmla="*/ 1302777 h 2013279"/>
                    <a:gd name="connsiteX686" fmla="*/ 145625 w 2918007"/>
                    <a:gd name="connsiteY686" fmla="*/ 1363114 h 2013279"/>
                    <a:gd name="connsiteX687" fmla="*/ 208498 w 2918007"/>
                    <a:gd name="connsiteY687" fmla="*/ 1513341 h 2013279"/>
                    <a:gd name="connsiteX688" fmla="*/ 344290 w 2918007"/>
                    <a:gd name="connsiteY688" fmla="*/ 1554044 h 2013279"/>
                    <a:gd name="connsiteX689" fmla="*/ 344290 w 2918007"/>
                    <a:gd name="connsiteY689" fmla="*/ 1554044 h 2013279"/>
                    <a:gd name="connsiteX690" fmla="*/ 282090 w 2918007"/>
                    <a:gd name="connsiteY690" fmla="*/ 1542758 h 2013279"/>
                    <a:gd name="connsiteX691" fmla="*/ 208499 w 2918007"/>
                    <a:gd name="connsiteY691" fmla="*/ 1513341 h 2013279"/>
                    <a:gd name="connsiteX692" fmla="*/ 145626 w 2918007"/>
                    <a:gd name="connsiteY692" fmla="*/ 1363114 h 2013279"/>
                    <a:gd name="connsiteX693" fmla="*/ 113573 w 2918007"/>
                    <a:gd name="connsiteY693" fmla="*/ 1302777 h 2013279"/>
                    <a:gd name="connsiteX694" fmla="*/ 161036 w 2918007"/>
                    <a:gd name="connsiteY694" fmla="*/ 1260294 h 2013279"/>
                    <a:gd name="connsiteX695" fmla="*/ 235004 w 2918007"/>
                    <a:gd name="connsiteY695" fmla="*/ 1186412 h 2013279"/>
                    <a:gd name="connsiteX696" fmla="*/ 214046 w 2918007"/>
                    <a:gd name="connsiteY696" fmla="*/ 1110067 h 2013279"/>
                    <a:gd name="connsiteX697" fmla="*/ 214045 w 2918007"/>
                    <a:gd name="connsiteY697" fmla="*/ 1110025 h 2013279"/>
                    <a:gd name="connsiteX698" fmla="*/ 214045 w 2918007"/>
                    <a:gd name="connsiteY698" fmla="*/ 1102264 h 2013279"/>
                    <a:gd name="connsiteX699" fmla="*/ 214493 w 2918007"/>
                    <a:gd name="connsiteY699" fmla="*/ 1097117 h 2013279"/>
                    <a:gd name="connsiteX700" fmla="*/ 216422 w 2918007"/>
                    <a:gd name="connsiteY700" fmla="*/ 1086211 h 2013279"/>
                    <a:gd name="connsiteX701" fmla="*/ 232770 w 2918007"/>
                    <a:gd name="connsiteY701" fmla="*/ 1051105 h 2013279"/>
                    <a:gd name="connsiteX702" fmla="*/ 263975 w 2918007"/>
                    <a:gd name="connsiteY702" fmla="*/ 1036184 h 2013279"/>
                    <a:gd name="connsiteX703" fmla="*/ 879145 w 2918007"/>
                    <a:gd name="connsiteY703" fmla="*/ 1012788 h 2013279"/>
                    <a:gd name="connsiteX704" fmla="*/ 879073 w 2918007"/>
                    <a:gd name="connsiteY704" fmla="*/ 1063241 h 2013279"/>
                    <a:gd name="connsiteX705" fmla="*/ 878176 w 2918007"/>
                    <a:gd name="connsiteY705" fmla="*/ 1081458 h 2013279"/>
                    <a:gd name="connsiteX706" fmla="*/ 876240 w 2918007"/>
                    <a:gd name="connsiteY706" fmla="*/ 1093224 h 2013279"/>
                    <a:gd name="connsiteX707" fmla="*/ 870489 w 2918007"/>
                    <a:gd name="connsiteY707" fmla="*/ 1111294 h 2013279"/>
                    <a:gd name="connsiteX708" fmla="*/ 865480 w 2918007"/>
                    <a:gd name="connsiteY708" fmla="*/ 1119963 h 2013279"/>
                    <a:gd name="connsiteX709" fmla="*/ 845860 w 2918007"/>
                    <a:gd name="connsiteY709" fmla="*/ 1132789 h 2013279"/>
                    <a:gd name="connsiteX710" fmla="*/ 845860 w 2918007"/>
                    <a:gd name="connsiteY710" fmla="*/ 1132789 h 2013279"/>
                    <a:gd name="connsiteX711" fmla="*/ 845860 w 2918007"/>
                    <a:gd name="connsiteY711" fmla="*/ 1132789 h 2013279"/>
                    <a:gd name="connsiteX712" fmla="*/ 845860 w 2918007"/>
                    <a:gd name="connsiteY712" fmla="*/ 1132789 h 2013279"/>
                    <a:gd name="connsiteX713" fmla="*/ 862531 w 2918007"/>
                    <a:gd name="connsiteY713" fmla="*/ 1125066 h 2013279"/>
                    <a:gd name="connsiteX714" fmla="*/ 865480 w 2918007"/>
                    <a:gd name="connsiteY714" fmla="*/ 1119963 h 2013279"/>
                    <a:gd name="connsiteX715" fmla="*/ 868321 w 2918007"/>
                    <a:gd name="connsiteY715" fmla="*/ 1118105 h 2013279"/>
                    <a:gd name="connsiteX716" fmla="*/ 870489 w 2918007"/>
                    <a:gd name="connsiteY716" fmla="*/ 1111294 h 2013279"/>
                    <a:gd name="connsiteX717" fmla="*/ 874371 w 2918007"/>
                    <a:gd name="connsiteY717" fmla="*/ 1104575 h 2013279"/>
                    <a:gd name="connsiteX718" fmla="*/ 876240 w 2918007"/>
                    <a:gd name="connsiteY718" fmla="*/ 1093224 h 2013279"/>
                    <a:gd name="connsiteX719" fmla="*/ 877845 w 2918007"/>
                    <a:gd name="connsiteY719" fmla="*/ 1088178 h 2013279"/>
                    <a:gd name="connsiteX720" fmla="*/ 878176 w 2918007"/>
                    <a:gd name="connsiteY720" fmla="*/ 1081458 h 2013279"/>
                    <a:gd name="connsiteX721" fmla="*/ 879055 w 2918007"/>
                    <a:gd name="connsiteY721" fmla="*/ 1076120 h 2013279"/>
                    <a:gd name="connsiteX722" fmla="*/ 879073 w 2918007"/>
                    <a:gd name="connsiteY722" fmla="*/ 1063241 h 2013279"/>
                    <a:gd name="connsiteX723" fmla="*/ 879698 w 2918007"/>
                    <a:gd name="connsiteY723" fmla="*/ 1050556 h 2013279"/>
                    <a:gd name="connsiteX724" fmla="*/ 879145 w 2918007"/>
                    <a:gd name="connsiteY724" fmla="*/ 1012788 h 2013279"/>
                    <a:gd name="connsiteX725" fmla="*/ 2564606 w 2918007"/>
                    <a:gd name="connsiteY725" fmla="*/ 997242 h 2013279"/>
                    <a:gd name="connsiteX726" fmla="*/ 2603698 w 2918007"/>
                    <a:gd name="connsiteY726" fmla="*/ 1004351 h 2013279"/>
                    <a:gd name="connsiteX727" fmla="*/ 2614978 w 2918007"/>
                    <a:gd name="connsiteY727" fmla="*/ 1008193 h 2013279"/>
                    <a:gd name="connsiteX728" fmla="*/ 2637702 w 2918007"/>
                    <a:gd name="connsiteY728" fmla="*/ 1017378 h 2013279"/>
                    <a:gd name="connsiteX729" fmla="*/ 2644937 w 2918007"/>
                    <a:gd name="connsiteY729" fmla="*/ 1020730 h 2013279"/>
                    <a:gd name="connsiteX730" fmla="*/ 2655621 w 2918007"/>
                    <a:gd name="connsiteY730" fmla="*/ 1026333 h 2013279"/>
                    <a:gd name="connsiteX731" fmla="*/ 2666553 w 2918007"/>
                    <a:gd name="connsiteY731" fmla="*/ 1032810 h 2013279"/>
                    <a:gd name="connsiteX732" fmla="*/ 2666554 w 2918007"/>
                    <a:gd name="connsiteY732" fmla="*/ 1032810 h 2013279"/>
                    <a:gd name="connsiteX733" fmla="*/ 2655622 w 2918007"/>
                    <a:gd name="connsiteY733" fmla="*/ 1026333 h 2013279"/>
                    <a:gd name="connsiteX734" fmla="*/ 2647325 w 2918007"/>
                    <a:gd name="connsiteY734" fmla="*/ 1021836 h 2013279"/>
                    <a:gd name="connsiteX735" fmla="*/ 2644937 w 2918007"/>
                    <a:gd name="connsiteY735" fmla="*/ 1020730 h 2013279"/>
                    <a:gd name="connsiteX736" fmla="*/ 2641386 w 2918007"/>
                    <a:gd name="connsiteY736" fmla="*/ 1018868 h 2013279"/>
                    <a:gd name="connsiteX737" fmla="*/ 2637702 w 2918007"/>
                    <a:gd name="connsiteY737" fmla="*/ 1017378 h 2013279"/>
                    <a:gd name="connsiteX738" fmla="*/ 2625912 w 2918007"/>
                    <a:gd name="connsiteY738" fmla="*/ 1011917 h 2013279"/>
                    <a:gd name="connsiteX739" fmla="*/ 2614978 w 2918007"/>
                    <a:gd name="connsiteY739" fmla="*/ 1008193 h 2013279"/>
                    <a:gd name="connsiteX740" fmla="*/ 2606925 w 2918007"/>
                    <a:gd name="connsiteY740" fmla="*/ 1004938 h 2013279"/>
                    <a:gd name="connsiteX741" fmla="*/ 2603698 w 2918007"/>
                    <a:gd name="connsiteY741" fmla="*/ 1004351 h 2013279"/>
                    <a:gd name="connsiteX742" fmla="*/ 2596600 w 2918007"/>
                    <a:gd name="connsiteY742" fmla="*/ 1001933 h 2013279"/>
                    <a:gd name="connsiteX743" fmla="*/ 2564606 w 2918007"/>
                    <a:gd name="connsiteY743" fmla="*/ 997242 h 2013279"/>
                    <a:gd name="connsiteX744" fmla="*/ 1813999 w 2918007"/>
                    <a:gd name="connsiteY744" fmla="*/ 984389 h 2013279"/>
                    <a:gd name="connsiteX745" fmla="*/ 1784643 w 2918007"/>
                    <a:gd name="connsiteY745" fmla="*/ 990623 h 2013279"/>
                    <a:gd name="connsiteX746" fmla="*/ 1716838 w 2918007"/>
                    <a:gd name="connsiteY746" fmla="*/ 1093443 h 2013279"/>
                    <a:gd name="connsiteX747" fmla="*/ 1782177 w 2918007"/>
                    <a:gd name="connsiteY747" fmla="*/ 1233820 h 2013279"/>
                    <a:gd name="connsiteX748" fmla="*/ 1782185 w 2918007"/>
                    <a:gd name="connsiteY748" fmla="*/ 1233834 h 2013279"/>
                    <a:gd name="connsiteX749" fmla="*/ 1794023 w 2918007"/>
                    <a:gd name="connsiteY749" fmla="*/ 1260629 h 2013279"/>
                    <a:gd name="connsiteX750" fmla="*/ 1796091 w 2918007"/>
                    <a:gd name="connsiteY750" fmla="*/ 1269981 h 2013279"/>
                    <a:gd name="connsiteX751" fmla="*/ 1796318 w 2918007"/>
                    <a:gd name="connsiteY751" fmla="*/ 1274388 h 2013279"/>
                    <a:gd name="connsiteX752" fmla="*/ 1790412 w 2918007"/>
                    <a:gd name="connsiteY752" fmla="*/ 1282391 h 2013279"/>
                    <a:gd name="connsiteX753" fmla="*/ 1790413 w 2918007"/>
                    <a:gd name="connsiteY753" fmla="*/ 1282391 h 2013279"/>
                    <a:gd name="connsiteX754" fmla="*/ 1796460 w 2918007"/>
                    <a:gd name="connsiteY754" fmla="*/ 1277152 h 2013279"/>
                    <a:gd name="connsiteX755" fmla="*/ 1796318 w 2918007"/>
                    <a:gd name="connsiteY755" fmla="*/ 1274388 h 2013279"/>
                    <a:gd name="connsiteX756" fmla="*/ 1796894 w 2918007"/>
                    <a:gd name="connsiteY756" fmla="*/ 1273608 h 2013279"/>
                    <a:gd name="connsiteX757" fmla="*/ 1796091 w 2918007"/>
                    <a:gd name="connsiteY757" fmla="*/ 1269981 h 2013279"/>
                    <a:gd name="connsiteX758" fmla="*/ 1795820 w 2918007"/>
                    <a:gd name="connsiteY758" fmla="*/ 1264696 h 2013279"/>
                    <a:gd name="connsiteX759" fmla="*/ 1794023 w 2918007"/>
                    <a:gd name="connsiteY759" fmla="*/ 1260629 h 2013279"/>
                    <a:gd name="connsiteX760" fmla="*/ 1792627 w 2918007"/>
                    <a:gd name="connsiteY760" fmla="*/ 1254320 h 2013279"/>
                    <a:gd name="connsiteX761" fmla="*/ 1782185 w 2918007"/>
                    <a:gd name="connsiteY761" fmla="*/ 1233834 h 2013279"/>
                    <a:gd name="connsiteX762" fmla="*/ 1782178 w 2918007"/>
                    <a:gd name="connsiteY762" fmla="*/ 1233820 h 2013279"/>
                    <a:gd name="connsiteX763" fmla="*/ 1716839 w 2918007"/>
                    <a:gd name="connsiteY763" fmla="*/ 1093443 h 2013279"/>
                    <a:gd name="connsiteX764" fmla="*/ 1784644 w 2918007"/>
                    <a:gd name="connsiteY764" fmla="*/ 990623 h 2013279"/>
                    <a:gd name="connsiteX765" fmla="*/ 1792012 w 2918007"/>
                    <a:gd name="connsiteY765" fmla="*/ 987477 h 2013279"/>
                    <a:gd name="connsiteX766" fmla="*/ 1813999 w 2918007"/>
                    <a:gd name="connsiteY766" fmla="*/ 984389 h 2013279"/>
                    <a:gd name="connsiteX767" fmla="*/ 570790 w 2918007"/>
                    <a:gd name="connsiteY767" fmla="*/ 977636 h 2013279"/>
                    <a:gd name="connsiteX768" fmla="*/ 565396 w 2918007"/>
                    <a:gd name="connsiteY768" fmla="*/ 978309 h 2013279"/>
                    <a:gd name="connsiteX769" fmla="*/ 549369 w 2918007"/>
                    <a:gd name="connsiteY769" fmla="*/ 1078666 h 2013279"/>
                    <a:gd name="connsiteX770" fmla="*/ 533677 w 2918007"/>
                    <a:gd name="connsiteY770" fmla="*/ 1099408 h 2013279"/>
                    <a:gd name="connsiteX771" fmla="*/ 530098 w 2918007"/>
                    <a:gd name="connsiteY771" fmla="*/ 1103523 h 2013279"/>
                    <a:gd name="connsiteX772" fmla="*/ 524473 w 2918007"/>
                    <a:gd name="connsiteY772" fmla="*/ 1109219 h 2013279"/>
                    <a:gd name="connsiteX773" fmla="*/ 515046 w 2918007"/>
                    <a:gd name="connsiteY773" fmla="*/ 1114856 h 2013279"/>
                    <a:gd name="connsiteX774" fmla="*/ 515044 w 2918007"/>
                    <a:gd name="connsiteY774" fmla="*/ 1114857 h 2013279"/>
                    <a:gd name="connsiteX775" fmla="*/ 515044 w 2918007"/>
                    <a:gd name="connsiteY775" fmla="*/ 1114857 h 2013279"/>
                    <a:gd name="connsiteX776" fmla="*/ 515046 w 2918007"/>
                    <a:gd name="connsiteY776" fmla="*/ 1114856 h 2013279"/>
                    <a:gd name="connsiteX777" fmla="*/ 521053 w 2918007"/>
                    <a:gd name="connsiteY777" fmla="*/ 1112683 h 2013279"/>
                    <a:gd name="connsiteX778" fmla="*/ 524473 w 2918007"/>
                    <a:gd name="connsiteY778" fmla="*/ 1109219 h 2013279"/>
                    <a:gd name="connsiteX779" fmla="*/ 525869 w 2918007"/>
                    <a:gd name="connsiteY779" fmla="*/ 1108385 h 2013279"/>
                    <a:gd name="connsiteX780" fmla="*/ 530098 w 2918007"/>
                    <a:gd name="connsiteY780" fmla="*/ 1103523 h 2013279"/>
                    <a:gd name="connsiteX781" fmla="*/ 532091 w 2918007"/>
                    <a:gd name="connsiteY781" fmla="*/ 1101504 h 2013279"/>
                    <a:gd name="connsiteX782" fmla="*/ 533677 w 2918007"/>
                    <a:gd name="connsiteY782" fmla="*/ 1099408 h 2013279"/>
                    <a:gd name="connsiteX783" fmla="*/ 535779 w 2918007"/>
                    <a:gd name="connsiteY783" fmla="*/ 1096991 h 2013279"/>
                    <a:gd name="connsiteX784" fmla="*/ 549370 w 2918007"/>
                    <a:gd name="connsiteY784" fmla="*/ 1078666 h 2013279"/>
                    <a:gd name="connsiteX785" fmla="*/ 565397 w 2918007"/>
                    <a:gd name="connsiteY785" fmla="*/ 978309 h 2013279"/>
                    <a:gd name="connsiteX786" fmla="*/ 570790 w 2918007"/>
                    <a:gd name="connsiteY786" fmla="*/ 977636 h 2013279"/>
                    <a:gd name="connsiteX787" fmla="*/ 689293 w 2918007"/>
                    <a:gd name="connsiteY787" fmla="*/ 967843 h 2013279"/>
                    <a:gd name="connsiteX788" fmla="*/ 722335 w 2918007"/>
                    <a:gd name="connsiteY788" fmla="*/ 971042 h 2013279"/>
                    <a:gd name="connsiteX789" fmla="*/ 729412 w 2918007"/>
                    <a:gd name="connsiteY789" fmla="*/ 975023 h 2013279"/>
                    <a:gd name="connsiteX790" fmla="*/ 735016 w 2918007"/>
                    <a:gd name="connsiteY790" fmla="*/ 979910 h 2013279"/>
                    <a:gd name="connsiteX791" fmla="*/ 738156 w 2918007"/>
                    <a:gd name="connsiteY791" fmla="*/ 984902 h 2013279"/>
                    <a:gd name="connsiteX792" fmla="*/ 741977 w 2918007"/>
                    <a:gd name="connsiteY792" fmla="*/ 992236 h 2013279"/>
                    <a:gd name="connsiteX793" fmla="*/ 744546 w 2918007"/>
                    <a:gd name="connsiteY793" fmla="*/ 995058 h 2013279"/>
                    <a:gd name="connsiteX794" fmla="*/ 747197 w 2918007"/>
                    <a:gd name="connsiteY794" fmla="*/ 999272 h 2013279"/>
                    <a:gd name="connsiteX795" fmla="*/ 748894 w 2918007"/>
                    <a:gd name="connsiteY795" fmla="*/ 999834 h 2013279"/>
                    <a:gd name="connsiteX796" fmla="*/ 751067 w 2918007"/>
                    <a:gd name="connsiteY796" fmla="*/ 1002221 h 2013279"/>
                    <a:gd name="connsiteX797" fmla="*/ 771275 w 2918007"/>
                    <a:gd name="connsiteY797" fmla="*/ 1007247 h 2013279"/>
                    <a:gd name="connsiteX798" fmla="*/ 771275 w 2918007"/>
                    <a:gd name="connsiteY798" fmla="*/ 1007247 h 2013279"/>
                    <a:gd name="connsiteX799" fmla="*/ 748894 w 2918007"/>
                    <a:gd name="connsiteY799" fmla="*/ 999834 h 2013279"/>
                    <a:gd name="connsiteX800" fmla="*/ 744546 w 2918007"/>
                    <a:gd name="connsiteY800" fmla="*/ 995058 h 2013279"/>
                    <a:gd name="connsiteX801" fmla="*/ 738156 w 2918007"/>
                    <a:gd name="connsiteY801" fmla="*/ 984902 h 2013279"/>
                    <a:gd name="connsiteX802" fmla="*/ 736006 w 2918007"/>
                    <a:gd name="connsiteY802" fmla="*/ 980773 h 2013279"/>
                    <a:gd name="connsiteX803" fmla="*/ 735016 w 2918007"/>
                    <a:gd name="connsiteY803" fmla="*/ 979910 h 2013279"/>
                    <a:gd name="connsiteX804" fmla="*/ 733328 w 2918007"/>
                    <a:gd name="connsiteY804" fmla="*/ 977226 h 2013279"/>
                    <a:gd name="connsiteX805" fmla="*/ 729412 w 2918007"/>
                    <a:gd name="connsiteY805" fmla="*/ 975023 h 2013279"/>
                    <a:gd name="connsiteX806" fmla="*/ 725160 w 2918007"/>
                    <a:gd name="connsiteY806" fmla="*/ 971316 h 2013279"/>
                    <a:gd name="connsiteX807" fmla="*/ 722335 w 2918007"/>
                    <a:gd name="connsiteY807" fmla="*/ 971042 h 2013279"/>
                    <a:gd name="connsiteX808" fmla="*/ 719079 w 2918007"/>
                    <a:gd name="connsiteY808" fmla="*/ 969211 h 2013279"/>
                    <a:gd name="connsiteX809" fmla="*/ 689293 w 2918007"/>
                    <a:gd name="connsiteY809" fmla="*/ 967843 h 2013279"/>
                    <a:gd name="connsiteX810" fmla="*/ 398862 w 2918007"/>
                    <a:gd name="connsiteY810" fmla="*/ 959300 h 2013279"/>
                    <a:gd name="connsiteX811" fmla="*/ 398861 w 2918007"/>
                    <a:gd name="connsiteY811" fmla="*/ 959300 h 2013279"/>
                    <a:gd name="connsiteX812" fmla="*/ 411984 w 2918007"/>
                    <a:gd name="connsiteY812" fmla="*/ 965201 h 2013279"/>
                    <a:gd name="connsiteX813" fmla="*/ 414414 w 2918007"/>
                    <a:gd name="connsiteY813" fmla="*/ 968797 h 2013279"/>
                    <a:gd name="connsiteX814" fmla="*/ 418220 w 2918007"/>
                    <a:gd name="connsiteY814" fmla="*/ 977582 h 2013279"/>
                    <a:gd name="connsiteX815" fmla="*/ 419107 w 2918007"/>
                    <a:gd name="connsiteY815" fmla="*/ 980821 h 2013279"/>
                    <a:gd name="connsiteX816" fmla="*/ 419924 w 2918007"/>
                    <a:gd name="connsiteY816" fmla="*/ 986313 h 2013279"/>
                    <a:gd name="connsiteX817" fmla="*/ 395049 w 2918007"/>
                    <a:gd name="connsiteY817" fmla="*/ 1014479 h 2013279"/>
                    <a:gd name="connsiteX818" fmla="*/ 387641 w 2918007"/>
                    <a:gd name="connsiteY818" fmla="*/ 1033184 h 2013279"/>
                    <a:gd name="connsiteX819" fmla="*/ 384614 w 2918007"/>
                    <a:gd name="connsiteY819" fmla="*/ 1037577 h 2013279"/>
                    <a:gd name="connsiteX820" fmla="*/ 384465 w 2918007"/>
                    <a:gd name="connsiteY820" fmla="*/ 1041202 h 2013279"/>
                    <a:gd name="connsiteX821" fmla="*/ 382056 w 2918007"/>
                    <a:gd name="connsiteY821" fmla="*/ 1047284 h 2013279"/>
                    <a:gd name="connsiteX822" fmla="*/ 379955 w 2918007"/>
                    <a:gd name="connsiteY822" fmla="*/ 1082340 h 2013279"/>
                    <a:gd name="connsiteX823" fmla="*/ 382328 w 2918007"/>
                    <a:gd name="connsiteY823" fmla="*/ 1092971 h 2013279"/>
                    <a:gd name="connsiteX824" fmla="*/ 382143 w 2918007"/>
                    <a:gd name="connsiteY824" fmla="*/ 1097462 h 2013279"/>
                    <a:gd name="connsiteX825" fmla="*/ 384505 w 2918007"/>
                    <a:gd name="connsiteY825" fmla="*/ 1102721 h 2013279"/>
                    <a:gd name="connsiteX826" fmla="*/ 387752 w 2918007"/>
                    <a:gd name="connsiteY826" fmla="*/ 1117260 h 2013279"/>
                    <a:gd name="connsiteX827" fmla="*/ 397161 w 2918007"/>
                    <a:gd name="connsiteY827" fmla="*/ 1130894 h 2013279"/>
                    <a:gd name="connsiteX828" fmla="*/ 407513 w 2918007"/>
                    <a:gd name="connsiteY828" fmla="*/ 1153937 h 2013279"/>
                    <a:gd name="connsiteX829" fmla="*/ 420968 w 2918007"/>
                    <a:gd name="connsiteY829" fmla="*/ 1165389 h 2013279"/>
                    <a:gd name="connsiteX830" fmla="*/ 429075 w 2918007"/>
                    <a:gd name="connsiteY830" fmla="*/ 1177137 h 2013279"/>
                    <a:gd name="connsiteX831" fmla="*/ 452015 w 2918007"/>
                    <a:gd name="connsiteY831" fmla="*/ 1191815 h 2013279"/>
                    <a:gd name="connsiteX832" fmla="*/ 455726 w 2918007"/>
                    <a:gd name="connsiteY832" fmla="*/ 1194973 h 2013279"/>
                    <a:gd name="connsiteX833" fmla="*/ 458053 w 2918007"/>
                    <a:gd name="connsiteY833" fmla="*/ 1195679 h 2013279"/>
                    <a:gd name="connsiteX834" fmla="*/ 460617 w 2918007"/>
                    <a:gd name="connsiteY834" fmla="*/ 1197319 h 2013279"/>
                    <a:gd name="connsiteX835" fmla="*/ 498089 w 2918007"/>
                    <a:gd name="connsiteY835" fmla="*/ 1207814 h 2013279"/>
                    <a:gd name="connsiteX836" fmla="*/ 498090 w 2918007"/>
                    <a:gd name="connsiteY836" fmla="*/ 1207814 h 2013279"/>
                    <a:gd name="connsiteX837" fmla="*/ 458053 w 2918007"/>
                    <a:gd name="connsiteY837" fmla="*/ 1195679 h 2013279"/>
                    <a:gd name="connsiteX838" fmla="*/ 452015 w 2918007"/>
                    <a:gd name="connsiteY838" fmla="*/ 1191815 h 2013279"/>
                    <a:gd name="connsiteX839" fmla="*/ 420968 w 2918007"/>
                    <a:gd name="connsiteY839" fmla="*/ 1165389 h 2013279"/>
                    <a:gd name="connsiteX840" fmla="*/ 397161 w 2918007"/>
                    <a:gd name="connsiteY840" fmla="*/ 1130894 h 2013279"/>
                    <a:gd name="connsiteX841" fmla="*/ 384505 w 2918007"/>
                    <a:gd name="connsiteY841" fmla="*/ 1102721 h 2013279"/>
                    <a:gd name="connsiteX842" fmla="*/ 382328 w 2918007"/>
                    <a:gd name="connsiteY842" fmla="*/ 1092971 h 2013279"/>
                    <a:gd name="connsiteX843" fmla="*/ 384465 w 2918007"/>
                    <a:gd name="connsiteY843" fmla="*/ 1041202 h 2013279"/>
                    <a:gd name="connsiteX844" fmla="*/ 387641 w 2918007"/>
                    <a:gd name="connsiteY844" fmla="*/ 1033184 h 2013279"/>
                    <a:gd name="connsiteX845" fmla="*/ 419925 w 2918007"/>
                    <a:gd name="connsiteY845" fmla="*/ 986313 h 2013279"/>
                    <a:gd name="connsiteX846" fmla="*/ 419401 w 2918007"/>
                    <a:gd name="connsiteY846" fmla="*/ 981897 h 2013279"/>
                    <a:gd name="connsiteX847" fmla="*/ 419107 w 2918007"/>
                    <a:gd name="connsiteY847" fmla="*/ 980821 h 2013279"/>
                    <a:gd name="connsiteX848" fmla="*/ 418836 w 2918007"/>
                    <a:gd name="connsiteY848" fmla="*/ 979002 h 2013279"/>
                    <a:gd name="connsiteX849" fmla="*/ 418220 w 2918007"/>
                    <a:gd name="connsiteY849" fmla="*/ 977582 h 2013279"/>
                    <a:gd name="connsiteX850" fmla="*/ 416772 w 2918007"/>
                    <a:gd name="connsiteY850" fmla="*/ 972287 h 2013279"/>
                    <a:gd name="connsiteX851" fmla="*/ 414414 w 2918007"/>
                    <a:gd name="connsiteY851" fmla="*/ 968797 h 2013279"/>
                    <a:gd name="connsiteX852" fmla="*/ 413067 w 2918007"/>
                    <a:gd name="connsiteY852" fmla="*/ 965688 h 2013279"/>
                    <a:gd name="connsiteX853" fmla="*/ 411984 w 2918007"/>
                    <a:gd name="connsiteY853" fmla="*/ 965201 h 2013279"/>
                    <a:gd name="connsiteX854" fmla="*/ 410454 w 2918007"/>
                    <a:gd name="connsiteY854" fmla="*/ 962936 h 2013279"/>
                    <a:gd name="connsiteX855" fmla="*/ 398862 w 2918007"/>
                    <a:gd name="connsiteY855" fmla="*/ 959300 h 2013279"/>
                    <a:gd name="connsiteX856" fmla="*/ 1765535 w 2918007"/>
                    <a:gd name="connsiteY856" fmla="*/ 943908 h 2013279"/>
                    <a:gd name="connsiteX857" fmla="*/ 1765535 w 2918007"/>
                    <a:gd name="connsiteY857" fmla="*/ 943908 h 2013279"/>
                    <a:gd name="connsiteX858" fmla="*/ 1796971 w 2918007"/>
                    <a:gd name="connsiteY858" fmla="*/ 947765 h 2013279"/>
                    <a:gd name="connsiteX859" fmla="*/ 1796972 w 2918007"/>
                    <a:gd name="connsiteY859" fmla="*/ 947765 h 2013279"/>
                    <a:gd name="connsiteX860" fmla="*/ 256047 w 2918007"/>
                    <a:gd name="connsiteY860" fmla="*/ 934558 h 2013279"/>
                    <a:gd name="connsiteX861" fmla="*/ 224524 w 2918007"/>
                    <a:gd name="connsiteY861" fmla="*/ 938906 h 2013279"/>
                    <a:gd name="connsiteX862" fmla="*/ 92614 w 2918007"/>
                    <a:gd name="connsiteY862" fmla="*/ 1212886 h 2013279"/>
                    <a:gd name="connsiteX863" fmla="*/ 129906 w 2918007"/>
                    <a:gd name="connsiteY863" fmla="*/ 1225738 h 2013279"/>
                    <a:gd name="connsiteX864" fmla="*/ 129907 w 2918007"/>
                    <a:gd name="connsiteY864" fmla="*/ 1225738 h 2013279"/>
                    <a:gd name="connsiteX865" fmla="*/ 104211 w 2918007"/>
                    <a:gd name="connsiteY865" fmla="*/ 1219687 h 2013279"/>
                    <a:gd name="connsiteX866" fmla="*/ 92615 w 2918007"/>
                    <a:gd name="connsiteY866" fmla="*/ 1212886 h 2013279"/>
                    <a:gd name="connsiteX867" fmla="*/ 224525 w 2918007"/>
                    <a:gd name="connsiteY867" fmla="*/ 938906 h 2013279"/>
                    <a:gd name="connsiteX868" fmla="*/ 256047 w 2918007"/>
                    <a:gd name="connsiteY868" fmla="*/ 934558 h 2013279"/>
                    <a:gd name="connsiteX869" fmla="*/ 1986208 w 2918007"/>
                    <a:gd name="connsiteY869" fmla="*/ 925360 h 2013279"/>
                    <a:gd name="connsiteX870" fmla="*/ 2026981 w 2918007"/>
                    <a:gd name="connsiteY870" fmla="*/ 926346 h 2013279"/>
                    <a:gd name="connsiteX871" fmla="*/ 2026981 w 2918007"/>
                    <a:gd name="connsiteY871" fmla="*/ 926346 h 2013279"/>
                    <a:gd name="connsiteX872" fmla="*/ 2070517 w 2918007"/>
                    <a:gd name="connsiteY872" fmla="*/ 942003 h 2013279"/>
                    <a:gd name="connsiteX873" fmla="*/ 2100228 w 2918007"/>
                    <a:gd name="connsiteY873" fmla="*/ 962163 h 2013279"/>
                    <a:gd name="connsiteX874" fmla="*/ 2115366 w 2918007"/>
                    <a:gd name="connsiteY874" fmla="*/ 975408 h 2013279"/>
                    <a:gd name="connsiteX875" fmla="*/ 2137563 w 2918007"/>
                    <a:gd name="connsiteY875" fmla="*/ 1003792 h 2013279"/>
                    <a:gd name="connsiteX876" fmla="*/ 2145723 w 2918007"/>
                    <a:gd name="connsiteY876" fmla="*/ 1015055 h 2013279"/>
                    <a:gd name="connsiteX877" fmla="*/ 2164347 w 2918007"/>
                    <a:gd name="connsiteY877" fmla="*/ 1042341 h 2013279"/>
                    <a:gd name="connsiteX878" fmla="*/ 2174315 w 2918007"/>
                    <a:gd name="connsiteY878" fmla="*/ 1062173 h 2013279"/>
                    <a:gd name="connsiteX879" fmla="*/ 2177239 w 2918007"/>
                    <a:gd name="connsiteY879" fmla="*/ 1073089 h 2013279"/>
                    <a:gd name="connsiteX880" fmla="*/ 2180730 w 2918007"/>
                    <a:gd name="connsiteY880" fmla="*/ 1087374 h 2013279"/>
                    <a:gd name="connsiteX881" fmla="*/ 2181479 w 2918007"/>
                    <a:gd name="connsiteY881" fmla="*/ 1089577 h 2013279"/>
                    <a:gd name="connsiteX882" fmla="*/ 2183689 w 2918007"/>
                    <a:gd name="connsiteY882" fmla="*/ 1098396 h 2013279"/>
                    <a:gd name="connsiteX883" fmla="*/ 2185828 w 2918007"/>
                    <a:gd name="connsiteY883" fmla="*/ 1102362 h 2013279"/>
                    <a:gd name="connsiteX884" fmla="*/ 2187556 w 2918007"/>
                    <a:gd name="connsiteY884" fmla="*/ 1107443 h 2013279"/>
                    <a:gd name="connsiteX885" fmla="*/ 2189098 w 2918007"/>
                    <a:gd name="connsiteY885" fmla="*/ 1108425 h 2013279"/>
                    <a:gd name="connsiteX886" fmla="*/ 2190979 w 2918007"/>
                    <a:gd name="connsiteY886" fmla="*/ 1111913 h 2013279"/>
                    <a:gd name="connsiteX887" fmla="*/ 2200752 w 2918007"/>
                    <a:gd name="connsiteY887" fmla="*/ 1115847 h 2013279"/>
                    <a:gd name="connsiteX888" fmla="*/ 2200754 w 2918007"/>
                    <a:gd name="connsiteY888" fmla="*/ 1115848 h 2013279"/>
                    <a:gd name="connsiteX889" fmla="*/ 2200754 w 2918007"/>
                    <a:gd name="connsiteY889" fmla="*/ 1115848 h 2013279"/>
                    <a:gd name="connsiteX890" fmla="*/ 2200752 w 2918007"/>
                    <a:gd name="connsiteY890" fmla="*/ 1115847 h 2013279"/>
                    <a:gd name="connsiteX891" fmla="*/ 2189098 w 2918007"/>
                    <a:gd name="connsiteY891" fmla="*/ 1108425 h 2013279"/>
                    <a:gd name="connsiteX892" fmla="*/ 2185828 w 2918007"/>
                    <a:gd name="connsiteY892" fmla="*/ 1102362 h 2013279"/>
                    <a:gd name="connsiteX893" fmla="*/ 2181479 w 2918007"/>
                    <a:gd name="connsiteY893" fmla="*/ 1089577 h 2013279"/>
                    <a:gd name="connsiteX894" fmla="*/ 2178927 w 2918007"/>
                    <a:gd name="connsiteY894" fmla="*/ 1079393 h 2013279"/>
                    <a:gd name="connsiteX895" fmla="*/ 2177239 w 2918007"/>
                    <a:gd name="connsiteY895" fmla="*/ 1073089 h 2013279"/>
                    <a:gd name="connsiteX896" fmla="*/ 2174814 w 2918007"/>
                    <a:gd name="connsiteY896" fmla="*/ 1063165 h 2013279"/>
                    <a:gd name="connsiteX897" fmla="*/ 2174315 w 2918007"/>
                    <a:gd name="connsiteY897" fmla="*/ 1062173 h 2013279"/>
                    <a:gd name="connsiteX898" fmla="*/ 2173534 w 2918007"/>
                    <a:gd name="connsiteY898" fmla="*/ 1059256 h 2013279"/>
                    <a:gd name="connsiteX899" fmla="*/ 2164348 w 2918007"/>
                    <a:gd name="connsiteY899" fmla="*/ 1042341 h 2013279"/>
                    <a:gd name="connsiteX900" fmla="*/ 2142582 w 2918007"/>
                    <a:gd name="connsiteY900" fmla="*/ 1010210 h 2013279"/>
                    <a:gd name="connsiteX901" fmla="*/ 2137563 w 2918007"/>
                    <a:gd name="connsiteY901" fmla="*/ 1003792 h 2013279"/>
                    <a:gd name="connsiteX902" fmla="*/ 2119821 w 2918007"/>
                    <a:gd name="connsiteY902" fmla="*/ 979306 h 2013279"/>
                    <a:gd name="connsiteX903" fmla="*/ 2115366 w 2918007"/>
                    <a:gd name="connsiteY903" fmla="*/ 975408 h 2013279"/>
                    <a:gd name="connsiteX904" fmla="*/ 2110413 w 2918007"/>
                    <a:gd name="connsiteY904" fmla="*/ 969074 h 2013279"/>
                    <a:gd name="connsiteX905" fmla="*/ 2100228 w 2918007"/>
                    <a:gd name="connsiteY905" fmla="*/ 962163 h 2013279"/>
                    <a:gd name="connsiteX906" fmla="*/ 2081841 w 2918007"/>
                    <a:gd name="connsiteY906" fmla="*/ 946075 h 2013279"/>
                    <a:gd name="connsiteX907" fmla="*/ 2070517 w 2918007"/>
                    <a:gd name="connsiteY907" fmla="*/ 942003 h 2013279"/>
                    <a:gd name="connsiteX908" fmla="*/ 2060677 w 2918007"/>
                    <a:gd name="connsiteY908" fmla="*/ 935326 h 2013279"/>
                    <a:gd name="connsiteX909" fmla="*/ 2026982 w 2918007"/>
                    <a:gd name="connsiteY909" fmla="*/ 926346 h 2013279"/>
                    <a:gd name="connsiteX910" fmla="*/ 2026981 w 2918007"/>
                    <a:gd name="connsiteY910" fmla="*/ 926346 h 2013279"/>
                    <a:gd name="connsiteX911" fmla="*/ 427938 w 2918007"/>
                    <a:gd name="connsiteY911" fmla="*/ 867486 h 2013279"/>
                    <a:gd name="connsiteX912" fmla="*/ 382016 w 2918007"/>
                    <a:gd name="connsiteY912" fmla="*/ 885668 h 2013279"/>
                    <a:gd name="connsiteX913" fmla="*/ 372904 w 2918007"/>
                    <a:gd name="connsiteY913" fmla="*/ 893852 h 2013279"/>
                    <a:gd name="connsiteX914" fmla="*/ 364645 w 2918007"/>
                    <a:gd name="connsiteY914" fmla="*/ 899283 h 2013279"/>
                    <a:gd name="connsiteX915" fmla="*/ 346426 w 2918007"/>
                    <a:gd name="connsiteY915" fmla="*/ 917634 h 2013279"/>
                    <a:gd name="connsiteX916" fmla="*/ 337481 w 2918007"/>
                    <a:gd name="connsiteY916" fmla="*/ 925668 h 2013279"/>
                    <a:gd name="connsiteX917" fmla="*/ 332082 w 2918007"/>
                    <a:gd name="connsiteY917" fmla="*/ 932082 h 2013279"/>
                    <a:gd name="connsiteX918" fmla="*/ 327675 w 2918007"/>
                    <a:gd name="connsiteY918" fmla="*/ 936521 h 2013279"/>
                    <a:gd name="connsiteX919" fmla="*/ 309550 w 2918007"/>
                    <a:gd name="connsiteY919" fmla="*/ 958850 h 2013279"/>
                    <a:gd name="connsiteX920" fmla="*/ 303810 w 2918007"/>
                    <a:gd name="connsiteY920" fmla="*/ 965669 h 2013279"/>
                    <a:gd name="connsiteX921" fmla="*/ 301582 w 2918007"/>
                    <a:gd name="connsiteY921" fmla="*/ 968665 h 2013279"/>
                    <a:gd name="connsiteX922" fmla="*/ 300838 w 2918007"/>
                    <a:gd name="connsiteY922" fmla="*/ 969582 h 2013279"/>
                    <a:gd name="connsiteX923" fmla="*/ 295756 w 2918007"/>
                    <a:gd name="connsiteY923" fmla="*/ 976502 h 2013279"/>
                    <a:gd name="connsiteX924" fmla="*/ 294010 w 2918007"/>
                    <a:gd name="connsiteY924" fmla="*/ 978851 h 2013279"/>
                    <a:gd name="connsiteX925" fmla="*/ 293482 w 2918007"/>
                    <a:gd name="connsiteY925" fmla="*/ 979599 h 2013279"/>
                    <a:gd name="connsiteX926" fmla="*/ 293203 w 2918007"/>
                    <a:gd name="connsiteY926" fmla="*/ 979979 h 2013279"/>
                    <a:gd name="connsiteX927" fmla="*/ 290712 w 2918007"/>
                    <a:gd name="connsiteY927" fmla="*/ 983523 h 2013279"/>
                    <a:gd name="connsiteX928" fmla="*/ 290480 w 2918007"/>
                    <a:gd name="connsiteY928" fmla="*/ 983851 h 2013279"/>
                    <a:gd name="connsiteX929" fmla="*/ 307710 w 2918007"/>
                    <a:gd name="connsiteY929" fmla="*/ 1022119 h 2013279"/>
                    <a:gd name="connsiteX930" fmla="*/ 307711 w 2918007"/>
                    <a:gd name="connsiteY930" fmla="*/ 1022119 h 2013279"/>
                    <a:gd name="connsiteX931" fmla="*/ 297012 w 2918007"/>
                    <a:gd name="connsiteY931" fmla="*/ 1010597 h 2013279"/>
                    <a:gd name="connsiteX932" fmla="*/ 290481 w 2918007"/>
                    <a:gd name="connsiteY932" fmla="*/ 983851 h 2013279"/>
                    <a:gd name="connsiteX933" fmla="*/ 290712 w 2918007"/>
                    <a:gd name="connsiteY933" fmla="*/ 983523 h 2013279"/>
                    <a:gd name="connsiteX934" fmla="*/ 293482 w 2918007"/>
                    <a:gd name="connsiteY934" fmla="*/ 979599 h 2013279"/>
                    <a:gd name="connsiteX935" fmla="*/ 295756 w 2918007"/>
                    <a:gd name="connsiteY935" fmla="*/ 976502 h 2013279"/>
                    <a:gd name="connsiteX936" fmla="*/ 301582 w 2918007"/>
                    <a:gd name="connsiteY936" fmla="*/ 968665 h 2013279"/>
                    <a:gd name="connsiteX937" fmla="*/ 309550 w 2918007"/>
                    <a:gd name="connsiteY937" fmla="*/ 958850 h 2013279"/>
                    <a:gd name="connsiteX938" fmla="*/ 332082 w 2918007"/>
                    <a:gd name="connsiteY938" fmla="*/ 932082 h 2013279"/>
                    <a:gd name="connsiteX939" fmla="*/ 346426 w 2918007"/>
                    <a:gd name="connsiteY939" fmla="*/ 917634 h 2013279"/>
                    <a:gd name="connsiteX940" fmla="*/ 372904 w 2918007"/>
                    <a:gd name="connsiteY940" fmla="*/ 893852 h 2013279"/>
                    <a:gd name="connsiteX941" fmla="*/ 405397 w 2918007"/>
                    <a:gd name="connsiteY941" fmla="*/ 872486 h 2013279"/>
                    <a:gd name="connsiteX942" fmla="*/ 427939 w 2918007"/>
                    <a:gd name="connsiteY942" fmla="*/ 867486 h 2013279"/>
                    <a:gd name="connsiteX943" fmla="*/ 1029718 w 2918007"/>
                    <a:gd name="connsiteY943" fmla="*/ 808954 h 2013279"/>
                    <a:gd name="connsiteX944" fmla="*/ 1035096 w 2918007"/>
                    <a:gd name="connsiteY944" fmla="*/ 843471 h 2013279"/>
                    <a:gd name="connsiteX945" fmla="*/ 1032706 w 2918007"/>
                    <a:gd name="connsiteY945" fmla="*/ 812505 h 2013279"/>
                    <a:gd name="connsiteX946" fmla="*/ 440882 w 2918007"/>
                    <a:gd name="connsiteY946" fmla="*/ 804070 h 2013279"/>
                    <a:gd name="connsiteX947" fmla="*/ 432492 w 2918007"/>
                    <a:gd name="connsiteY947" fmla="*/ 805015 h 2013279"/>
                    <a:gd name="connsiteX948" fmla="*/ 430154 w 2918007"/>
                    <a:gd name="connsiteY948" fmla="*/ 805492 h 2013279"/>
                    <a:gd name="connsiteX949" fmla="*/ 426580 w 2918007"/>
                    <a:gd name="connsiteY949" fmla="*/ 805965 h 2013279"/>
                    <a:gd name="connsiteX950" fmla="*/ 423037 w 2918007"/>
                    <a:gd name="connsiteY950" fmla="*/ 806941 h 2013279"/>
                    <a:gd name="connsiteX951" fmla="*/ 411465 w 2918007"/>
                    <a:gd name="connsiteY951" fmla="*/ 809297 h 2013279"/>
                    <a:gd name="connsiteX952" fmla="*/ 401232 w 2918007"/>
                    <a:gd name="connsiteY952" fmla="*/ 812945 h 2013279"/>
                    <a:gd name="connsiteX953" fmla="*/ 393496 w 2918007"/>
                    <a:gd name="connsiteY953" fmla="*/ 815075 h 2013279"/>
                    <a:gd name="connsiteX954" fmla="*/ 390663 w 2918007"/>
                    <a:gd name="connsiteY954" fmla="*/ 816713 h 2013279"/>
                    <a:gd name="connsiteX955" fmla="*/ 384018 w 2918007"/>
                    <a:gd name="connsiteY955" fmla="*/ 819082 h 2013279"/>
                    <a:gd name="connsiteX956" fmla="*/ 356367 w 2918007"/>
                    <a:gd name="connsiteY956" fmla="*/ 836538 h 2013279"/>
                    <a:gd name="connsiteX957" fmla="*/ 390663 w 2918007"/>
                    <a:gd name="connsiteY957" fmla="*/ 816713 h 2013279"/>
                    <a:gd name="connsiteX958" fmla="*/ 401232 w 2918007"/>
                    <a:gd name="connsiteY958" fmla="*/ 812945 h 2013279"/>
                    <a:gd name="connsiteX959" fmla="*/ 423037 w 2918007"/>
                    <a:gd name="connsiteY959" fmla="*/ 806941 h 2013279"/>
                    <a:gd name="connsiteX960" fmla="*/ 430154 w 2918007"/>
                    <a:gd name="connsiteY960" fmla="*/ 805492 h 2013279"/>
                    <a:gd name="connsiteX961" fmla="*/ 1018311 w 2918007"/>
                    <a:gd name="connsiteY961" fmla="*/ 795397 h 2013279"/>
                    <a:gd name="connsiteX962" fmla="*/ 1003631 w 2918007"/>
                    <a:gd name="connsiteY962" fmla="*/ 795508 h 2013279"/>
                    <a:gd name="connsiteX963" fmla="*/ 979620 w 2918007"/>
                    <a:gd name="connsiteY963" fmla="*/ 814537 h 2013279"/>
                    <a:gd name="connsiteX964" fmla="*/ 942635 w 2918007"/>
                    <a:gd name="connsiteY964" fmla="*/ 1236898 h 2013279"/>
                    <a:gd name="connsiteX965" fmla="*/ 951002 w 2918007"/>
                    <a:gd name="connsiteY965" fmla="*/ 1242332 h 2013279"/>
                    <a:gd name="connsiteX966" fmla="*/ 953670 w 2918007"/>
                    <a:gd name="connsiteY966" fmla="*/ 1243588 h 2013279"/>
                    <a:gd name="connsiteX967" fmla="*/ 957343 w 2918007"/>
                    <a:gd name="connsiteY967" fmla="*/ 1245816 h 2013279"/>
                    <a:gd name="connsiteX968" fmla="*/ 961782 w 2918007"/>
                    <a:gd name="connsiteY968" fmla="*/ 1247407 h 2013279"/>
                    <a:gd name="connsiteX969" fmla="*/ 974979 w 2918007"/>
                    <a:gd name="connsiteY969" fmla="*/ 1253619 h 2013279"/>
                    <a:gd name="connsiteX970" fmla="*/ 989111 w 2918007"/>
                    <a:gd name="connsiteY970" fmla="*/ 1257203 h 2013279"/>
                    <a:gd name="connsiteX971" fmla="*/ 998806 w 2918007"/>
                    <a:gd name="connsiteY971" fmla="*/ 1260679 h 2013279"/>
                    <a:gd name="connsiteX972" fmla="*/ 1003707 w 2918007"/>
                    <a:gd name="connsiteY972" fmla="*/ 1260906 h 2013279"/>
                    <a:gd name="connsiteX973" fmla="*/ 1012885 w 2918007"/>
                    <a:gd name="connsiteY973" fmla="*/ 1263233 h 2013279"/>
                    <a:gd name="connsiteX974" fmla="*/ 1063037 w 2918007"/>
                    <a:gd name="connsiteY974" fmla="*/ 1263651 h 2013279"/>
                    <a:gd name="connsiteX975" fmla="*/ 1063037 w 2918007"/>
                    <a:gd name="connsiteY975" fmla="*/ 1263651 h 2013279"/>
                    <a:gd name="connsiteX976" fmla="*/ 1003707 w 2918007"/>
                    <a:gd name="connsiteY976" fmla="*/ 1260906 h 2013279"/>
                    <a:gd name="connsiteX977" fmla="*/ 989111 w 2918007"/>
                    <a:gd name="connsiteY977" fmla="*/ 1257203 h 2013279"/>
                    <a:gd name="connsiteX978" fmla="*/ 961782 w 2918007"/>
                    <a:gd name="connsiteY978" fmla="*/ 1247407 h 2013279"/>
                    <a:gd name="connsiteX979" fmla="*/ 953670 w 2918007"/>
                    <a:gd name="connsiteY979" fmla="*/ 1243588 h 2013279"/>
                    <a:gd name="connsiteX980" fmla="*/ 942636 w 2918007"/>
                    <a:gd name="connsiteY980" fmla="*/ 1236898 h 2013279"/>
                    <a:gd name="connsiteX981" fmla="*/ 979620 w 2918007"/>
                    <a:gd name="connsiteY981" fmla="*/ 814537 h 2013279"/>
                    <a:gd name="connsiteX982" fmla="*/ 1003631 w 2918007"/>
                    <a:gd name="connsiteY982" fmla="*/ 795508 h 2013279"/>
                    <a:gd name="connsiteX983" fmla="*/ 681281 w 2918007"/>
                    <a:gd name="connsiteY983" fmla="*/ 791168 h 2013279"/>
                    <a:gd name="connsiteX984" fmla="*/ 681716 w 2918007"/>
                    <a:gd name="connsiteY984" fmla="*/ 836578 h 2013279"/>
                    <a:gd name="connsiteX985" fmla="*/ 680484 w 2918007"/>
                    <a:gd name="connsiteY985" fmla="*/ 851072 h 2013279"/>
                    <a:gd name="connsiteX986" fmla="*/ 676095 w 2918007"/>
                    <a:gd name="connsiteY986" fmla="*/ 884761 h 2013279"/>
                    <a:gd name="connsiteX987" fmla="*/ 670861 w 2918007"/>
                    <a:gd name="connsiteY987" fmla="*/ 900354 h 2013279"/>
                    <a:gd name="connsiteX988" fmla="*/ 658268 w 2918007"/>
                    <a:gd name="connsiteY988" fmla="*/ 923351 h 2013279"/>
                    <a:gd name="connsiteX989" fmla="*/ 640598 w 2918007"/>
                    <a:gd name="connsiteY989" fmla="*/ 938873 h 2013279"/>
                    <a:gd name="connsiteX990" fmla="*/ 636967 w 2918007"/>
                    <a:gd name="connsiteY990" fmla="*/ 940909 h 2013279"/>
                    <a:gd name="connsiteX991" fmla="*/ 610709 w 2918007"/>
                    <a:gd name="connsiteY991" fmla="*/ 943667 h 2013279"/>
                    <a:gd name="connsiteX992" fmla="*/ 635466 w 2918007"/>
                    <a:gd name="connsiteY992" fmla="*/ 941751 h 2013279"/>
                    <a:gd name="connsiteX993" fmla="*/ 636967 w 2918007"/>
                    <a:gd name="connsiteY993" fmla="*/ 940909 h 2013279"/>
                    <a:gd name="connsiteX994" fmla="*/ 638459 w 2918007"/>
                    <a:gd name="connsiteY994" fmla="*/ 940752 h 2013279"/>
                    <a:gd name="connsiteX995" fmla="*/ 640598 w 2918007"/>
                    <a:gd name="connsiteY995" fmla="*/ 938873 h 2013279"/>
                    <a:gd name="connsiteX996" fmla="*/ 653830 w 2918007"/>
                    <a:gd name="connsiteY996" fmla="*/ 931454 h 2013279"/>
                    <a:gd name="connsiteX997" fmla="*/ 658268 w 2918007"/>
                    <a:gd name="connsiteY997" fmla="*/ 923351 h 2013279"/>
                    <a:gd name="connsiteX998" fmla="*/ 665181 w 2918007"/>
                    <a:gd name="connsiteY998" fmla="*/ 917278 h 2013279"/>
                    <a:gd name="connsiteX999" fmla="*/ 670861 w 2918007"/>
                    <a:gd name="connsiteY999" fmla="*/ 900354 h 2013279"/>
                    <a:gd name="connsiteX1000" fmla="*/ 675063 w 2918007"/>
                    <a:gd name="connsiteY1000" fmla="*/ 892682 h 2013279"/>
                    <a:gd name="connsiteX1001" fmla="*/ 676095 w 2918007"/>
                    <a:gd name="connsiteY1001" fmla="*/ 884761 h 2013279"/>
                    <a:gd name="connsiteX1002" fmla="*/ 678137 w 2918007"/>
                    <a:gd name="connsiteY1002" fmla="*/ 878674 h 2013279"/>
                    <a:gd name="connsiteX1003" fmla="*/ 680484 w 2918007"/>
                    <a:gd name="connsiteY1003" fmla="*/ 851072 h 2013279"/>
                    <a:gd name="connsiteX1004" fmla="*/ 681761 w 2918007"/>
                    <a:gd name="connsiteY1004" fmla="*/ 841271 h 2013279"/>
                    <a:gd name="connsiteX1005" fmla="*/ 681716 w 2918007"/>
                    <a:gd name="connsiteY1005" fmla="*/ 836578 h 2013279"/>
                    <a:gd name="connsiteX1006" fmla="*/ 681960 w 2918007"/>
                    <a:gd name="connsiteY1006" fmla="*/ 833706 h 2013279"/>
                    <a:gd name="connsiteX1007" fmla="*/ 2336942 w 2918007"/>
                    <a:gd name="connsiteY1007" fmla="*/ 789294 h 2013279"/>
                    <a:gd name="connsiteX1008" fmla="*/ 2336941 w 2918007"/>
                    <a:gd name="connsiteY1008" fmla="*/ 789294 h 2013279"/>
                    <a:gd name="connsiteX1009" fmla="*/ 2350662 w 2918007"/>
                    <a:gd name="connsiteY1009" fmla="*/ 794915 h 2013279"/>
                    <a:gd name="connsiteX1010" fmla="*/ 2350672 w 2918007"/>
                    <a:gd name="connsiteY1010" fmla="*/ 794945 h 2013279"/>
                    <a:gd name="connsiteX1011" fmla="*/ 2357003 w 2918007"/>
                    <a:gd name="connsiteY1011" fmla="*/ 814001 h 2013279"/>
                    <a:gd name="connsiteX1012" fmla="*/ 2357557 w 2918007"/>
                    <a:gd name="connsiteY1012" fmla="*/ 823380 h 2013279"/>
                    <a:gd name="connsiteX1013" fmla="*/ 2357968 w 2918007"/>
                    <a:gd name="connsiteY1013" fmla="*/ 841519 h 2013279"/>
                    <a:gd name="connsiteX1014" fmla="*/ 2351357 w 2918007"/>
                    <a:gd name="connsiteY1014" fmla="*/ 897183 h 2013279"/>
                    <a:gd name="connsiteX1015" fmla="*/ 2339080 w 2918007"/>
                    <a:gd name="connsiteY1015" fmla="*/ 953624 h 2013279"/>
                    <a:gd name="connsiteX1016" fmla="*/ 2332187 w 2918007"/>
                    <a:gd name="connsiteY1016" fmla="*/ 982395 h 2013279"/>
                    <a:gd name="connsiteX1017" fmla="*/ 2329248 w 2918007"/>
                    <a:gd name="connsiteY1017" fmla="*/ 992083 h 2013279"/>
                    <a:gd name="connsiteX1018" fmla="*/ 2307353 w 2918007"/>
                    <a:gd name="connsiteY1018" fmla="*/ 1055886 h 2013279"/>
                    <a:gd name="connsiteX1019" fmla="*/ 2295345 w 2918007"/>
                    <a:gd name="connsiteY1019" fmla="*/ 1085544 h 2013279"/>
                    <a:gd name="connsiteX1020" fmla="*/ 2292980 w 2918007"/>
                    <a:gd name="connsiteY1020" fmla="*/ 1091993 h 2013279"/>
                    <a:gd name="connsiteX1021" fmla="*/ 2290893 w 2918007"/>
                    <a:gd name="connsiteY1021" fmla="*/ 1097235 h 2013279"/>
                    <a:gd name="connsiteX1022" fmla="*/ 2290178 w 2918007"/>
                    <a:gd name="connsiteY1022" fmla="*/ 1099632 h 2013279"/>
                    <a:gd name="connsiteX1023" fmla="*/ 2287455 w 2918007"/>
                    <a:gd name="connsiteY1023" fmla="*/ 1107055 h 2013279"/>
                    <a:gd name="connsiteX1024" fmla="*/ 2286862 w 2918007"/>
                    <a:gd name="connsiteY1024" fmla="*/ 1110746 h 2013279"/>
                    <a:gd name="connsiteX1025" fmla="*/ 2283582 w 2918007"/>
                    <a:gd name="connsiteY1025" fmla="*/ 1121742 h 2013279"/>
                    <a:gd name="connsiteX1026" fmla="*/ 2284240 w 2918007"/>
                    <a:gd name="connsiteY1026" fmla="*/ 1127071 h 2013279"/>
                    <a:gd name="connsiteX1027" fmla="*/ 2283622 w 2918007"/>
                    <a:gd name="connsiteY1027" fmla="*/ 1130923 h 2013279"/>
                    <a:gd name="connsiteX1028" fmla="*/ 2284808 w 2918007"/>
                    <a:gd name="connsiteY1028" fmla="*/ 1131663 h 2013279"/>
                    <a:gd name="connsiteX1029" fmla="*/ 2285080 w 2918007"/>
                    <a:gd name="connsiteY1029" fmla="*/ 1133862 h 2013279"/>
                    <a:gd name="connsiteX1030" fmla="*/ 2295043 w 2918007"/>
                    <a:gd name="connsiteY1030" fmla="*/ 1138051 h 2013279"/>
                    <a:gd name="connsiteX1031" fmla="*/ 2295044 w 2918007"/>
                    <a:gd name="connsiteY1031" fmla="*/ 1138052 h 2013279"/>
                    <a:gd name="connsiteX1032" fmla="*/ 2295045 w 2918007"/>
                    <a:gd name="connsiteY1032" fmla="*/ 1138052 h 2013279"/>
                    <a:gd name="connsiteX1033" fmla="*/ 2319955 w 2918007"/>
                    <a:gd name="connsiteY1033" fmla="*/ 1138969 h 2013279"/>
                    <a:gd name="connsiteX1034" fmla="*/ 2320914 w 2918007"/>
                    <a:gd name="connsiteY1034" fmla="*/ 1139004 h 2013279"/>
                    <a:gd name="connsiteX1035" fmla="*/ 2320914 w 2918007"/>
                    <a:gd name="connsiteY1035" fmla="*/ 1139004 h 2013279"/>
                    <a:gd name="connsiteX1036" fmla="*/ 2319955 w 2918007"/>
                    <a:gd name="connsiteY1036" fmla="*/ 1138969 h 2013279"/>
                    <a:gd name="connsiteX1037" fmla="*/ 2295045 w 2918007"/>
                    <a:gd name="connsiteY1037" fmla="*/ 1138052 h 2013279"/>
                    <a:gd name="connsiteX1038" fmla="*/ 2295045 w 2918007"/>
                    <a:gd name="connsiteY1038" fmla="*/ 1138052 h 2013279"/>
                    <a:gd name="connsiteX1039" fmla="*/ 2295043 w 2918007"/>
                    <a:gd name="connsiteY1039" fmla="*/ 1138051 h 2013279"/>
                    <a:gd name="connsiteX1040" fmla="*/ 2284808 w 2918007"/>
                    <a:gd name="connsiteY1040" fmla="*/ 1131663 h 2013279"/>
                    <a:gd name="connsiteX1041" fmla="*/ 2284240 w 2918007"/>
                    <a:gd name="connsiteY1041" fmla="*/ 1127071 h 2013279"/>
                    <a:gd name="connsiteX1042" fmla="*/ 2286862 w 2918007"/>
                    <a:gd name="connsiteY1042" fmla="*/ 1110746 h 2013279"/>
                    <a:gd name="connsiteX1043" fmla="*/ 2290178 w 2918007"/>
                    <a:gd name="connsiteY1043" fmla="*/ 1099632 h 2013279"/>
                    <a:gd name="connsiteX1044" fmla="*/ 2292980 w 2918007"/>
                    <a:gd name="connsiteY1044" fmla="*/ 1091993 h 2013279"/>
                    <a:gd name="connsiteX1045" fmla="*/ 2307354 w 2918007"/>
                    <a:gd name="connsiteY1045" fmla="*/ 1055886 h 2013279"/>
                    <a:gd name="connsiteX1046" fmla="*/ 2321342 w 2918007"/>
                    <a:gd name="connsiteY1046" fmla="*/ 1018143 h 2013279"/>
                    <a:gd name="connsiteX1047" fmla="*/ 2329248 w 2918007"/>
                    <a:gd name="connsiteY1047" fmla="*/ 992083 h 2013279"/>
                    <a:gd name="connsiteX1048" fmla="*/ 2331296 w 2918007"/>
                    <a:gd name="connsiteY1048" fmla="*/ 986116 h 2013279"/>
                    <a:gd name="connsiteX1049" fmla="*/ 2332187 w 2918007"/>
                    <a:gd name="connsiteY1049" fmla="*/ 982395 h 2013279"/>
                    <a:gd name="connsiteX1050" fmla="*/ 2334428 w 2918007"/>
                    <a:gd name="connsiteY1050" fmla="*/ 975010 h 2013279"/>
                    <a:gd name="connsiteX1051" fmla="*/ 2339080 w 2918007"/>
                    <a:gd name="connsiteY1051" fmla="*/ 953624 h 2013279"/>
                    <a:gd name="connsiteX1052" fmla="*/ 2350134 w 2918007"/>
                    <a:gd name="connsiteY1052" fmla="*/ 907481 h 2013279"/>
                    <a:gd name="connsiteX1053" fmla="*/ 2351357 w 2918007"/>
                    <a:gd name="connsiteY1053" fmla="*/ 897183 h 2013279"/>
                    <a:gd name="connsiteX1054" fmla="*/ 2353816 w 2918007"/>
                    <a:gd name="connsiteY1054" fmla="*/ 885879 h 2013279"/>
                    <a:gd name="connsiteX1055" fmla="*/ 2358081 w 2918007"/>
                    <a:gd name="connsiteY1055" fmla="*/ 846534 h 2013279"/>
                    <a:gd name="connsiteX1056" fmla="*/ 2357968 w 2918007"/>
                    <a:gd name="connsiteY1056" fmla="*/ 841519 h 2013279"/>
                    <a:gd name="connsiteX1057" fmla="*/ 2358409 w 2918007"/>
                    <a:gd name="connsiteY1057" fmla="*/ 837805 h 2013279"/>
                    <a:gd name="connsiteX1058" fmla="*/ 2357557 w 2918007"/>
                    <a:gd name="connsiteY1058" fmla="*/ 823380 h 2013279"/>
                    <a:gd name="connsiteX1059" fmla="*/ 2357370 w 2918007"/>
                    <a:gd name="connsiteY1059" fmla="*/ 815104 h 2013279"/>
                    <a:gd name="connsiteX1060" fmla="*/ 2357003 w 2918007"/>
                    <a:gd name="connsiteY1060" fmla="*/ 814001 h 2013279"/>
                    <a:gd name="connsiteX1061" fmla="*/ 2356879 w 2918007"/>
                    <a:gd name="connsiteY1061" fmla="*/ 811898 h 2013279"/>
                    <a:gd name="connsiteX1062" fmla="*/ 2350672 w 2918007"/>
                    <a:gd name="connsiteY1062" fmla="*/ 794945 h 2013279"/>
                    <a:gd name="connsiteX1063" fmla="*/ 2350663 w 2918007"/>
                    <a:gd name="connsiteY1063" fmla="*/ 794915 h 2013279"/>
                    <a:gd name="connsiteX1064" fmla="*/ 2336942 w 2918007"/>
                    <a:gd name="connsiteY1064" fmla="*/ 789294 h 2013279"/>
                    <a:gd name="connsiteX1065" fmla="*/ 509987 w 2918007"/>
                    <a:gd name="connsiteY1065" fmla="*/ 779317 h 2013279"/>
                    <a:gd name="connsiteX1066" fmla="*/ 496358 w 2918007"/>
                    <a:gd name="connsiteY1066" fmla="*/ 791141 h 2013279"/>
                    <a:gd name="connsiteX1067" fmla="*/ 494856 w 2918007"/>
                    <a:gd name="connsiteY1067" fmla="*/ 798090 h 2013279"/>
                    <a:gd name="connsiteX1068" fmla="*/ 492870 w 2918007"/>
                    <a:gd name="connsiteY1068" fmla="*/ 801617 h 2013279"/>
                    <a:gd name="connsiteX1069" fmla="*/ 474255 w 2918007"/>
                    <a:gd name="connsiteY1069" fmla="*/ 811140 h 2013279"/>
                    <a:gd name="connsiteX1070" fmla="*/ 474255 w 2918007"/>
                    <a:gd name="connsiteY1070" fmla="*/ 811141 h 2013279"/>
                    <a:gd name="connsiteX1071" fmla="*/ 474255 w 2918007"/>
                    <a:gd name="connsiteY1071" fmla="*/ 811141 h 2013279"/>
                    <a:gd name="connsiteX1072" fmla="*/ 474255 w 2918007"/>
                    <a:gd name="connsiteY1072" fmla="*/ 811140 h 2013279"/>
                    <a:gd name="connsiteX1073" fmla="*/ 490580 w 2918007"/>
                    <a:gd name="connsiteY1073" fmla="*/ 805686 h 2013279"/>
                    <a:gd name="connsiteX1074" fmla="*/ 492870 w 2918007"/>
                    <a:gd name="connsiteY1074" fmla="*/ 801617 h 2013279"/>
                    <a:gd name="connsiteX1075" fmla="*/ 494246 w 2918007"/>
                    <a:gd name="connsiteY1075" fmla="*/ 800914 h 2013279"/>
                    <a:gd name="connsiteX1076" fmla="*/ 494856 w 2918007"/>
                    <a:gd name="connsiteY1076" fmla="*/ 798090 h 2013279"/>
                    <a:gd name="connsiteX1077" fmla="*/ 495925 w 2918007"/>
                    <a:gd name="connsiteY1077" fmla="*/ 796191 h 2013279"/>
                    <a:gd name="connsiteX1078" fmla="*/ 496358 w 2918007"/>
                    <a:gd name="connsiteY1078" fmla="*/ 791141 h 2013279"/>
                    <a:gd name="connsiteX1079" fmla="*/ 509987 w 2918007"/>
                    <a:gd name="connsiteY1079" fmla="*/ 779317 h 2013279"/>
                    <a:gd name="connsiteX1080" fmla="*/ 2601292 w 2918007"/>
                    <a:gd name="connsiteY1080" fmla="*/ 757855 h 2013279"/>
                    <a:gd name="connsiteX1081" fmla="*/ 2601291 w 2918007"/>
                    <a:gd name="connsiteY1081" fmla="*/ 757855 h 2013279"/>
                    <a:gd name="connsiteX1082" fmla="*/ 2606626 w 2918007"/>
                    <a:gd name="connsiteY1082" fmla="*/ 763218 h 2013279"/>
                    <a:gd name="connsiteX1083" fmla="*/ 2614322 w 2918007"/>
                    <a:gd name="connsiteY1083" fmla="*/ 775133 h 2013279"/>
                    <a:gd name="connsiteX1084" fmla="*/ 2624988 w 2918007"/>
                    <a:gd name="connsiteY1084" fmla="*/ 811007 h 2013279"/>
                    <a:gd name="connsiteX1085" fmla="*/ 2626106 w 2918007"/>
                    <a:gd name="connsiteY1085" fmla="*/ 816758 h 2013279"/>
                    <a:gd name="connsiteX1086" fmla="*/ 2627538 w 2918007"/>
                    <a:gd name="connsiteY1086" fmla="*/ 836324 h 2013279"/>
                    <a:gd name="connsiteX1087" fmla="*/ 2628988 w 2918007"/>
                    <a:gd name="connsiteY1087" fmla="*/ 873415 h 2013279"/>
                    <a:gd name="connsiteX1088" fmla="*/ 2627243 w 2918007"/>
                    <a:gd name="connsiteY1088" fmla="*/ 892919 h 2013279"/>
                    <a:gd name="connsiteX1089" fmla="*/ 2621067 w 2918007"/>
                    <a:gd name="connsiteY1089" fmla="*/ 930287 h 2013279"/>
                    <a:gd name="connsiteX1090" fmla="*/ 2620269 w 2918007"/>
                    <a:gd name="connsiteY1090" fmla="*/ 933160 h 2013279"/>
                    <a:gd name="connsiteX1091" fmla="*/ 2612234 w 2918007"/>
                    <a:gd name="connsiteY1091" fmla="*/ 948308 h 2013279"/>
                    <a:gd name="connsiteX1092" fmla="*/ 2612215 w 2918007"/>
                    <a:gd name="connsiteY1092" fmla="*/ 948342 h 2013279"/>
                    <a:gd name="connsiteX1093" fmla="*/ 2600762 w 2918007"/>
                    <a:gd name="connsiteY1093" fmla="*/ 954298 h 2013279"/>
                    <a:gd name="connsiteX1094" fmla="*/ 2600762 w 2918007"/>
                    <a:gd name="connsiteY1094" fmla="*/ 954298 h 2013279"/>
                    <a:gd name="connsiteX1095" fmla="*/ 2612216 w 2918007"/>
                    <a:gd name="connsiteY1095" fmla="*/ 948342 h 2013279"/>
                    <a:gd name="connsiteX1096" fmla="*/ 2612234 w 2918007"/>
                    <a:gd name="connsiteY1096" fmla="*/ 948308 h 2013279"/>
                    <a:gd name="connsiteX1097" fmla="*/ 2619829 w 2918007"/>
                    <a:gd name="connsiteY1097" fmla="*/ 934746 h 2013279"/>
                    <a:gd name="connsiteX1098" fmla="*/ 2620269 w 2918007"/>
                    <a:gd name="connsiteY1098" fmla="*/ 933160 h 2013279"/>
                    <a:gd name="connsiteX1099" fmla="*/ 2620738 w 2918007"/>
                    <a:gd name="connsiteY1099" fmla="*/ 932277 h 2013279"/>
                    <a:gd name="connsiteX1100" fmla="*/ 2621067 w 2918007"/>
                    <a:gd name="connsiteY1100" fmla="*/ 930287 h 2013279"/>
                    <a:gd name="connsiteX1101" fmla="*/ 2625247 w 2918007"/>
                    <a:gd name="connsiteY1101" fmla="*/ 915223 h 2013279"/>
                    <a:gd name="connsiteX1102" fmla="*/ 2627243 w 2918007"/>
                    <a:gd name="connsiteY1102" fmla="*/ 892919 h 2013279"/>
                    <a:gd name="connsiteX1103" fmla="*/ 2629271 w 2918007"/>
                    <a:gd name="connsiteY1103" fmla="*/ 880646 h 2013279"/>
                    <a:gd name="connsiteX1104" fmla="*/ 2628988 w 2918007"/>
                    <a:gd name="connsiteY1104" fmla="*/ 873415 h 2013279"/>
                    <a:gd name="connsiteX1105" fmla="*/ 2629683 w 2918007"/>
                    <a:gd name="connsiteY1105" fmla="*/ 865648 h 2013279"/>
                    <a:gd name="connsiteX1106" fmla="*/ 2627538 w 2918007"/>
                    <a:gd name="connsiteY1106" fmla="*/ 836324 h 2013279"/>
                    <a:gd name="connsiteX1107" fmla="*/ 2626940 w 2918007"/>
                    <a:gd name="connsiteY1107" fmla="*/ 821050 h 2013279"/>
                    <a:gd name="connsiteX1108" fmla="*/ 2626106 w 2918007"/>
                    <a:gd name="connsiteY1108" fmla="*/ 816758 h 2013279"/>
                    <a:gd name="connsiteX1109" fmla="*/ 2625913 w 2918007"/>
                    <a:gd name="connsiteY1109" fmla="*/ 814118 h 2013279"/>
                    <a:gd name="connsiteX1110" fmla="*/ 2624988 w 2918007"/>
                    <a:gd name="connsiteY1110" fmla="*/ 811007 h 2013279"/>
                    <a:gd name="connsiteX1111" fmla="*/ 2621881 w 2918007"/>
                    <a:gd name="connsiteY1111" fmla="*/ 795028 h 2013279"/>
                    <a:gd name="connsiteX1112" fmla="*/ 2614323 w 2918007"/>
                    <a:gd name="connsiteY1112" fmla="*/ 775133 h 2013279"/>
                    <a:gd name="connsiteX1113" fmla="*/ 2601292 w 2918007"/>
                    <a:gd name="connsiteY1113" fmla="*/ 757855 h 2013279"/>
                    <a:gd name="connsiteX1114" fmla="*/ 694841 w 2918007"/>
                    <a:gd name="connsiteY1114" fmla="*/ 739577 h 2013279"/>
                    <a:gd name="connsiteX1115" fmla="*/ 681280 w 2918007"/>
                    <a:gd name="connsiteY1115" fmla="*/ 791141 h 2013279"/>
                    <a:gd name="connsiteX1116" fmla="*/ 684767 w 2918007"/>
                    <a:gd name="connsiteY1116" fmla="*/ 753642 h 2013279"/>
                    <a:gd name="connsiteX1117" fmla="*/ 694841 w 2918007"/>
                    <a:gd name="connsiteY1117" fmla="*/ 739577 h 2013279"/>
                    <a:gd name="connsiteX1118" fmla="*/ 1893175 w 2918007"/>
                    <a:gd name="connsiteY1118" fmla="*/ 725473 h 2013279"/>
                    <a:gd name="connsiteX1119" fmla="*/ 1879630 w 2918007"/>
                    <a:gd name="connsiteY1119" fmla="*/ 731521 h 2013279"/>
                    <a:gd name="connsiteX1120" fmla="*/ 1875135 w 2918007"/>
                    <a:gd name="connsiteY1120" fmla="*/ 734806 h 2013279"/>
                    <a:gd name="connsiteX1121" fmla="*/ 1893182 w 2918007"/>
                    <a:gd name="connsiteY1121" fmla="*/ 725470 h 2013279"/>
                    <a:gd name="connsiteX1122" fmla="*/ 1893182 w 2918007"/>
                    <a:gd name="connsiteY1122" fmla="*/ 725470 h 2013279"/>
                    <a:gd name="connsiteX1123" fmla="*/ 1900931 w 2918007"/>
                    <a:gd name="connsiteY1123" fmla="*/ 726618 h 2013279"/>
                    <a:gd name="connsiteX1124" fmla="*/ 1901143 w 2918007"/>
                    <a:gd name="connsiteY1124" fmla="*/ 740654 h 2013279"/>
                    <a:gd name="connsiteX1125" fmla="*/ 1861693 w 2918007"/>
                    <a:gd name="connsiteY1125" fmla="*/ 814537 h 2013279"/>
                    <a:gd name="connsiteX1126" fmla="*/ 1866697 w 2918007"/>
                    <a:gd name="connsiteY1126" fmla="*/ 839451 h 2013279"/>
                    <a:gd name="connsiteX1127" fmla="*/ 1865245 w 2918007"/>
                    <a:gd name="connsiteY1127" fmla="*/ 844744 h 2013279"/>
                    <a:gd name="connsiteX1128" fmla="*/ 1860015 w 2918007"/>
                    <a:gd name="connsiteY1128" fmla="*/ 852338 h 2013279"/>
                    <a:gd name="connsiteX1129" fmla="*/ 1836817 w 2918007"/>
                    <a:gd name="connsiteY1129" fmla="*/ 861117 h 2013279"/>
                    <a:gd name="connsiteX1130" fmla="*/ 1836816 w 2918007"/>
                    <a:gd name="connsiteY1130" fmla="*/ 861117 h 2013279"/>
                    <a:gd name="connsiteX1131" fmla="*/ 1836816 w 2918007"/>
                    <a:gd name="connsiteY1131" fmla="*/ 861117 h 2013279"/>
                    <a:gd name="connsiteX1132" fmla="*/ 1836817 w 2918007"/>
                    <a:gd name="connsiteY1132" fmla="*/ 861117 h 2013279"/>
                    <a:gd name="connsiteX1133" fmla="*/ 1856685 w 2918007"/>
                    <a:gd name="connsiteY1133" fmla="*/ 857173 h 2013279"/>
                    <a:gd name="connsiteX1134" fmla="*/ 1860015 w 2918007"/>
                    <a:gd name="connsiteY1134" fmla="*/ 852338 h 2013279"/>
                    <a:gd name="connsiteX1135" fmla="*/ 1863525 w 2918007"/>
                    <a:gd name="connsiteY1135" fmla="*/ 851009 h 2013279"/>
                    <a:gd name="connsiteX1136" fmla="*/ 1865245 w 2918007"/>
                    <a:gd name="connsiteY1136" fmla="*/ 844744 h 2013279"/>
                    <a:gd name="connsiteX1137" fmla="*/ 1867193 w 2918007"/>
                    <a:gd name="connsiteY1137" fmla="*/ 841916 h 2013279"/>
                    <a:gd name="connsiteX1138" fmla="*/ 1866697 w 2918007"/>
                    <a:gd name="connsiteY1138" fmla="*/ 839451 h 2013279"/>
                    <a:gd name="connsiteX1139" fmla="*/ 1867579 w 2918007"/>
                    <a:gd name="connsiteY1139" fmla="*/ 836239 h 2013279"/>
                    <a:gd name="connsiteX1140" fmla="*/ 1861694 w 2918007"/>
                    <a:gd name="connsiteY1140" fmla="*/ 814537 h 2013279"/>
                    <a:gd name="connsiteX1141" fmla="*/ 1901144 w 2918007"/>
                    <a:gd name="connsiteY1141" fmla="*/ 740654 h 2013279"/>
                    <a:gd name="connsiteX1142" fmla="*/ 1900932 w 2918007"/>
                    <a:gd name="connsiteY1142" fmla="*/ 726618 h 2013279"/>
                    <a:gd name="connsiteX1143" fmla="*/ 1893182 w 2918007"/>
                    <a:gd name="connsiteY1143" fmla="*/ 725470 h 2013279"/>
                    <a:gd name="connsiteX1144" fmla="*/ 2497207 w 2918007"/>
                    <a:gd name="connsiteY1144" fmla="*/ 706176 h 2013279"/>
                    <a:gd name="connsiteX1145" fmla="*/ 2497206 w 2918007"/>
                    <a:gd name="connsiteY1145" fmla="*/ 706176 h 2013279"/>
                    <a:gd name="connsiteX1146" fmla="*/ 2516440 w 2918007"/>
                    <a:gd name="connsiteY1146" fmla="*/ 715281 h 2013279"/>
                    <a:gd name="connsiteX1147" fmla="*/ 2516457 w 2918007"/>
                    <a:gd name="connsiteY1147" fmla="*/ 715317 h 2013279"/>
                    <a:gd name="connsiteX1148" fmla="*/ 2528152 w 2918007"/>
                    <a:gd name="connsiteY1148" fmla="*/ 741662 h 2013279"/>
                    <a:gd name="connsiteX1149" fmla="*/ 2530663 w 2918007"/>
                    <a:gd name="connsiteY1149" fmla="*/ 754192 h 2013279"/>
                    <a:gd name="connsiteX1150" fmla="*/ 2534590 w 2918007"/>
                    <a:gd name="connsiteY1150" fmla="*/ 777499 h 2013279"/>
                    <a:gd name="connsiteX1151" fmla="*/ 2538078 w 2918007"/>
                    <a:gd name="connsiteY1151" fmla="*/ 849229 h 2013279"/>
                    <a:gd name="connsiteX1152" fmla="*/ 2537954 w 2918007"/>
                    <a:gd name="connsiteY1152" fmla="*/ 868880 h 2013279"/>
                    <a:gd name="connsiteX1153" fmla="*/ 2537516 w 2918007"/>
                    <a:gd name="connsiteY1153" fmla="*/ 886031 h 2013279"/>
                    <a:gd name="connsiteX1154" fmla="*/ 2536418 w 2918007"/>
                    <a:gd name="connsiteY1154" fmla="*/ 910429 h 2013279"/>
                    <a:gd name="connsiteX1155" fmla="*/ 2535701 w 2918007"/>
                    <a:gd name="connsiteY1155" fmla="*/ 923568 h 2013279"/>
                    <a:gd name="connsiteX1156" fmla="*/ 2534321 w 2918007"/>
                    <a:gd name="connsiteY1156" fmla="*/ 942896 h 2013279"/>
                    <a:gd name="connsiteX1157" fmla="*/ 2533802 w 2918007"/>
                    <a:gd name="connsiteY1157" fmla="*/ 949758 h 2013279"/>
                    <a:gd name="connsiteX1158" fmla="*/ 2533020 w 2918007"/>
                    <a:gd name="connsiteY1158" fmla="*/ 958530 h 2013279"/>
                    <a:gd name="connsiteX1159" fmla="*/ 2532957 w 2918007"/>
                    <a:gd name="connsiteY1159" fmla="*/ 959223 h 2013279"/>
                    <a:gd name="connsiteX1160" fmla="*/ 2526793 w 2918007"/>
                    <a:gd name="connsiteY1160" fmla="*/ 1008478 h 2013279"/>
                    <a:gd name="connsiteX1161" fmla="*/ 2526794 w 2918007"/>
                    <a:gd name="connsiteY1161" fmla="*/ 1008477 h 2013279"/>
                    <a:gd name="connsiteX1162" fmla="*/ 2519474 w 2918007"/>
                    <a:gd name="connsiteY1162" fmla="*/ 996318 h 2013279"/>
                    <a:gd name="connsiteX1163" fmla="*/ 2532958 w 2918007"/>
                    <a:gd name="connsiteY1163" fmla="*/ 959223 h 2013279"/>
                    <a:gd name="connsiteX1164" fmla="*/ 2533020 w 2918007"/>
                    <a:gd name="connsiteY1164" fmla="*/ 958530 h 2013279"/>
                    <a:gd name="connsiteX1165" fmla="*/ 2533738 w 2918007"/>
                    <a:gd name="connsiteY1165" fmla="*/ 950607 h 2013279"/>
                    <a:gd name="connsiteX1166" fmla="*/ 2533802 w 2918007"/>
                    <a:gd name="connsiteY1166" fmla="*/ 949758 h 2013279"/>
                    <a:gd name="connsiteX1167" fmla="*/ 2533950 w 2918007"/>
                    <a:gd name="connsiteY1167" fmla="*/ 948097 h 2013279"/>
                    <a:gd name="connsiteX1168" fmla="*/ 2534321 w 2918007"/>
                    <a:gd name="connsiteY1168" fmla="*/ 942896 h 2013279"/>
                    <a:gd name="connsiteX1169" fmla="*/ 2535486 w 2918007"/>
                    <a:gd name="connsiteY1169" fmla="*/ 927504 h 2013279"/>
                    <a:gd name="connsiteX1170" fmla="*/ 2535701 w 2918007"/>
                    <a:gd name="connsiteY1170" fmla="*/ 923568 h 2013279"/>
                    <a:gd name="connsiteX1171" fmla="*/ 2536040 w 2918007"/>
                    <a:gd name="connsiteY1171" fmla="*/ 918818 h 2013279"/>
                    <a:gd name="connsiteX1172" fmla="*/ 2536418 w 2918007"/>
                    <a:gd name="connsiteY1172" fmla="*/ 910429 h 2013279"/>
                    <a:gd name="connsiteX1173" fmla="*/ 2537312 w 2918007"/>
                    <a:gd name="connsiteY1173" fmla="*/ 894032 h 2013279"/>
                    <a:gd name="connsiteX1174" fmla="*/ 2537516 w 2918007"/>
                    <a:gd name="connsiteY1174" fmla="*/ 886031 h 2013279"/>
                    <a:gd name="connsiteX1175" fmla="*/ 2537899 w 2918007"/>
                    <a:gd name="connsiteY1175" fmla="*/ 877534 h 2013279"/>
                    <a:gd name="connsiteX1176" fmla="*/ 2537954 w 2918007"/>
                    <a:gd name="connsiteY1176" fmla="*/ 868880 h 2013279"/>
                    <a:gd name="connsiteX1177" fmla="*/ 2538325 w 2918007"/>
                    <a:gd name="connsiteY1177" fmla="*/ 854310 h 2013279"/>
                    <a:gd name="connsiteX1178" fmla="*/ 2538078 w 2918007"/>
                    <a:gd name="connsiteY1178" fmla="*/ 849229 h 2013279"/>
                    <a:gd name="connsiteX1179" fmla="*/ 2538198 w 2918007"/>
                    <a:gd name="connsiteY1179" fmla="*/ 830391 h 2013279"/>
                    <a:gd name="connsiteX1180" fmla="*/ 2535607 w 2918007"/>
                    <a:gd name="connsiteY1180" fmla="*/ 783536 h 2013279"/>
                    <a:gd name="connsiteX1181" fmla="*/ 2534590 w 2918007"/>
                    <a:gd name="connsiteY1181" fmla="*/ 777499 h 2013279"/>
                    <a:gd name="connsiteX1182" fmla="*/ 2534351 w 2918007"/>
                    <a:gd name="connsiteY1182" fmla="*/ 772588 h 2013279"/>
                    <a:gd name="connsiteX1183" fmla="*/ 2530663 w 2918007"/>
                    <a:gd name="connsiteY1183" fmla="*/ 754192 h 2013279"/>
                    <a:gd name="connsiteX1184" fmla="*/ 2528798 w 2918007"/>
                    <a:gd name="connsiteY1184" fmla="*/ 743117 h 2013279"/>
                    <a:gd name="connsiteX1185" fmla="*/ 2528152 w 2918007"/>
                    <a:gd name="connsiteY1185" fmla="*/ 741662 h 2013279"/>
                    <a:gd name="connsiteX1186" fmla="*/ 2527583 w 2918007"/>
                    <a:gd name="connsiteY1186" fmla="*/ 738823 h 2013279"/>
                    <a:gd name="connsiteX1187" fmla="*/ 2516457 w 2918007"/>
                    <a:gd name="connsiteY1187" fmla="*/ 715317 h 2013279"/>
                    <a:gd name="connsiteX1188" fmla="*/ 2516441 w 2918007"/>
                    <a:gd name="connsiteY1188" fmla="*/ 715281 h 2013279"/>
                    <a:gd name="connsiteX1189" fmla="*/ 2497207 w 2918007"/>
                    <a:gd name="connsiteY1189" fmla="*/ 706176 h 2013279"/>
                    <a:gd name="connsiteX1190" fmla="*/ 1827791 w 2918007"/>
                    <a:gd name="connsiteY1190" fmla="*/ 682164 h 2013279"/>
                    <a:gd name="connsiteX1191" fmla="*/ 1764388 w 2918007"/>
                    <a:gd name="connsiteY1191" fmla="*/ 707022 h 2013279"/>
                    <a:gd name="connsiteX1192" fmla="*/ 1764375 w 2918007"/>
                    <a:gd name="connsiteY1192" fmla="*/ 707035 h 2013279"/>
                    <a:gd name="connsiteX1193" fmla="*/ 1730853 w 2918007"/>
                    <a:gd name="connsiteY1193" fmla="*/ 736298 h 2013279"/>
                    <a:gd name="connsiteX1194" fmla="*/ 1725215 w 2918007"/>
                    <a:gd name="connsiteY1194" fmla="*/ 743944 h 2013279"/>
                    <a:gd name="connsiteX1195" fmla="*/ 1721847 w 2918007"/>
                    <a:gd name="connsiteY1195" fmla="*/ 747119 h 2013279"/>
                    <a:gd name="connsiteX1196" fmla="*/ 1715744 w 2918007"/>
                    <a:gd name="connsiteY1196" fmla="*/ 756791 h 2013279"/>
                    <a:gd name="connsiteX1197" fmla="*/ 1706540 w 2918007"/>
                    <a:gd name="connsiteY1197" fmla="*/ 769274 h 2013279"/>
                    <a:gd name="connsiteX1198" fmla="*/ 1697088 w 2918007"/>
                    <a:gd name="connsiteY1198" fmla="*/ 786356 h 2013279"/>
                    <a:gd name="connsiteX1199" fmla="*/ 1694214 w 2918007"/>
                    <a:gd name="connsiteY1199" fmla="*/ 790910 h 2013279"/>
                    <a:gd name="connsiteX1200" fmla="*/ 1675539 w 2918007"/>
                    <a:gd name="connsiteY1200" fmla="*/ 826851 h 2013279"/>
                    <a:gd name="connsiteX1201" fmla="*/ 1621912 w 2918007"/>
                    <a:gd name="connsiteY1201" fmla="*/ 1018329 h 2013279"/>
                    <a:gd name="connsiteX1202" fmla="*/ 1649525 w 2918007"/>
                    <a:gd name="connsiteY1202" fmla="*/ 1035732 h 2013279"/>
                    <a:gd name="connsiteX1203" fmla="*/ 1649526 w 2918007"/>
                    <a:gd name="connsiteY1203" fmla="*/ 1035732 h 2013279"/>
                    <a:gd name="connsiteX1204" fmla="*/ 1635940 w 2918007"/>
                    <a:gd name="connsiteY1204" fmla="*/ 1032279 h 2013279"/>
                    <a:gd name="connsiteX1205" fmla="*/ 1621913 w 2918007"/>
                    <a:gd name="connsiteY1205" fmla="*/ 1018329 h 2013279"/>
                    <a:gd name="connsiteX1206" fmla="*/ 1675540 w 2918007"/>
                    <a:gd name="connsiteY1206" fmla="*/ 826851 h 2013279"/>
                    <a:gd name="connsiteX1207" fmla="*/ 1688939 w 2918007"/>
                    <a:gd name="connsiteY1207" fmla="*/ 801082 h 2013279"/>
                    <a:gd name="connsiteX1208" fmla="*/ 1697088 w 2918007"/>
                    <a:gd name="connsiteY1208" fmla="*/ 786356 h 2013279"/>
                    <a:gd name="connsiteX1209" fmla="*/ 1715744 w 2918007"/>
                    <a:gd name="connsiteY1209" fmla="*/ 756791 h 2013279"/>
                    <a:gd name="connsiteX1210" fmla="*/ 1725215 w 2918007"/>
                    <a:gd name="connsiteY1210" fmla="*/ 743944 h 2013279"/>
                    <a:gd name="connsiteX1211" fmla="*/ 1764375 w 2918007"/>
                    <a:gd name="connsiteY1211" fmla="*/ 707035 h 2013279"/>
                    <a:gd name="connsiteX1212" fmla="*/ 1764389 w 2918007"/>
                    <a:gd name="connsiteY1212" fmla="*/ 707022 h 2013279"/>
                    <a:gd name="connsiteX1213" fmla="*/ 1827792 w 2918007"/>
                    <a:gd name="connsiteY1213" fmla="*/ 682164 h 2013279"/>
                    <a:gd name="connsiteX1214" fmla="*/ 904630 w 2918007"/>
                    <a:gd name="connsiteY1214" fmla="*/ 655795 h 2013279"/>
                    <a:gd name="connsiteX1215" fmla="*/ 904630 w 2918007"/>
                    <a:gd name="connsiteY1215" fmla="*/ 655795 h 2013279"/>
                    <a:gd name="connsiteX1216" fmla="*/ 926583 w 2918007"/>
                    <a:gd name="connsiteY1216" fmla="*/ 658258 h 2013279"/>
                    <a:gd name="connsiteX1217" fmla="*/ 929404 w 2918007"/>
                    <a:gd name="connsiteY1217" fmla="*/ 658574 h 2013279"/>
                    <a:gd name="connsiteX1218" fmla="*/ 929404 w 2918007"/>
                    <a:gd name="connsiteY1218" fmla="*/ 658574 h 2013279"/>
                    <a:gd name="connsiteX1219" fmla="*/ 929405 w 2918007"/>
                    <a:gd name="connsiteY1219" fmla="*/ 658574 h 2013279"/>
                    <a:gd name="connsiteX1220" fmla="*/ 934312 w 2918007"/>
                    <a:gd name="connsiteY1220" fmla="*/ 660700 h 2013279"/>
                    <a:gd name="connsiteX1221" fmla="*/ 961127 w 2918007"/>
                    <a:gd name="connsiteY1221" fmla="*/ 672313 h 2013279"/>
                    <a:gd name="connsiteX1222" fmla="*/ 950648 w 2918007"/>
                    <a:gd name="connsiteY1222" fmla="*/ 772670 h 2013279"/>
                    <a:gd name="connsiteX1223" fmla="*/ 883643 w 2918007"/>
                    <a:gd name="connsiteY1223" fmla="*/ 955183 h 2013279"/>
                    <a:gd name="connsiteX1224" fmla="*/ 950649 w 2918007"/>
                    <a:gd name="connsiteY1224" fmla="*/ 772670 h 2013279"/>
                    <a:gd name="connsiteX1225" fmla="*/ 961128 w 2918007"/>
                    <a:gd name="connsiteY1225" fmla="*/ 672313 h 2013279"/>
                    <a:gd name="connsiteX1226" fmla="*/ 934312 w 2918007"/>
                    <a:gd name="connsiteY1226" fmla="*/ 660700 h 2013279"/>
                    <a:gd name="connsiteX1227" fmla="*/ 929404 w 2918007"/>
                    <a:gd name="connsiteY1227" fmla="*/ 658574 h 2013279"/>
                    <a:gd name="connsiteX1228" fmla="*/ 926583 w 2918007"/>
                    <a:gd name="connsiteY1228" fmla="*/ 658258 h 2013279"/>
                    <a:gd name="connsiteX1229" fmla="*/ 747235 w 2918007"/>
                    <a:gd name="connsiteY1229" fmla="*/ 648917 h 2013279"/>
                    <a:gd name="connsiteX1230" fmla="*/ 794428 w 2918007"/>
                    <a:gd name="connsiteY1230" fmla="*/ 650062 h 2013279"/>
                    <a:gd name="connsiteX1231" fmla="*/ 794431 w 2918007"/>
                    <a:gd name="connsiteY1231" fmla="*/ 650063 h 2013279"/>
                    <a:gd name="connsiteX1232" fmla="*/ 816358 w 2918007"/>
                    <a:gd name="connsiteY1232" fmla="*/ 661873 h 2013279"/>
                    <a:gd name="connsiteX1233" fmla="*/ 819492 w 2918007"/>
                    <a:gd name="connsiteY1233" fmla="*/ 667756 h 2013279"/>
                    <a:gd name="connsiteX1234" fmla="*/ 822468 w 2918007"/>
                    <a:gd name="connsiteY1234" fmla="*/ 685939 h 2013279"/>
                    <a:gd name="connsiteX1235" fmla="*/ 821846 w 2918007"/>
                    <a:gd name="connsiteY1235" fmla="*/ 694791 h 2013279"/>
                    <a:gd name="connsiteX1236" fmla="*/ 810726 w 2918007"/>
                    <a:gd name="connsiteY1236" fmla="*/ 733262 h 2013279"/>
                    <a:gd name="connsiteX1237" fmla="*/ 810724 w 2918007"/>
                    <a:gd name="connsiteY1237" fmla="*/ 733266 h 2013279"/>
                    <a:gd name="connsiteX1238" fmla="*/ 803790 w 2918007"/>
                    <a:gd name="connsiteY1238" fmla="*/ 795065 h 2013279"/>
                    <a:gd name="connsiteX1239" fmla="*/ 799918 w 2918007"/>
                    <a:gd name="connsiteY1239" fmla="*/ 774757 h 2013279"/>
                    <a:gd name="connsiteX1240" fmla="*/ 810724 w 2918007"/>
                    <a:gd name="connsiteY1240" fmla="*/ 733266 h 2013279"/>
                    <a:gd name="connsiteX1241" fmla="*/ 810726 w 2918007"/>
                    <a:gd name="connsiteY1241" fmla="*/ 733262 h 2013279"/>
                    <a:gd name="connsiteX1242" fmla="*/ 821522 w 2918007"/>
                    <a:gd name="connsiteY1242" fmla="*/ 699401 h 2013279"/>
                    <a:gd name="connsiteX1243" fmla="*/ 821846 w 2918007"/>
                    <a:gd name="connsiteY1243" fmla="*/ 694791 h 2013279"/>
                    <a:gd name="connsiteX1244" fmla="*/ 823168 w 2918007"/>
                    <a:gd name="connsiteY1244" fmla="*/ 690216 h 2013279"/>
                    <a:gd name="connsiteX1245" fmla="*/ 822468 w 2918007"/>
                    <a:gd name="connsiteY1245" fmla="*/ 685939 h 2013279"/>
                    <a:gd name="connsiteX1246" fmla="*/ 823250 w 2918007"/>
                    <a:gd name="connsiteY1246" fmla="*/ 674813 h 2013279"/>
                    <a:gd name="connsiteX1247" fmla="*/ 819492 w 2918007"/>
                    <a:gd name="connsiteY1247" fmla="*/ 667756 h 2013279"/>
                    <a:gd name="connsiteX1248" fmla="*/ 818738 w 2918007"/>
                    <a:gd name="connsiteY1248" fmla="*/ 663155 h 2013279"/>
                    <a:gd name="connsiteX1249" fmla="*/ 816358 w 2918007"/>
                    <a:gd name="connsiteY1249" fmla="*/ 661873 h 2013279"/>
                    <a:gd name="connsiteX1250" fmla="*/ 814642 w 2918007"/>
                    <a:gd name="connsiteY1250" fmla="*/ 658651 h 2013279"/>
                    <a:gd name="connsiteX1251" fmla="*/ 794431 w 2918007"/>
                    <a:gd name="connsiteY1251" fmla="*/ 650063 h 2013279"/>
                    <a:gd name="connsiteX1252" fmla="*/ 794429 w 2918007"/>
                    <a:gd name="connsiteY1252" fmla="*/ 650062 h 2013279"/>
                    <a:gd name="connsiteX1253" fmla="*/ 747235 w 2918007"/>
                    <a:gd name="connsiteY1253" fmla="*/ 648917 h 2013279"/>
                    <a:gd name="connsiteX1254" fmla="*/ 605308 w 2918007"/>
                    <a:gd name="connsiteY1254" fmla="*/ 621442 h 2013279"/>
                    <a:gd name="connsiteX1255" fmla="*/ 623338 w 2918007"/>
                    <a:gd name="connsiteY1255" fmla="*/ 735729 h 2013279"/>
                    <a:gd name="connsiteX1256" fmla="*/ 612367 w 2918007"/>
                    <a:gd name="connsiteY1256" fmla="*/ 781432 h 2013279"/>
                    <a:gd name="connsiteX1257" fmla="*/ 611205 w 2918007"/>
                    <a:gd name="connsiteY1257" fmla="*/ 788025 h 2013279"/>
                    <a:gd name="connsiteX1258" fmla="*/ 609855 w 2918007"/>
                    <a:gd name="connsiteY1258" fmla="*/ 793844 h 2013279"/>
                    <a:gd name="connsiteX1259" fmla="*/ 609150 w 2918007"/>
                    <a:gd name="connsiteY1259" fmla="*/ 799675 h 2013279"/>
                    <a:gd name="connsiteX1260" fmla="*/ 606565 w 2918007"/>
                    <a:gd name="connsiteY1260" fmla="*/ 814334 h 2013279"/>
                    <a:gd name="connsiteX1261" fmla="*/ 606327 w 2918007"/>
                    <a:gd name="connsiteY1261" fmla="*/ 823046 h 2013279"/>
                    <a:gd name="connsiteX1262" fmla="*/ 605616 w 2918007"/>
                    <a:gd name="connsiteY1262" fmla="*/ 828929 h 2013279"/>
                    <a:gd name="connsiteX1263" fmla="*/ 606137 w 2918007"/>
                    <a:gd name="connsiteY1263" fmla="*/ 830017 h 2013279"/>
                    <a:gd name="connsiteX1264" fmla="*/ 606029 w 2918007"/>
                    <a:gd name="connsiteY1264" fmla="*/ 833973 h 2013279"/>
                    <a:gd name="connsiteX1265" fmla="*/ 610856 w 2918007"/>
                    <a:gd name="connsiteY1265" fmla="*/ 839886 h 2013279"/>
                    <a:gd name="connsiteX1266" fmla="*/ 610856 w 2918007"/>
                    <a:gd name="connsiteY1266" fmla="*/ 839886 h 2013279"/>
                    <a:gd name="connsiteX1267" fmla="*/ 606137 w 2918007"/>
                    <a:gd name="connsiteY1267" fmla="*/ 830017 h 2013279"/>
                    <a:gd name="connsiteX1268" fmla="*/ 606327 w 2918007"/>
                    <a:gd name="connsiteY1268" fmla="*/ 823046 h 2013279"/>
                    <a:gd name="connsiteX1269" fmla="*/ 609150 w 2918007"/>
                    <a:gd name="connsiteY1269" fmla="*/ 799675 h 2013279"/>
                    <a:gd name="connsiteX1270" fmla="*/ 611205 w 2918007"/>
                    <a:gd name="connsiteY1270" fmla="*/ 788025 h 2013279"/>
                    <a:gd name="connsiteX1271" fmla="*/ 623338 w 2918007"/>
                    <a:gd name="connsiteY1271" fmla="*/ 735729 h 2013279"/>
                    <a:gd name="connsiteX1272" fmla="*/ 605308 w 2918007"/>
                    <a:gd name="connsiteY1272" fmla="*/ 621442 h 2013279"/>
                    <a:gd name="connsiteX1273" fmla="*/ 2307354 w 2918007"/>
                    <a:gd name="connsiteY1273" fmla="*/ 604048 h 2013279"/>
                    <a:gd name="connsiteX1274" fmla="*/ 2323977 w 2918007"/>
                    <a:gd name="connsiteY1274" fmla="*/ 605924 h 2013279"/>
                    <a:gd name="connsiteX1275" fmla="*/ 2330777 w 2918007"/>
                    <a:gd name="connsiteY1275" fmla="*/ 607050 h 2013279"/>
                    <a:gd name="connsiteX1276" fmla="*/ 2257424 w 2918007"/>
                    <a:gd name="connsiteY1276" fmla="*/ 652611 h 2013279"/>
                    <a:gd name="connsiteX1277" fmla="*/ 2229686 w 2918007"/>
                    <a:gd name="connsiteY1277" fmla="*/ 868102 h 2013279"/>
                    <a:gd name="connsiteX1278" fmla="*/ 2233507 w 2918007"/>
                    <a:gd name="connsiteY1278" fmla="*/ 895610 h 2013279"/>
                    <a:gd name="connsiteX1279" fmla="*/ 2234832 w 2918007"/>
                    <a:gd name="connsiteY1279" fmla="*/ 901179 h 2013279"/>
                    <a:gd name="connsiteX1280" fmla="*/ 2235148 w 2918007"/>
                    <a:gd name="connsiteY1280" fmla="*/ 903215 h 2013279"/>
                    <a:gd name="connsiteX1281" fmla="*/ 2238020 w 2918007"/>
                    <a:gd name="connsiteY1281" fmla="*/ 914586 h 2013279"/>
                    <a:gd name="connsiteX1282" fmla="*/ 2238408 w 2918007"/>
                    <a:gd name="connsiteY1282" fmla="*/ 916219 h 2013279"/>
                    <a:gd name="connsiteX1283" fmla="*/ 2241215 w 2918007"/>
                    <a:gd name="connsiteY1283" fmla="*/ 939271 h 2013279"/>
                    <a:gd name="connsiteX1284" fmla="*/ 2229687 w 2918007"/>
                    <a:gd name="connsiteY1284" fmla="*/ 943215 h 2013279"/>
                    <a:gd name="connsiteX1285" fmla="*/ 2229687 w 2918007"/>
                    <a:gd name="connsiteY1285" fmla="*/ 943215 h 2013279"/>
                    <a:gd name="connsiteX1286" fmla="*/ 2241014 w 2918007"/>
                    <a:gd name="connsiteY1286" fmla="*/ 926438 h 2013279"/>
                    <a:gd name="connsiteX1287" fmla="*/ 2238020 w 2918007"/>
                    <a:gd name="connsiteY1287" fmla="*/ 914586 h 2013279"/>
                    <a:gd name="connsiteX1288" fmla="*/ 2234832 w 2918007"/>
                    <a:gd name="connsiteY1288" fmla="*/ 901179 h 2013279"/>
                    <a:gd name="connsiteX1289" fmla="*/ 2229687 w 2918007"/>
                    <a:gd name="connsiteY1289" fmla="*/ 868102 h 2013279"/>
                    <a:gd name="connsiteX1290" fmla="*/ 2257425 w 2918007"/>
                    <a:gd name="connsiteY1290" fmla="*/ 652611 h 2013279"/>
                    <a:gd name="connsiteX1291" fmla="*/ 2330778 w 2918007"/>
                    <a:gd name="connsiteY1291" fmla="*/ 607050 h 2013279"/>
                    <a:gd name="connsiteX1292" fmla="*/ 2307354 w 2918007"/>
                    <a:gd name="connsiteY1292" fmla="*/ 604048 h 2013279"/>
                    <a:gd name="connsiteX1293" fmla="*/ 726277 w 2918007"/>
                    <a:gd name="connsiteY1293" fmla="*/ 595968 h 2013279"/>
                    <a:gd name="connsiteX1294" fmla="*/ 722665 w 2918007"/>
                    <a:gd name="connsiteY1294" fmla="*/ 600691 h 2013279"/>
                    <a:gd name="connsiteX1295" fmla="*/ 722662 w 2918007"/>
                    <a:gd name="connsiteY1295" fmla="*/ 600695 h 2013279"/>
                    <a:gd name="connsiteX1296" fmla="*/ 711337 w 2918007"/>
                    <a:gd name="connsiteY1296" fmla="*/ 613602 h 2013279"/>
                    <a:gd name="connsiteX1297" fmla="*/ 683745 w 2918007"/>
                    <a:gd name="connsiteY1297" fmla="*/ 637835 h 2013279"/>
                    <a:gd name="connsiteX1298" fmla="*/ 706683 w 2918007"/>
                    <a:gd name="connsiteY1298" fmla="*/ 618906 h 2013279"/>
                    <a:gd name="connsiteX1299" fmla="*/ 711337 w 2918007"/>
                    <a:gd name="connsiteY1299" fmla="*/ 613602 h 2013279"/>
                    <a:gd name="connsiteX1300" fmla="*/ 713102 w 2918007"/>
                    <a:gd name="connsiteY1300" fmla="*/ 612053 h 2013279"/>
                    <a:gd name="connsiteX1301" fmla="*/ 722662 w 2918007"/>
                    <a:gd name="connsiteY1301" fmla="*/ 600695 h 2013279"/>
                    <a:gd name="connsiteX1302" fmla="*/ 722666 w 2918007"/>
                    <a:gd name="connsiteY1302" fmla="*/ 600691 h 2013279"/>
                    <a:gd name="connsiteX1303" fmla="*/ 1932811 w 2918007"/>
                    <a:gd name="connsiteY1303" fmla="*/ 591889 h 2013279"/>
                    <a:gd name="connsiteX1304" fmla="*/ 1873405 w 2918007"/>
                    <a:gd name="connsiteY1304" fmla="*/ 632909 h 2013279"/>
                    <a:gd name="connsiteX1305" fmla="*/ 1859953 w 2918007"/>
                    <a:gd name="connsiteY1305" fmla="*/ 663548 h 2013279"/>
                    <a:gd name="connsiteX1306" fmla="*/ 1855690 w 2918007"/>
                    <a:gd name="connsiteY1306" fmla="*/ 669208 h 2013279"/>
                    <a:gd name="connsiteX1307" fmla="*/ 1845833 w 2918007"/>
                    <a:gd name="connsiteY1307" fmla="*/ 678556 h 2013279"/>
                    <a:gd name="connsiteX1308" fmla="*/ 1842261 w 2918007"/>
                    <a:gd name="connsiteY1308" fmla="*/ 680770 h 2013279"/>
                    <a:gd name="connsiteX1309" fmla="*/ 1832405 w 2918007"/>
                    <a:gd name="connsiteY1309" fmla="*/ 683039 h 2013279"/>
                    <a:gd name="connsiteX1310" fmla="*/ 1832405 w 2918007"/>
                    <a:gd name="connsiteY1310" fmla="*/ 683039 h 2013279"/>
                    <a:gd name="connsiteX1311" fmla="*/ 1840571 w 2918007"/>
                    <a:gd name="connsiteY1311" fmla="*/ 681818 h 2013279"/>
                    <a:gd name="connsiteX1312" fmla="*/ 1842261 w 2918007"/>
                    <a:gd name="connsiteY1312" fmla="*/ 680770 h 2013279"/>
                    <a:gd name="connsiteX1313" fmla="*/ 1843895 w 2918007"/>
                    <a:gd name="connsiteY1313" fmla="*/ 680394 h 2013279"/>
                    <a:gd name="connsiteX1314" fmla="*/ 1845833 w 2918007"/>
                    <a:gd name="connsiteY1314" fmla="*/ 678556 h 2013279"/>
                    <a:gd name="connsiteX1315" fmla="*/ 1851118 w 2918007"/>
                    <a:gd name="connsiteY1315" fmla="*/ 675279 h 2013279"/>
                    <a:gd name="connsiteX1316" fmla="*/ 1855690 w 2918007"/>
                    <a:gd name="connsiteY1316" fmla="*/ 669208 h 2013279"/>
                    <a:gd name="connsiteX1317" fmla="*/ 1858736 w 2918007"/>
                    <a:gd name="connsiteY1317" fmla="*/ 666320 h 2013279"/>
                    <a:gd name="connsiteX1318" fmla="*/ 1859953 w 2918007"/>
                    <a:gd name="connsiteY1318" fmla="*/ 663548 h 2013279"/>
                    <a:gd name="connsiteX1319" fmla="*/ 1862559 w 2918007"/>
                    <a:gd name="connsiteY1319" fmla="*/ 660089 h 2013279"/>
                    <a:gd name="connsiteX1320" fmla="*/ 1873406 w 2918007"/>
                    <a:gd name="connsiteY1320" fmla="*/ 632909 h 2013279"/>
                    <a:gd name="connsiteX1321" fmla="*/ 1897185 w 2918007"/>
                    <a:gd name="connsiteY1321" fmla="*/ 600768 h 2013279"/>
                    <a:gd name="connsiteX1322" fmla="*/ 1932811 w 2918007"/>
                    <a:gd name="connsiteY1322" fmla="*/ 591889 h 2013279"/>
                    <a:gd name="connsiteX1323" fmla="*/ 451361 w 2918007"/>
                    <a:gd name="connsiteY1323" fmla="*/ 579960 h 2013279"/>
                    <a:gd name="connsiteX1324" fmla="*/ 431422 w 2918007"/>
                    <a:gd name="connsiteY1324" fmla="*/ 581574 h 2013279"/>
                    <a:gd name="connsiteX1325" fmla="*/ 431423 w 2918007"/>
                    <a:gd name="connsiteY1325" fmla="*/ 581574 h 2013279"/>
                    <a:gd name="connsiteX1326" fmla="*/ 537889 w 2918007"/>
                    <a:gd name="connsiteY1326" fmla="*/ 574419 h 2013279"/>
                    <a:gd name="connsiteX1327" fmla="*/ 557065 w 2918007"/>
                    <a:gd name="connsiteY1327" fmla="*/ 577228 h 2013279"/>
                    <a:gd name="connsiteX1328" fmla="*/ 580806 w 2918007"/>
                    <a:gd name="connsiteY1328" fmla="*/ 595968 h 2013279"/>
                    <a:gd name="connsiteX1329" fmla="*/ 537889 w 2918007"/>
                    <a:gd name="connsiteY1329" fmla="*/ 574419 h 2013279"/>
                    <a:gd name="connsiteX1330" fmla="*/ 773740 w 2918007"/>
                    <a:gd name="connsiteY1330" fmla="*/ 569493 h 2013279"/>
                    <a:gd name="connsiteX1331" fmla="*/ 774875 w 2918007"/>
                    <a:gd name="connsiteY1331" fmla="*/ 574803 h 2013279"/>
                    <a:gd name="connsiteX1332" fmla="*/ 775099 w 2918007"/>
                    <a:gd name="connsiteY1332" fmla="*/ 578074 h 2013279"/>
                    <a:gd name="connsiteX1333" fmla="*/ 774153 w 2918007"/>
                    <a:gd name="connsiteY1333" fmla="*/ 587305 h 2013279"/>
                    <a:gd name="connsiteX1334" fmla="*/ 772800 w 2918007"/>
                    <a:gd name="connsiteY1334" fmla="*/ 591350 h 2013279"/>
                    <a:gd name="connsiteX1335" fmla="*/ 760478 w 2918007"/>
                    <a:gd name="connsiteY1335" fmla="*/ 600662 h 2013279"/>
                    <a:gd name="connsiteX1336" fmla="*/ 771949 w 2918007"/>
                    <a:gd name="connsiteY1336" fmla="*/ 593893 h 2013279"/>
                    <a:gd name="connsiteX1337" fmla="*/ 772800 w 2918007"/>
                    <a:gd name="connsiteY1337" fmla="*/ 591350 h 2013279"/>
                    <a:gd name="connsiteX1338" fmla="*/ 773817 w 2918007"/>
                    <a:gd name="connsiteY1338" fmla="*/ 590580 h 2013279"/>
                    <a:gd name="connsiteX1339" fmla="*/ 774153 w 2918007"/>
                    <a:gd name="connsiteY1339" fmla="*/ 587305 h 2013279"/>
                    <a:gd name="connsiteX1340" fmla="*/ 775463 w 2918007"/>
                    <a:gd name="connsiteY1340" fmla="*/ 583389 h 2013279"/>
                    <a:gd name="connsiteX1341" fmla="*/ 775099 w 2918007"/>
                    <a:gd name="connsiteY1341" fmla="*/ 578074 h 2013279"/>
                    <a:gd name="connsiteX1342" fmla="*/ 775252 w 2918007"/>
                    <a:gd name="connsiteY1342" fmla="*/ 576573 h 2013279"/>
                    <a:gd name="connsiteX1343" fmla="*/ 774875 w 2918007"/>
                    <a:gd name="connsiteY1343" fmla="*/ 574803 h 2013279"/>
                    <a:gd name="connsiteX1344" fmla="*/ 774801 w 2918007"/>
                    <a:gd name="connsiteY1344" fmla="*/ 573730 h 2013279"/>
                    <a:gd name="connsiteX1345" fmla="*/ 773740 w 2918007"/>
                    <a:gd name="connsiteY1345" fmla="*/ 569493 h 2013279"/>
                    <a:gd name="connsiteX1346" fmla="*/ 390953 w 2918007"/>
                    <a:gd name="connsiteY1346" fmla="*/ 527011 h 2013279"/>
                    <a:gd name="connsiteX1347" fmla="*/ 335246 w 2918007"/>
                    <a:gd name="connsiteY1347" fmla="*/ 586809 h 2013279"/>
                    <a:gd name="connsiteX1348" fmla="*/ 327799 w 2918007"/>
                    <a:gd name="connsiteY1348" fmla="*/ 599892 h 2013279"/>
                    <a:gd name="connsiteX1349" fmla="*/ 325383 w 2918007"/>
                    <a:gd name="connsiteY1349" fmla="*/ 603400 h 2013279"/>
                    <a:gd name="connsiteX1350" fmla="*/ 319755 w 2918007"/>
                    <a:gd name="connsiteY1350" fmla="*/ 614021 h 2013279"/>
                    <a:gd name="connsiteX1351" fmla="*/ 317880 w 2918007"/>
                    <a:gd name="connsiteY1351" fmla="*/ 617315 h 2013279"/>
                    <a:gd name="connsiteX1352" fmla="*/ 315820 w 2918007"/>
                    <a:gd name="connsiteY1352" fmla="*/ 621448 h 2013279"/>
                    <a:gd name="connsiteX1353" fmla="*/ 315131 w 2918007"/>
                    <a:gd name="connsiteY1353" fmla="*/ 622747 h 2013279"/>
                    <a:gd name="connsiteX1354" fmla="*/ 314090 w 2918007"/>
                    <a:gd name="connsiteY1354" fmla="*/ 624918 h 2013279"/>
                    <a:gd name="connsiteX1355" fmla="*/ 313109 w 2918007"/>
                    <a:gd name="connsiteY1355" fmla="*/ 626885 h 2013279"/>
                    <a:gd name="connsiteX1356" fmla="*/ 311437 w 2918007"/>
                    <a:gd name="connsiteY1356" fmla="*/ 630446 h 2013279"/>
                    <a:gd name="connsiteX1357" fmla="*/ 259043 w 2918007"/>
                    <a:gd name="connsiteY1357" fmla="*/ 756662 h 2013279"/>
                    <a:gd name="connsiteX1358" fmla="*/ 259012 w 2918007"/>
                    <a:gd name="connsiteY1358" fmla="*/ 756691 h 2013279"/>
                    <a:gd name="connsiteX1359" fmla="*/ 206741 w 2918007"/>
                    <a:gd name="connsiteY1359" fmla="*/ 803126 h 2013279"/>
                    <a:gd name="connsiteX1360" fmla="*/ 203351 w 2918007"/>
                    <a:gd name="connsiteY1360" fmla="*/ 807716 h 2013279"/>
                    <a:gd name="connsiteX1361" fmla="*/ 200581 w 2918007"/>
                    <a:gd name="connsiteY1361" fmla="*/ 810256 h 2013279"/>
                    <a:gd name="connsiteX1362" fmla="*/ 188925 w 2918007"/>
                    <a:gd name="connsiteY1362" fmla="*/ 827247 h 2013279"/>
                    <a:gd name="connsiteX1363" fmla="*/ 170002 w 2918007"/>
                    <a:gd name="connsiteY1363" fmla="*/ 852866 h 2013279"/>
                    <a:gd name="connsiteX1364" fmla="*/ 165453 w 2918007"/>
                    <a:gd name="connsiteY1364" fmla="*/ 861463 h 2013279"/>
                    <a:gd name="connsiteX1365" fmla="*/ 162113 w 2918007"/>
                    <a:gd name="connsiteY1365" fmla="*/ 866331 h 2013279"/>
                    <a:gd name="connsiteX1366" fmla="*/ 154938 w 2918007"/>
                    <a:gd name="connsiteY1366" fmla="*/ 881335 h 2013279"/>
                    <a:gd name="connsiteX1367" fmla="*/ 147044 w 2918007"/>
                    <a:gd name="connsiteY1367" fmla="*/ 896253 h 2013279"/>
                    <a:gd name="connsiteX1368" fmla="*/ 143176 w 2918007"/>
                    <a:gd name="connsiteY1368" fmla="*/ 905929 h 2013279"/>
                    <a:gd name="connsiteX1369" fmla="*/ 140982 w 2918007"/>
                    <a:gd name="connsiteY1369" fmla="*/ 910517 h 2013279"/>
                    <a:gd name="connsiteX1370" fmla="*/ 134529 w 2918007"/>
                    <a:gd name="connsiteY1370" fmla="*/ 928439 h 2013279"/>
                    <a:gd name="connsiteX1371" fmla="*/ 134530 w 2918007"/>
                    <a:gd name="connsiteY1371" fmla="*/ 928438 h 2013279"/>
                    <a:gd name="connsiteX1372" fmla="*/ 136088 w 2918007"/>
                    <a:gd name="connsiteY1372" fmla="*/ 923659 h 2013279"/>
                    <a:gd name="connsiteX1373" fmla="*/ 143176 w 2918007"/>
                    <a:gd name="connsiteY1373" fmla="*/ 905929 h 2013279"/>
                    <a:gd name="connsiteX1374" fmla="*/ 154938 w 2918007"/>
                    <a:gd name="connsiteY1374" fmla="*/ 881335 h 2013279"/>
                    <a:gd name="connsiteX1375" fmla="*/ 165453 w 2918007"/>
                    <a:gd name="connsiteY1375" fmla="*/ 861463 h 2013279"/>
                    <a:gd name="connsiteX1376" fmla="*/ 188925 w 2918007"/>
                    <a:gd name="connsiteY1376" fmla="*/ 827247 h 2013279"/>
                    <a:gd name="connsiteX1377" fmla="*/ 203351 w 2918007"/>
                    <a:gd name="connsiteY1377" fmla="*/ 807716 h 2013279"/>
                    <a:gd name="connsiteX1378" fmla="*/ 259012 w 2918007"/>
                    <a:gd name="connsiteY1378" fmla="*/ 756691 h 2013279"/>
                    <a:gd name="connsiteX1379" fmla="*/ 259044 w 2918007"/>
                    <a:gd name="connsiteY1379" fmla="*/ 756662 h 2013279"/>
                    <a:gd name="connsiteX1380" fmla="*/ 311438 w 2918007"/>
                    <a:gd name="connsiteY1380" fmla="*/ 630446 h 2013279"/>
                    <a:gd name="connsiteX1381" fmla="*/ 314090 w 2918007"/>
                    <a:gd name="connsiteY1381" fmla="*/ 624918 h 2013279"/>
                    <a:gd name="connsiteX1382" fmla="*/ 315820 w 2918007"/>
                    <a:gd name="connsiteY1382" fmla="*/ 621448 h 2013279"/>
                    <a:gd name="connsiteX1383" fmla="*/ 319755 w 2918007"/>
                    <a:gd name="connsiteY1383" fmla="*/ 614021 h 2013279"/>
                    <a:gd name="connsiteX1384" fmla="*/ 327799 w 2918007"/>
                    <a:gd name="connsiteY1384" fmla="*/ 599892 h 2013279"/>
                    <a:gd name="connsiteX1385" fmla="*/ 360587 w 2918007"/>
                    <a:gd name="connsiteY1385" fmla="*/ 552264 h 2013279"/>
                    <a:gd name="connsiteX1386" fmla="*/ 390953 w 2918007"/>
                    <a:gd name="connsiteY1386" fmla="*/ 527012 h 2013279"/>
                    <a:gd name="connsiteX1387" fmla="*/ 2482913 w 2918007"/>
                    <a:gd name="connsiteY1387" fmla="*/ 510050 h 2013279"/>
                    <a:gd name="connsiteX1388" fmla="*/ 2459605 w 2918007"/>
                    <a:gd name="connsiteY1388" fmla="*/ 512234 h 2013279"/>
                    <a:gd name="connsiteX1389" fmla="*/ 2415840 w 2918007"/>
                    <a:gd name="connsiteY1389" fmla="*/ 650764 h 2013279"/>
                    <a:gd name="connsiteX1390" fmla="*/ 2463303 w 2918007"/>
                    <a:gd name="connsiteY1390" fmla="*/ 846552 h 2013279"/>
                    <a:gd name="connsiteX1391" fmla="*/ 2463292 w 2918007"/>
                    <a:gd name="connsiteY1391" fmla="*/ 846603 h 2013279"/>
                    <a:gd name="connsiteX1392" fmla="*/ 2453259 w 2918007"/>
                    <a:gd name="connsiteY1392" fmla="*/ 887244 h 2013279"/>
                    <a:gd name="connsiteX1393" fmla="*/ 2450799 w 2918007"/>
                    <a:gd name="connsiteY1393" fmla="*/ 894743 h 2013279"/>
                    <a:gd name="connsiteX1394" fmla="*/ 2441577 w 2918007"/>
                    <a:gd name="connsiteY1394" fmla="*/ 915485 h 2013279"/>
                    <a:gd name="connsiteX1395" fmla="*/ 2441568 w 2918007"/>
                    <a:gd name="connsiteY1395" fmla="*/ 915503 h 2013279"/>
                    <a:gd name="connsiteX1396" fmla="*/ 2441561 w 2918007"/>
                    <a:gd name="connsiteY1396" fmla="*/ 915510 h 2013279"/>
                    <a:gd name="connsiteX1397" fmla="*/ 2433896 w 2918007"/>
                    <a:gd name="connsiteY1397" fmla="*/ 922911 h 2013279"/>
                    <a:gd name="connsiteX1398" fmla="*/ 2425684 w 2918007"/>
                    <a:gd name="connsiteY1398" fmla="*/ 924388 h 2013279"/>
                    <a:gd name="connsiteX1399" fmla="*/ 2425684 w 2918007"/>
                    <a:gd name="connsiteY1399" fmla="*/ 924388 h 2013279"/>
                    <a:gd name="connsiteX1400" fmla="*/ 2432432 w 2918007"/>
                    <a:gd name="connsiteY1400" fmla="*/ 924325 h 2013279"/>
                    <a:gd name="connsiteX1401" fmla="*/ 2433896 w 2918007"/>
                    <a:gd name="connsiteY1401" fmla="*/ 922911 h 2013279"/>
                    <a:gd name="connsiteX1402" fmla="*/ 2435257 w 2918007"/>
                    <a:gd name="connsiteY1402" fmla="*/ 922666 h 2013279"/>
                    <a:gd name="connsiteX1403" fmla="*/ 2441561 w 2918007"/>
                    <a:gd name="connsiteY1403" fmla="*/ 915510 h 2013279"/>
                    <a:gd name="connsiteX1404" fmla="*/ 2441569 w 2918007"/>
                    <a:gd name="connsiteY1404" fmla="*/ 915503 h 2013279"/>
                    <a:gd name="connsiteX1405" fmla="*/ 2441577 w 2918007"/>
                    <a:gd name="connsiteY1405" fmla="*/ 915485 h 2013279"/>
                    <a:gd name="connsiteX1406" fmla="*/ 2448529 w 2918007"/>
                    <a:gd name="connsiteY1406" fmla="*/ 901666 h 2013279"/>
                    <a:gd name="connsiteX1407" fmla="*/ 2450799 w 2918007"/>
                    <a:gd name="connsiteY1407" fmla="*/ 894743 h 2013279"/>
                    <a:gd name="connsiteX1408" fmla="*/ 2452168 w 2918007"/>
                    <a:gd name="connsiteY1408" fmla="*/ 891665 h 2013279"/>
                    <a:gd name="connsiteX1409" fmla="*/ 2453259 w 2918007"/>
                    <a:gd name="connsiteY1409" fmla="*/ 887244 h 2013279"/>
                    <a:gd name="connsiteX1410" fmla="*/ 2455865 w 2918007"/>
                    <a:gd name="connsiteY1410" fmla="*/ 879300 h 2013279"/>
                    <a:gd name="connsiteX1411" fmla="*/ 2463292 w 2918007"/>
                    <a:gd name="connsiteY1411" fmla="*/ 846603 h 2013279"/>
                    <a:gd name="connsiteX1412" fmla="*/ 2463304 w 2918007"/>
                    <a:gd name="connsiteY1412" fmla="*/ 846552 h 2013279"/>
                    <a:gd name="connsiteX1413" fmla="*/ 2415841 w 2918007"/>
                    <a:gd name="connsiteY1413" fmla="*/ 650764 h 2013279"/>
                    <a:gd name="connsiteX1414" fmla="*/ 2459606 w 2918007"/>
                    <a:gd name="connsiteY1414" fmla="*/ 512234 h 2013279"/>
                    <a:gd name="connsiteX1415" fmla="*/ 2482913 w 2918007"/>
                    <a:gd name="connsiteY1415" fmla="*/ 510050 h 2013279"/>
                    <a:gd name="connsiteX1416" fmla="*/ 924143 w 2918007"/>
                    <a:gd name="connsiteY1416" fmla="*/ 503617 h 2013279"/>
                    <a:gd name="connsiteX1417" fmla="*/ 924671 w 2918007"/>
                    <a:gd name="connsiteY1417" fmla="*/ 535113 h 2013279"/>
                    <a:gd name="connsiteX1418" fmla="*/ 922723 w 2918007"/>
                    <a:gd name="connsiteY1418" fmla="*/ 546340 h 2013279"/>
                    <a:gd name="connsiteX1419" fmla="*/ 916921 w 2918007"/>
                    <a:gd name="connsiteY1419" fmla="*/ 571367 h 2013279"/>
                    <a:gd name="connsiteX1420" fmla="*/ 912178 w 2918007"/>
                    <a:gd name="connsiteY1420" fmla="*/ 583579 h 2013279"/>
                    <a:gd name="connsiteX1421" fmla="*/ 901596 w 2918007"/>
                    <a:gd name="connsiteY1421" fmla="*/ 602588 h 2013279"/>
                    <a:gd name="connsiteX1422" fmla="*/ 891880 w 2918007"/>
                    <a:gd name="connsiteY1422" fmla="*/ 614081 h 2013279"/>
                    <a:gd name="connsiteX1423" fmla="*/ 888291 w 2918007"/>
                    <a:gd name="connsiteY1423" fmla="*/ 616775 h 2013279"/>
                    <a:gd name="connsiteX1424" fmla="*/ 872308 w 2918007"/>
                    <a:gd name="connsiteY1424" fmla="*/ 620413 h 2013279"/>
                    <a:gd name="connsiteX1425" fmla="*/ 885791 w 2918007"/>
                    <a:gd name="connsiteY1425" fmla="*/ 618650 h 2013279"/>
                    <a:gd name="connsiteX1426" fmla="*/ 888291 w 2918007"/>
                    <a:gd name="connsiteY1426" fmla="*/ 616775 h 2013279"/>
                    <a:gd name="connsiteX1427" fmla="*/ 889916 w 2918007"/>
                    <a:gd name="connsiteY1427" fmla="*/ 616405 h 2013279"/>
                    <a:gd name="connsiteX1428" fmla="*/ 891880 w 2918007"/>
                    <a:gd name="connsiteY1428" fmla="*/ 614081 h 2013279"/>
                    <a:gd name="connsiteX1429" fmla="*/ 897578 w 2918007"/>
                    <a:gd name="connsiteY1429" fmla="*/ 609805 h 2013279"/>
                    <a:gd name="connsiteX1430" fmla="*/ 901596 w 2918007"/>
                    <a:gd name="connsiteY1430" fmla="*/ 602588 h 2013279"/>
                    <a:gd name="connsiteX1431" fmla="*/ 907516 w 2918007"/>
                    <a:gd name="connsiteY1431" fmla="*/ 595584 h 2013279"/>
                    <a:gd name="connsiteX1432" fmla="*/ 912178 w 2918007"/>
                    <a:gd name="connsiteY1432" fmla="*/ 583579 h 2013279"/>
                    <a:gd name="connsiteX1433" fmla="*/ 915454 w 2918007"/>
                    <a:gd name="connsiteY1433" fmla="*/ 577696 h 2013279"/>
                    <a:gd name="connsiteX1434" fmla="*/ 916921 w 2918007"/>
                    <a:gd name="connsiteY1434" fmla="*/ 571367 h 2013279"/>
                    <a:gd name="connsiteX1435" fmla="*/ 919558 w 2918007"/>
                    <a:gd name="connsiteY1435" fmla="*/ 564576 h 2013279"/>
                    <a:gd name="connsiteX1436" fmla="*/ 922723 w 2918007"/>
                    <a:gd name="connsiteY1436" fmla="*/ 546340 h 2013279"/>
                    <a:gd name="connsiteX1437" fmla="*/ 924715 w 2918007"/>
                    <a:gd name="connsiteY1437" fmla="*/ 537745 h 2013279"/>
                    <a:gd name="connsiteX1438" fmla="*/ 924671 w 2918007"/>
                    <a:gd name="connsiteY1438" fmla="*/ 535113 h 2013279"/>
                    <a:gd name="connsiteX1439" fmla="*/ 925335 w 2918007"/>
                    <a:gd name="connsiteY1439" fmla="*/ 531284 h 2013279"/>
                    <a:gd name="connsiteX1440" fmla="*/ 1014140 w 2918007"/>
                    <a:gd name="connsiteY1440" fmla="*/ 479603 h 2013279"/>
                    <a:gd name="connsiteX1441" fmla="*/ 1014140 w 2918007"/>
                    <a:gd name="connsiteY1441" fmla="*/ 479603 h 2013279"/>
                    <a:gd name="connsiteX1442" fmla="*/ 1040596 w 2918007"/>
                    <a:gd name="connsiteY1442" fmla="*/ 497891 h 2013279"/>
                    <a:gd name="connsiteX1443" fmla="*/ 1040600 w 2918007"/>
                    <a:gd name="connsiteY1443" fmla="*/ 497903 h 2013279"/>
                    <a:gd name="connsiteX1444" fmla="*/ 1049394 w 2918007"/>
                    <a:gd name="connsiteY1444" fmla="*/ 527843 h 2013279"/>
                    <a:gd name="connsiteX1445" fmla="*/ 1050160 w 2918007"/>
                    <a:gd name="connsiteY1445" fmla="*/ 537563 h 2013279"/>
                    <a:gd name="connsiteX1446" fmla="*/ 1050268 w 2918007"/>
                    <a:gd name="connsiteY1446" fmla="*/ 557925 h 2013279"/>
                    <a:gd name="connsiteX1447" fmla="*/ 1049828 w 2918007"/>
                    <a:gd name="connsiteY1447" fmla="*/ 565554 h 2013279"/>
                    <a:gd name="connsiteX1448" fmla="*/ 1049438 w 2918007"/>
                    <a:gd name="connsiteY1448" fmla="*/ 569236 h 2013279"/>
                    <a:gd name="connsiteX1449" fmla="*/ 1048657 w 2918007"/>
                    <a:gd name="connsiteY1449" fmla="*/ 575035 h 2013279"/>
                    <a:gd name="connsiteX1450" fmla="*/ 1027083 w 2918007"/>
                    <a:gd name="connsiteY1450" fmla="*/ 680317 h 2013279"/>
                    <a:gd name="connsiteX1451" fmla="*/ 1090573 w 2918007"/>
                    <a:gd name="connsiteY1451" fmla="*/ 901964 h 2013279"/>
                    <a:gd name="connsiteX1452" fmla="*/ 1090577 w 2918007"/>
                    <a:gd name="connsiteY1452" fmla="*/ 902036 h 2013279"/>
                    <a:gd name="connsiteX1453" fmla="*/ 1093248 w 2918007"/>
                    <a:gd name="connsiteY1453" fmla="*/ 961372 h 2013279"/>
                    <a:gd name="connsiteX1454" fmla="*/ 1094078 w 2918007"/>
                    <a:gd name="connsiteY1454" fmla="*/ 966130 h 2013279"/>
                    <a:gd name="connsiteX1455" fmla="*/ 1094307 w 2918007"/>
                    <a:gd name="connsiteY1455" fmla="*/ 970326 h 2013279"/>
                    <a:gd name="connsiteX1456" fmla="*/ 1097240 w 2918007"/>
                    <a:gd name="connsiteY1456" fmla="*/ 984245 h 2013279"/>
                    <a:gd name="connsiteX1457" fmla="*/ 1101953 w 2918007"/>
                    <a:gd name="connsiteY1457" fmla="*/ 1011247 h 2013279"/>
                    <a:gd name="connsiteX1458" fmla="*/ 1104609 w 2918007"/>
                    <a:gd name="connsiteY1458" fmla="*/ 1019219 h 2013279"/>
                    <a:gd name="connsiteX1459" fmla="*/ 1106013 w 2918007"/>
                    <a:gd name="connsiteY1459" fmla="*/ 1025879 h 2013279"/>
                    <a:gd name="connsiteX1460" fmla="*/ 1110362 w 2918007"/>
                    <a:gd name="connsiteY1460" fmla="*/ 1036484 h 2013279"/>
                    <a:gd name="connsiteX1461" fmla="*/ 1115637 w 2918007"/>
                    <a:gd name="connsiteY1461" fmla="*/ 1052317 h 2013279"/>
                    <a:gd name="connsiteX1462" fmla="*/ 1120896 w 2918007"/>
                    <a:gd name="connsiteY1462" fmla="*/ 1062173 h 2013279"/>
                    <a:gd name="connsiteX1463" fmla="*/ 1124014 w 2918007"/>
                    <a:gd name="connsiteY1463" fmla="*/ 1069778 h 2013279"/>
                    <a:gd name="connsiteX1464" fmla="*/ 1128443 w 2918007"/>
                    <a:gd name="connsiteY1464" fmla="*/ 1076316 h 2013279"/>
                    <a:gd name="connsiteX1465" fmla="*/ 1133243 w 2918007"/>
                    <a:gd name="connsiteY1465" fmla="*/ 1085310 h 2013279"/>
                    <a:gd name="connsiteX1466" fmla="*/ 1137662 w 2918007"/>
                    <a:gd name="connsiteY1466" fmla="*/ 1089926 h 2013279"/>
                    <a:gd name="connsiteX1467" fmla="*/ 1146638 w 2918007"/>
                    <a:gd name="connsiteY1467" fmla="*/ 1103177 h 2013279"/>
                    <a:gd name="connsiteX1468" fmla="*/ 1172210 w 2918007"/>
                    <a:gd name="connsiteY1468" fmla="*/ 1127233 h 2013279"/>
                    <a:gd name="connsiteX1469" fmla="*/ 1174910 w 2918007"/>
                    <a:gd name="connsiteY1469" fmla="*/ 1128829 h 2013279"/>
                    <a:gd name="connsiteX1470" fmla="*/ 1176007 w 2918007"/>
                    <a:gd name="connsiteY1470" fmla="*/ 1129974 h 2013279"/>
                    <a:gd name="connsiteX1471" fmla="*/ 1179808 w 2918007"/>
                    <a:gd name="connsiteY1471" fmla="*/ 1131724 h 2013279"/>
                    <a:gd name="connsiteX1472" fmla="*/ 1199055 w 2918007"/>
                    <a:gd name="connsiteY1472" fmla="*/ 1143099 h 2013279"/>
                    <a:gd name="connsiteX1473" fmla="*/ 1210075 w 2918007"/>
                    <a:gd name="connsiteY1473" fmla="*/ 1145656 h 2013279"/>
                    <a:gd name="connsiteX1474" fmla="*/ 1221810 w 2918007"/>
                    <a:gd name="connsiteY1474" fmla="*/ 1151058 h 2013279"/>
                    <a:gd name="connsiteX1475" fmla="*/ 1249867 w 2918007"/>
                    <a:gd name="connsiteY1475" fmla="*/ 1154887 h 2013279"/>
                    <a:gd name="connsiteX1476" fmla="*/ 1249867 w 2918007"/>
                    <a:gd name="connsiteY1476" fmla="*/ 1154888 h 2013279"/>
                    <a:gd name="connsiteX1477" fmla="*/ 1249868 w 2918007"/>
                    <a:gd name="connsiteY1477" fmla="*/ 1154888 h 2013279"/>
                    <a:gd name="connsiteX1478" fmla="*/ 1249867 w 2918007"/>
                    <a:gd name="connsiteY1478" fmla="*/ 1154887 h 2013279"/>
                    <a:gd name="connsiteX1479" fmla="*/ 1210075 w 2918007"/>
                    <a:gd name="connsiteY1479" fmla="*/ 1145656 h 2013279"/>
                    <a:gd name="connsiteX1480" fmla="*/ 1179808 w 2918007"/>
                    <a:gd name="connsiteY1480" fmla="*/ 1131724 h 2013279"/>
                    <a:gd name="connsiteX1481" fmla="*/ 1174910 w 2918007"/>
                    <a:gd name="connsiteY1481" fmla="*/ 1128829 h 2013279"/>
                    <a:gd name="connsiteX1482" fmla="*/ 1137662 w 2918007"/>
                    <a:gd name="connsiteY1482" fmla="*/ 1089926 h 2013279"/>
                    <a:gd name="connsiteX1483" fmla="*/ 1128443 w 2918007"/>
                    <a:gd name="connsiteY1483" fmla="*/ 1076316 h 2013279"/>
                    <a:gd name="connsiteX1484" fmla="*/ 1120896 w 2918007"/>
                    <a:gd name="connsiteY1484" fmla="*/ 1062173 h 2013279"/>
                    <a:gd name="connsiteX1485" fmla="*/ 1110362 w 2918007"/>
                    <a:gd name="connsiteY1485" fmla="*/ 1036484 h 2013279"/>
                    <a:gd name="connsiteX1486" fmla="*/ 1104609 w 2918007"/>
                    <a:gd name="connsiteY1486" fmla="*/ 1019219 h 2013279"/>
                    <a:gd name="connsiteX1487" fmla="*/ 1097240 w 2918007"/>
                    <a:gd name="connsiteY1487" fmla="*/ 984245 h 2013279"/>
                    <a:gd name="connsiteX1488" fmla="*/ 1094078 w 2918007"/>
                    <a:gd name="connsiteY1488" fmla="*/ 966130 h 2013279"/>
                    <a:gd name="connsiteX1489" fmla="*/ 1090577 w 2918007"/>
                    <a:gd name="connsiteY1489" fmla="*/ 902036 h 2013279"/>
                    <a:gd name="connsiteX1490" fmla="*/ 1090574 w 2918007"/>
                    <a:gd name="connsiteY1490" fmla="*/ 901964 h 2013279"/>
                    <a:gd name="connsiteX1491" fmla="*/ 1027084 w 2918007"/>
                    <a:gd name="connsiteY1491" fmla="*/ 680317 h 2013279"/>
                    <a:gd name="connsiteX1492" fmla="*/ 1048658 w 2918007"/>
                    <a:gd name="connsiteY1492" fmla="*/ 575035 h 2013279"/>
                    <a:gd name="connsiteX1493" fmla="*/ 1049222 w 2918007"/>
                    <a:gd name="connsiteY1493" fmla="*/ 571263 h 2013279"/>
                    <a:gd name="connsiteX1494" fmla="*/ 1049438 w 2918007"/>
                    <a:gd name="connsiteY1494" fmla="*/ 569236 h 2013279"/>
                    <a:gd name="connsiteX1495" fmla="*/ 1049750 w 2918007"/>
                    <a:gd name="connsiteY1495" fmla="*/ 566914 h 2013279"/>
                    <a:gd name="connsiteX1496" fmla="*/ 1049828 w 2918007"/>
                    <a:gd name="connsiteY1496" fmla="*/ 565554 h 2013279"/>
                    <a:gd name="connsiteX1497" fmla="*/ 1050285 w 2918007"/>
                    <a:gd name="connsiteY1497" fmla="*/ 561249 h 2013279"/>
                    <a:gd name="connsiteX1498" fmla="*/ 1050268 w 2918007"/>
                    <a:gd name="connsiteY1498" fmla="*/ 557925 h 2013279"/>
                    <a:gd name="connsiteX1499" fmla="*/ 1050900 w 2918007"/>
                    <a:gd name="connsiteY1499" fmla="*/ 546950 h 2013279"/>
                    <a:gd name="connsiteX1500" fmla="*/ 1050160 w 2918007"/>
                    <a:gd name="connsiteY1500" fmla="*/ 537563 h 2013279"/>
                    <a:gd name="connsiteX1501" fmla="*/ 1050122 w 2918007"/>
                    <a:gd name="connsiteY1501" fmla="*/ 530320 h 2013279"/>
                    <a:gd name="connsiteX1502" fmla="*/ 1049394 w 2918007"/>
                    <a:gd name="connsiteY1502" fmla="*/ 527843 h 2013279"/>
                    <a:gd name="connsiteX1503" fmla="*/ 1048913 w 2918007"/>
                    <a:gd name="connsiteY1503" fmla="*/ 521743 h 2013279"/>
                    <a:gd name="connsiteX1504" fmla="*/ 1040600 w 2918007"/>
                    <a:gd name="connsiteY1504" fmla="*/ 497903 h 2013279"/>
                    <a:gd name="connsiteX1505" fmla="*/ 1040597 w 2918007"/>
                    <a:gd name="connsiteY1505" fmla="*/ 497891 h 2013279"/>
                    <a:gd name="connsiteX1506" fmla="*/ 1014140 w 2918007"/>
                    <a:gd name="connsiteY1506" fmla="*/ 479603 h 2013279"/>
                    <a:gd name="connsiteX1507" fmla="*/ 2005933 w 2918007"/>
                    <a:gd name="connsiteY1507" fmla="*/ 437121 h 2013279"/>
                    <a:gd name="connsiteX1508" fmla="*/ 2005933 w 2918007"/>
                    <a:gd name="connsiteY1508" fmla="*/ 437121 h 2013279"/>
                    <a:gd name="connsiteX1509" fmla="*/ 2024244 w 2918007"/>
                    <a:gd name="connsiteY1509" fmla="*/ 442561 h 2013279"/>
                    <a:gd name="connsiteX1510" fmla="*/ 2049537 w 2918007"/>
                    <a:gd name="connsiteY1510" fmla="*/ 466329 h 2013279"/>
                    <a:gd name="connsiteX1511" fmla="*/ 2069847 w 2918007"/>
                    <a:gd name="connsiteY1511" fmla="*/ 494202 h 2013279"/>
                    <a:gd name="connsiteX1512" fmla="*/ 2081254 w 2918007"/>
                    <a:gd name="connsiteY1512" fmla="*/ 512574 h 2013279"/>
                    <a:gd name="connsiteX1513" fmla="*/ 2097459 w 2918007"/>
                    <a:gd name="connsiteY1513" fmla="*/ 548567 h 2013279"/>
                    <a:gd name="connsiteX1514" fmla="*/ 2104426 w 2918007"/>
                    <a:gd name="connsiteY1514" fmla="*/ 565629 h 2013279"/>
                    <a:gd name="connsiteX1515" fmla="*/ 2113178 w 2918007"/>
                    <a:gd name="connsiteY1515" fmla="*/ 610697 h 2013279"/>
                    <a:gd name="connsiteX1516" fmla="*/ 2113186 w 2918007"/>
                    <a:gd name="connsiteY1516" fmla="*/ 610744 h 2013279"/>
                    <a:gd name="connsiteX1517" fmla="*/ 2131062 w 2918007"/>
                    <a:gd name="connsiteY1517" fmla="*/ 714180 h 2013279"/>
                    <a:gd name="connsiteX1518" fmla="*/ 2150787 w 2918007"/>
                    <a:gd name="connsiteY1518" fmla="*/ 731419 h 2013279"/>
                    <a:gd name="connsiteX1519" fmla="*/ 2101474 w 2918007"/>
                    <a:gd name="connsiteY1519" fmla="*/ 747427 h 2013279"/>
                    <a:gd name="connsiteX1520" fmla="*/ 1952921 w 2918007"/>
                    <a:gd name="connsiteY1520" fmla="*/ 907505 h 2013279"/>
                    <a:gd name="connsiteX1521" fmla="*/ 1928881 w 2918007"/>
                    <a:gd name="connsiteY1521" fmla="*/ 978925 h 2013279"/>
                    <a:gd name="connsiteX1522" fmla="*/ 2073736 w 2918007"/>
                    <a:gd name="connsiteY1522" fmla="*/ 1060196 h 2013279"/>
                    <a:gd name="connsiteX1523" fmla="*/ 2073743 w 2918007"/>
                    <a:gd name="connsiteY1523" fmla="*/ 1060198 h 2013279"/>
                    <a:gd name="connsiteX1524" fmla="*/ 2097783 w 2918007"/>
                    <a:gd name="connsiteY1524" fmla="*/ 1066644 h 2013279"/>
                    <a:gd name="connsiteX1525" fmla="*/ 2100829 w 2918007"/>
                    <a:gd name="connsiteY1525" fmla="*/ 1068805 h 2013279"/>
                    <a:gd name="connsiteX1526" fmla="*/ 2103045 w 2918007"/>
                    <a:gd name="connsiteY1526" fmla="*/ 1072843 h 2013279"/>
                    <a:gd name="connsiteX1527" fmla="*/ 2098094 w 2918007"/>
                    <a:gd name="connsiteY1527" fmla="*/ 1081062 h 2013279"/>
                    <a:gd name="connsiteX1528" fmla="*/ 2093461 w 2918007"/>
                    <a:gd name="connsiteY1528" fmla="*/ 1083592 h 2013279"/>
                    <a:gd name="connsiteX1529" fmla="*/ 2093462 w 2918007"/>
                    <a:gd name="connsiteY1529" fmla="*/ 1083592 h 2013279"/>
                    <a:gd name="connsiteX1530" fmla="*/ 2104172 w 2918007"/>
                    <a:gd name="connsiteY1530" fmla="*/ 1074895 h 2013279"/>
                    <a:gd name="connsiteX1531" fmla="*/ 2103045 w 2918007"/>
                    <a:gd name="connsiteY1531" fmla="*/ 1072843 h 2013279"/>
                    <a:gd name="connsiteX1532" fmla="*/ 2104086 w 2918007"/>
                    <a:gd name="connsiteY1532" fmla="*/ 1071116 h 2013279"/>
                    <a:gd name="connsiteX1533" fmla="*/ 2100829 w 2918007"/>
                    <a:gd name="connsiteY1533" fmla="*/ 1068805 h 2013279"/>
                    <a:gd name="connsiteX1534" fmla="*/ 2099963 w 2918007"/>
                    <a:gd name="connsiteY1534" fmla="*/ 1067228 h 2013279"/>
                    <a:gd name="connsiteX1535" fmla="*/ 2097783 w 2918007"/>
                    <a:gd name="connsiteY1535" fmla="*/ 1066644 h 2013279"/>
                    <a:gd name="connsiteX1536" fmla="*/ 2095928 w 2918007"/>
                    <a:gd name="connsiteY1536" fmla="*/ 1065327 h 2013279"/>
                    <a:gd name="connsiteX1537" fmla="*/ 2073743 w 2918007"/>
                    <a:gd name="connsiteY1537" fmla="*/ 1060198 h 2013279"/>
                    <a:gd name="connsiteX1538" fmla="*/ 2073737 w 2918007"/>
                    <a:gd name="connsiteY1538" fmla="*/ 1060196 h 2013279"/>
                    <a:gd name="connsiteX1539" fmla="*/ 1928882 w 2918007"/>
                    <a:gd name="connsiteY1539" fmla="*/ 978925 h 2013279"/>
                    <a:gd name="connsiteX1540" fmla="*/ 1952922 w 2918007"/>
                    <a:gd name="connsiteY1540" fmla="*/ 907505 h 2013279"/>
                    <a:gd name="connsiteX1541" fmla="*/ 2101475 w 2918007"/>
                    <a:gd name="connsiteY1541" fmla="*/ 747427 h 2013279"/>
                    <a:gd name="connsiteX1542" fmla="*/ 2150788 w 2918007"/>
                    <a:gd name="connsiteY1542" fmla="*/ 731419 h 2013279"/>
                    <a:gd name="connsiteX1543" fmla="*/ 2131063 w 2918007"/>
                    <a:gd name="connsiteY1543" fmla="*/ 714180 h 2013279"/>
                    <a:gd name="connsiteX1544" fmla="*/ 2113187 w 2918007"/>
                    <a:gd name="connsiteY1544" fmla="*/ 610744 h 2013279"/>
                    <a:gd name="connsiteX1545" fmla="*/ 2113178 w 2918007"/>
                    <a:gd name="connsiteY1545" fmla="*/ 610697 h 2013279"/>
                    <a:gd name="connsiteX1546" fmla="*/ 2106098 w 2918007"/>
                    <a:gd name="connsiteY1546" fmla="*/ 569726 h 2013279"/>
                    <a:gd name="connsiteX1547" fmla="*/ 2104426 w 2918007"/>
                    <a:gd name="connsiteY1547" fmla="*/ 565629 h 2013279"/>
                    <a:gd name="connsiteX1548" fmla="*/ 2103883 w 2918007"/>
                    <a:gd name="connsiteY1548" fmla="*/ 562836 h 2013279"/>
                    <a:gd name="connsiteX1549" fmla="*/ 2097459 w 2918007"/>
                    <a:gd name="connsiteY1549" fmla="*/ 548567 h 2013279"/>
                    <a:gd name="connsiteX1550" fmla="*/ 2085660 w 2918007"/>
                    <a:gd name="connsiteY1550" fmla="*/ 519670 h 2013279"/>
                    <a:gd name="connsiteX1551" fmla="*/ 2081254 w 2918007"/>
                    <a:gd name="connsiteY1551" fmla="*/ 512574 h 2013279"/>
                    <a:gd name="connsiteX1552" fmla="*/ 2078052 w 2918007"/>
                    <a:gd name="connsiteY1552" fmla="*/ 505462 h 2013279"/>
                    <a:gd name="connsiteX1553" fmla="*/ 2069847 w 2918007"/>
                    <a:gd name="connsiteY1553" fmla="*/ 494202 h 2013279"/>
                    <a:gd name="connsiteX1554" fmla="*/ 2056749 w 2918007"/>
                    <a:gd name="connsiteY1554" fmla="*/ 473106 h 2013279"/>
                    <a:gd name="connsiteX1555" fmla="*/ 2049537 w 2918007"/>
                    <a:gd name="connsiteY1555" fmla="*/ 466329 h 2013279"/>
                    <a:gd name="connsiteX1556" fmla="*/ 2042975 w 2918007"/>
                    <a:gd name="connsiteY1556" fmla="*/ 457323 h 2013279"/>
                    <a:gd name="connsiteX1557" fmla="*/ 2005933 w 2918007"/>
                    <a:gd name="connsiteY1557" fmla="*/ 437121 h 2013279"/>
                    <a:gd name="connsiteX1558" fmla="*/ 702237 w 2918007"/>
                    <a:gd name="connsiteY1558" fmla="*/ 416803 h 2013279"/>
                    <a:gd name="connsiteX1559" fmla="*/ 705907 w 2918007"/>
                    <a:gd name="connsiteY1559" fmla="*/ 417178 h 2013279"/>
                    <a:gd name="connsiteX1560" fmla="*/ 705909 w 2918007"/>
                    <a:gd name="connsiteY1560" fmla="*/ 417180 h 2013279"/>
                    <a:gd name="connsiteX1561" fmla="*/ 712474 w 2918007"/>
                    <a:gd name="connsiteY1561" fmla="*/ 422995 h 2013279"/>
                    <a:gd name="connsiteX1562" fmla="*/ 714429 w 2918007"/>
                    <a:gd name="connsiteY1562" fmla="*/ 426794 h 2013279"/>
                    <a:gd name="connsiteX1563" fmla="*/ 718821 w 2918007"/>
                    <a:gd name="connsiteY1563" fmla="*/ 441180 h 2013279"/>
                    <a:gd name="connsiteX1564" fmla="*/ 720598 w 2918007"/>
                    <a:gd name="connsiteY1564" fmla="*/ 451547 h 2013279"/>
                    <a:gd name="connsiteX1565" fmla="*/ 721049 w 2918007"/>
                    <a:gd name="connsiteY1565" fmla="*/ 457921 h 2013279"/>
                    <a:gd name="connsiteX1566" fmla="*/ 720729 w 2918007"/>
                    <a:gd name="connsiteY1566" fmla="*/ 490685 h 2013279"/>
                    <a:gd name="connsiteX1567" fmla="*/ 721528 w 2918007"/>
                    <a:gd name="connsiteY1567" fmla="*/ 464707 h 2013279"/>
                    <a:gd name="connsiteX1568" fmla="*/ 721049 w 2918007"/>
                    <a:gd name="connsiteY1568" fmla="*/ 457921 h 2013279"/>
                    <a:gd name="connsiteX1569" fmla="*/ 721083 w 2918007"/>
                    <a:gd name="connsiteY1569" fmla="*/ 454374 h 2013279"/>
                    <a:gd name="connsiteX1570" fmla="*/ 720598 w 2918007"/>
                    <a:gd name="connsiteY1570" fmla="*/ 451547 h 2013279"/>
                    <a:gd name="connsiteX1571" fmla="*/ 720181 w 2918007"/>
                    <a:gd name="connsiteY1571" fmla="*/ 445634 h 2013279"/>
                    <a:gd name="connsiteX1572" fmla="*/ 718821 w 2918007"/>
                    <a:gd name="connsiteY1572" fmla="*/ 441180 h 2013279"/>
                    <a:gd name="connsiteX1573" fmla="*/ 717317 w 2918007"/>
                    <a:gd name="connsiteY1573" fmla="*/ 432406 h 2013279"/>
                    <a:gd name="connsiteX1574" fmla="*/ 714429 w 2918007"/>
                    <a:gd name="connsiteY1574" fmla="*/ 426794 h 2013279"/>
                    <a:gd name="connsiteX1575" fmla="*/ 713564 w 2918007"/>
                    <a:gd name="connsiteY1575" fmla="*/ 423960 h 2013279"/>
                    <a:gd name="connsiteX1576" fmla="*/ 712474 w 2918007"/>
                    <a:gd name="connsiteY1576" fmla="*/ 422995 h 2013279"/>
                    <a:gd name="connsiteX1577" fmla="*/ 711551 w 2918007"/>
                    <a:gd name="connsiteY1577" fmla="*/ 421200 h 2013279"/>
                    <a:gd name="connsiteX1578" fmla="*/ 705909 w 2918007"/>
                    <a:gd name="connsiteY1578" fmla="*/ 417180 h 2013279"/>
                    <a:gd name="connsiteX1579" fmla="*/ 705907 w 2918007"/>
                    <a:gd name="connsiteY1579" fmla="*/ 417178 h 2013279"/>
                    <a:gd name="connsiteX1580" fmla="*/ 702237 w 2918007"/>
                    <a:gd name="connsiteY1580" fmla="*/ 416803 h 2013279"/>
                    <a:gd name="connsiteX1581" fmla="*/ 2390433 w 2918007"/>
                    <a:gd name="connsiteY1581" fmla="*/ 412599 h 2013279"/>
                    <a:gd name="connsiteX1582" fmla="*/ 2350501 w 2918007"/>
                    <a:gd name="connsiteY1582" fmla="*/ 422960 h 2013279"/>
                    <a:gd name="connsiteX1583" fmla="*/ 2295025 w 2918007"/>
                    <a:gd name="connsiteY1583" fmla="*/ 553486 h 2013279"/>
                    <a:gd name="connsiteX1584" fmla="*/ 2295000 w 2918007"/>
                    <a:gd name="connsiteY1584" fmla="*/ 553516 h 2013279"/>
                    <a:gd name="connsiteX1585" fmla="*/ 2275528 w 2918007"/>
                    <a:gd name="connsiteY1585" fmla="*/ 576033 h 2013279"/>
                    <a:gd name="connsiteX1586" fmla="*/ 2273410 w 2918007"/>
                    <a:gd name="connsiteY1586" fmla="*/ 579494 h 2013279"/>
                    <a:gd name="connsiteX1587" fmla="*/ 2271448 w 2918007"/>
                    <a:gd name="connsiteY1587" fmla="*/ 581855 h 2013279"/>
                    <a:gd name="connsiteX1588" fmla="*/ 2269925 w 2918007"/>
                    <a:gd name="connsiteY1588" fmla="*/ 585188 h 2013279"/>
                    <a:gd name="connsiteX1589" fmla="*/ 2266204 w 2918007"/>
                    <a:gd name="connsiteY1589" fmla="*/ 591267 h 2013279"/>
                    <a:gd name="connsiteX1590" fmla="*/ 2266031 w 2918007"/>
                    <a:gd name="connsiteY1590" fmla="*/ 593710 h 2013279"/>
                    <a:gd name="connsiteX1591" fmla="*/ 2264051 w 2918007"/>
                    <a:gd name="connsiteY1591" fmla="*/ 598046 h 2013279"/>
                    <a:gd name="connsiteX1592" fmla="*/ 2267287 w 2918007"/>
                    <a:gd name="connsiteY1592" fmla="*/ 607050 h 2013279"/>
                    <a:gd name="connsiteX1593" fmla="*/ 2267288 w 2918007"/>
                    <a:gd name="connsiteY1593" fmla="*/ 607050 h 2013279"/>
                    <a:gd name="connsiteX1594" fmla="*/ 2265208 w 2918007"/>
                    <a:gd name="connsiteY1594" fmla="*/ 605347 h 2013279"/>
                    <a:gd name="connsiteX1595" fmla="*/ 2266031 w 2918007"/>
                    <a:gd name="connsiteY1595" fmla="*/ 593710 h 2013279"/>
                    <a:gd name="connsiteX1596" fmla="*/ 2269925 w 2918007"/>
                    <a:gd name="connsiteY1596" fmla="*/ 585188 h 2013279"/>
                    <a:gd name="connsiteX1597" fmla="*/ 2273410 w 2918007"/>
                    <a:gd name="connsiteY1597" fmla="*/ 579494 h 2013279"/>
                    <a:gd name="connsiteX1598" fmla="*/ 2295000 w 2918007"/>
                    <a:gd name="connsiteY1598" fmla="*/ 553516 h 2013279"/>
                    <a:gd name="connsiteX1599" fmla="*/ 2295026 w 2918007"/>
                    <a:gd name="connsiteY1599" fmla="*/ 553486 h 2013279"/>
                    <a:gd name="connsiteX1600" fmla="*/ 2350502 w 2918007"/>
                    <a:gd name="connsiteY1600" fmla="*/ 422960 h 2013279"/>
                    <a:gd name="connsiteX1601" fmla="*/ 2390433 w 2918007"/>
                    <a:gd name="connsiteY1601" fmla="*/ 412599 h 2013279"/>
                    <a:gd name="connsiteX1602" fmla="*/ 1963939 w 2918007"/>
                    <a:gd name="connsiteY1602" fmla="*/ 378169 h 2013279"/>
                    <a:gd name="connsiteX1603" fmla="*/ 1912855 w 2918007"/>
                    <a:gd name="connsiteY1603" fmla="*/ 417419 h 2013279"/>
                    <a:gd name="connsiteX1604" fmla="*/ 1966482 w 2918007"/>
                    <a:gd name="connsiteY1604" fmla="*/ 553486 h 2013279"/>
                    <a:gd name="connsiteX1605" fmla="*/ 2021958 w 2918007"/>
                    <a:gd name="connsiteY1605" fmla="*/ 632909 h 2013279"/>
                    <a:gd name="connsiteX1606" fmla="*/ 2019057 w 2918007"/>
                    <a:gd name="connsiteY1606" fmla="*/ 647243 h 2013279"/>
                    <a:gd name="connsiteX1607" fmla="*/ 2015158 w 2918007"/>
                    <a:gd name="connsiteY1607" fmla="*/ 654188 h 2013279"/>
                    <a:gd name="connsiteX1608" fmla="*/ 2015159 w 2918007"/>
                    <a:gd name="connsiteY1608" fmla="*/ 654189 h 2013279"/>
                    <a:gd name="connsiteX1609" fmla="*/ 2021959 w 2918007"/>
                    <a:gd name="connsiteY1609" fmla="*/ 632909 h 2013279"/>
                    <a:gd name="connsiteX1610" fmla="*/ 1966483 w 2918007"/>
                    <a:gd name="connsiteY1610" fmla="*/ 553486 h 2013279"/>
                    <a:gd name="connsiteX1611" fmla="*/ 1912856 w 2918007"/>
                    <a:gd name="connsiteY1611" fmla="*/ 417419 h 2013279"/>
                    <a:gd name="connsiteX1612" fmla="*/ 1931377 w 2918007"/>
                    <a:gd name="connsiteY1612" fmla="*/ 390579 h 2013279"/>
                    <a:gd name="connsiteX1613" fmla="*/ 1963940 w 2918007"/>
                    <a:gd name="connsiteY1613" fmla="*/ 378169 h 2013279"/>
                    <a:gd name="connsiteX1614" fmla="*/ 1376701 w 2918007"/>
                    <a:gd name="connsiteY1614" fmla="*/ 374570 h 2013279"/>
                    <a:gd name="connsiteX1615" fmla="*/ 1376700 w 2918007"/>
                    <a:gd name="connsiteY1615" fmla="*/ 374571 h 2013279"/>
                    <a:gd name="connsiteX1616" fmla="*/ 1388912 w 2918007"/>
                    <a:gd name="connsiteY1616" fmla="*/ 376783 h 2013279"/>
                    <a:gd name="connsiteX1617" fmla="*/ 1407404 w 2918007"/>
                    <a:gd name="connsiteY1617" fmla="*/ 427270 h 2013279"/>
                    <a:gd name="connsiteX1618" fmla="*/ 1446315 w 2918007"/>
                    <a:gd name="connsiteY1618" fmla="*/ 466751 h 2013279"/>
                    <a:gd name="connsiteX1619" fmla="*/ 1446315 w 2918007"/>
                    <a:gd name="connsiteY1619" fmla="*/ 466750 h 2013279"/>
                    <a:gd name="connsiteX1620" fmla="*/ 1427640 w 2918007"/>
                    <a:gd name="connsiteY1620" fmla="*/ 458929 h 2013279"/>
                    <a:gd name="connsiteX1621" fmla="*/ 1407405 w 2918007"/>
                    <a:gd name="connsiteY1621" fmla="*/ 427270 h 2013279"/>
                    <a:gd name="connsiteX1622" fmla="*/ 1388913 w 2918007"/>
                    <a:gd name="connsiteY1622" fmla="*/ 376783 h 2013279"/>
                    <a:gd name="connsiteX1623" fmla="*/ 1376701 w 2918007"/>
                    <a:gd name="connsiteY1623" fmla="*/ 374570 h 2013279"/>
                    <a:gd name="connsiteX1624" fmla="*/ 2162702 w 2918007"/>
                    <a:gd name="connsiteY1624" fmla="*/ 330126 h 2013279"/>
                    <a:gd name="connsiteX1625" fmla="*/ 2162702 w 2918007"/>
                    <a:gd name="connsiteY1625" fmla="*/ 330126 h 2013279"/>
                    <a:gd name="connsiteX1626" fmla="*/ 2198250 w 2918007"/>
                    <a:gd name="connsiteY1626" fmla="*/ 339842 h 2013279"/>
                    <a:gd name="connsiteX1627" fmla="*/ 2235564 w 2918007"/>
                    <a:gd name="connsiteY1627" fmla="*/ 358774 h 2013279"/>
                    <a:gd name="connsiteX1628" fmla="*/ 2242980 w 2918007"/>
                    <a:gd name="connsiteY1628" fmla="*/ 363926 h 2013279"/>
                    <a:gd name="connsiteX1629" fmla="*/ 2254374 w 2918007"/>
                    <a:gd name="connsiteY1629" fmla="*/ 373450 h 2013279"/>
                    <a:gd name="connsiteX1630" fmla="*/ 2266805 w 2918007"/>
                    <a:gd name="connsiteY1630" fmla="*/ 386930 h 2013279"/>
                    <a:gd name="connsiteX1631" fmla="*/ 2266815 w 2918007"/>
                    <a:gd name="connsiteY1631" fmla="*/ 386942 h 2013279"/>
                    <a:gd name="connsiteX1632" fmla="*/ 2277149 w 2918007"/>
                    <a:gd name="connsiteY1632" fmla="*/ 391560 h 2013279"/>
                    <a:gd name="connsiteX1633" fmla="*/ 2277150 w 2918007"/>
                    <a:gd name="connsiteY1633" fmla="*/ 391560 h 2013279"/>
                    <a:gd name="connsiteX1634" fmla="*/ 2266816 w 2918007"/>
                    <a:gd name="connsiteY1634" fmla="*/ 386942 h 2013279"/>
                    <a:gd name="connsiteX1635" fmla="*/ 2266805 w 2918007"/>
                    <a:gd name="connsiteY1635" fmla="*/ 386930 h 2013279"/>
                    <a:gd name="connsiteX1636" fmla="*/ 2257810 w 2918007"/>
                    <a:gd name="connsiteY1636" fmla="*/ 376322 h 2013279"/>
                    <a:gd name="connsiteX1637" fmla="*/ 2254374 w 2918007"/>
                    <a:gd name="connsiteY1637" fmla="*/ 373450 h 2013279"/>
                    <a:gd name="connsiteX1638" fmla="*/ 2250249 w 2918007"/>
                    <a:gd name="connsiteY1638" fmla="*/ 368977 h 2013279"/>
                    <a:gd name="connsiteX1639" fmla="*/ 2242980 w 2918007"/>
                    <a:gd name="connsiteY1639" fmla="*/ 363926 h 2013279"/>
                    <a:gd name="connsiteX1640" fmla="*/ 2238750 w 2918007"/>
                    <a:gd name="connsiteY1640" fmla="*/ 360391 h 2013279"/>
                    <a:gd name="connsiteX1641" fmla="*/ 2235564 w 2918007"/>
                    <a:gd name="connsiteY1641" fmla="*/ 358774 h 2013279"/>
                    <a:gd name="connsiteX1642" fmla="*/ 2231080 w 2918007"/>
                    <a:gd name="connsiteY1642" fmla="*/ 355659 h 2013279"/>
                    <a:gd name="connsiteX1643" fmla="*/ 2198251 w 2918007"/>
                    <a:gd name="connsiteY1643" fmla="*/ 339842 h 2013279"/>
                    <a:gd name="connsiteX1644" fmla="*/ 2162702 w 2918007"/>
                    <a:gd name="connsiteY1644" fmla="*/ 330126 h 2013279"/>
                    <a:gd name="connsiteX1645" fmla="*/ 1722646 w 2918007"/>
                    <a:gd name="connsiteY1645" fmla="*/ 308865 h 2013279"/>
                    <a:gd name="connsiteX1646" fmla="*/ 1634240 w 2918007"/>
                    <a:gd name="connsiteY1646" fmla="*/ 321372 h 2013279"/>
                    <a:gd name="connsiteX1647" fmla="*/ 1722646 w 2918007"/>
                    <a:gd name="connsiteY1647" fmla="*/ 308865 h 2013279"/>
                    <a:gd name="connsiteX1648" fmla="*/ 2276677 w 2918007"/>
                    <a:gd name="connsiteY1648" fmla="*/ 307057 h 2013279"/>
                    <a:gd name="connsiteX1649" fmla="*/ 2261739 w 2918007"/>
                    <a:gd name="connsiteY1649" fmla="*/ 308442 h 2013279"/>
                    <a:gd name="connsiteX1650" fmla="*/ 2201515 w 2918007"/>
                    <a:gd name="connsiteY1650" fmla="*/ 313492 h 2013279"/>
                    <a:gd name="connsiteX1651" fmla="*/ 2201515 w 2918007"/>
                    <a:gd name="connsiteY1651" fmla="*/ 313492 h 2013279"/>
                    <a:gd name="connsiteX1652" fmla="*/ 2261740 w 2918007"/>
                    <a:gd name="connsiteY1652" fmla="*/ 308442 h 2013279"/>
                    <a:gd name="connsiteX1653" fmla="*/ 2276678 w 2918007"/>
                    <a:gd name="connsiteY1653" fmla="*/ 307057 h 2013279"/>
                    <a:gd name="connsiteX1654" fmla="*/ 1491852 w 2918007"/>
                    <a:gd name="connsiteY1654" fmla="*/ 284430 h 2013279"/>
                    <a:gd name="connsiteX1655" fmla="*/ 1491852 w 2918007"/>
                    <a:gd name="connsiteY1655" fmla="*/ 284430 h 2013279"/>
                    <a:gd name="connsiteX1656" fmla="*/ 1528527 w 2918007"/>
                    <a:gd name="connsiteY1656" fmla="*/ 291683 h 2013279"/>
                    <a:gd name="connsiteX1657" fmla="*/ 1528528 w 2918007"/>
                    <a:gd name="connsiteY1657" fmla="*/ 291683 h 2013279"/>
                    <a:gd name="connsiteX1658" fmla="*/ 2045959 w 2918007"/>
                    <a:gd name="connsiteY1658" fmla="*/ 268836 h 2013279"/>
                    <a:gd name="connsiteX1659" fmla="*/ 2000798 w 2918007"/>
                    <a:gd name="connsiteY1659" fmla="*/ 296574 h 2013279"/>
                    <a:gd name="connsiteX1660" fmla="*/ 1999405 w 2918007"/>
                    <a:gd name="connsiteY1660" fmla="*/ 303145 h 2013279"/>
                    <a:gd name="connsiteX1661" fmla="*/ 1996823 w 2918007"/>
                    <a:gd name="connsiteY1661" fmla="*/ 306490 h 2013279"/>
                    <a:gd name="connsiteX1662" fmla="*/ 1997476 w 2918007"/>
                    <a:gd name="connsiteY1662" fmla="*/ 312248 h 2013279"/>
                    <a:gd name="connsiteX1663" fmla="*/ 1996746 w 2918007"/>
                    <a:gd name="connsiteY1663" fmla="*/ 315691 h 2013279"/>
                    <a:gd name="connsiteX1664" fmla="*/ 1997997 w 2918007"/>
                    <a:gd name="connsiteY1664" fmla="*/ 316846 h 2013279"/>
                    <a:gd name="connsiteX1665" fmla="*/ 1998324 w 2918007"/>
                    <a:gd name="connsiteY1665" fmla="*/ 319727 h 2013279"/>
                    <a:gd name="connsiteX1666" fmla="*/ 2010243 w 2918007"/>
                    <a:gd name="connsiteY1666" fmla="*/ 328141 h 2013279"/>
                    <a:gd name="connsiteX1667" fmla="*/ 2010246 w 2918007"/>
                    <a:gd name="connsiteY1667" fmla="*/ 328144 h 2013279"/>
                    <a:gd name="connsiteX1668" fmla="*/ 2152636 w 2918007"/>
                    <a:gd name="connsiteY1668" fmla="*/ 405105 h 2013279"/>
                    <a:gd name="connsiteX1669" fmla="*/ 2152644 w 2918007"/>
                    <a:gd name="connsiteY1669" fmla="*/ 405111 h 2013279"/>
                    <a:gd name="connsiteX1670" fmla="*/ 2174052 w 2918007"/>
                    <a:gd name="connsiteY1670" fmla="*/ 422941 h 2013279"/>
                    <a:gd name="connsiteX1671" fmla="*/ 2178554 w 2918007"/>
                    <a:gd name="connsiteY1671" fmla="*/ 436361 h 2013279"/>
                    <a:gd name="connsiteX1672" fmla="*/ 2162499 w 2918007"/>
                    <a:gd name="connsiteY1672" fmla="*/ 440815 h 2013279"/>
                    <a:gd name="connsiteX1673" fmla="*/ 2162499 w 2918007"/>
                    <a:gd name="connsiteY1673" fmla="*/ 440815 h 2013279"/>
                    <a:gd name="connsiteX1674" fmla="*/ 2177679 w 2918007"/>
                    <a:gd name="connsiteY1674" fmla="*/ 425961 h 2013279"/>
                    <a:gd name="connsiteX1675" fmla="*/ 2174052 w 2918007"/>
                    <a:gd name="connsiteY1675" fmla="*/ 422941 h 2013279"/>
                    <a:gd name="connsiteX1676" fmla="*/ 2173039 w 2918007"/>
                    <a:gd name="connsiteY1676" fmla="*/ 419921 h 2013279"/>
                    <a:gd name="connsiteX1677" fmla="*/ 2152644 w 2918007"/>
                    <a:gd name="connsiteY1677" fmla="*/ 405111 h 2013279"/>
                    <a:gd name="connsiteX1678" fmla="*/ 2152637 w 2918007"/>
                    <a:gd name="connsiteY1678" fmla="*/ 405105 h 2013279"/>
                    <a:gd name="connsiteX1679" fmla="*/ 2010247 w 2918007"/>
                    <a:gd name="connsiteY1679" fmla="*/ 328144 h 2013279"/>
                    <a:gd name="connsiteX1680" fmla="*/ 2010243 w 2918007"/>
                    <a:gd name="connsiteY1680" fmla="*/ 328141 h 2013279"/>
                    <a:gd name="connsiteX1681" fmla="*/ 1997997 w 2918007"/>
                    <a:gd name="connsiteY1681" fmla="*/ 316846 h 2013279"/>
                    <a:gd name="connsiteX1682" fmla="*/ 1997476 w 2918007"/>
                    <a:gd name="connsiteY1682" fmla="*/ 312248 h 2013279"/>
                    <a:gd name="connsiteX1683" fmla="*/ 1999405 w 2918007"/>
                    <a:gd name="connsiteY1683" fmla="*/ 303145 h 2013279"/>
                    <a:gd name="connsiteX1684" fmla="*/ 2018504 w 2918007"/>
                    <a:gd name="connsiteY1684" fmla="*/ 278415 h 2013279"/>
                    <a:gd name="connsiteX1685" fmla="*/ 2045960 w 2918007"/>
                    <a:gd name="connsiteY1685" fmla="*/ 268836 h 2013279"/>
                    <a:gd name="connsiteX1686" fmla="*/ 1742188 w 2918007"/>
                    <a:gd name="connsiteY1686" fmla="*/ 244411 h 2013279"/>
                    <a:gd name="connsiteX1687" fmla="*/ 1782072 w 2918007"/>
                    <a:gd name="connsiteY1687" fmla="*/ 251164 h 2013279"/>
                    <a:gd name="connsiteX1688" fmla="*/ 1798204 w 2918007"/>
                    <a:gd name="connsiteY1688" fmla="*/ 255493 h 2013279"/>
                    <a:gd name="connsiteX1689" fmla="*/ 1846861 w 2918007"/>
                    <a:gd name="connsiteY1689" fmla="*/ 264921 h 2013279"/>
                    <a:gd name="connsiteX1690" fmla="*/ 1846861 w 2918007"/>
                    <a:gd name="connsiteY1690" fmla="*/ 264920 h 2013279"/>
                    <a:gd name="connsiteX1691" fmla="*/ 1826983 w 2918007"/>
                    <a:gd name="connsiteY1691" fmla="*/ 264406 h 2013279"/>
                    <a:gd name="connsiteX1692" fmla="*/ 1798205 w 2918007"/>
                    <a:gd name="connsiteY1692" fmla="*/ 255493 h 2013279"/>
                    <a:gd name="connsiteX1693" fmla="*/ 1742189 w 2918007"/>
                    <a:gd name="connsiteY1693" fmla="*/ 244411 h 2013279"/>
                    <a:gd name="connsiteX1694" fmla="*/ 1258331 w 2918007"/>
                    <a:gd name="connsiteY1694" fmla="*/ 208229 h 2013279"/>
                    <a:gd name="connsiteX1695" fmla="*/ 1235624 w 2918007"/>
                    <a:gd name="connsiteY1695" fmla="*/ 208510 h 2013279"/>
                    <a:gd name="connsiteX1696" fmla="*/ 1228251 w 2918007"/>
                    <a:gd name="connsiteY1696" fmla="*/ 210998 h 2013279"/>
                    <a:gd name="connsiteX1697" fmla="*/ 1224160 w 2918007"/>
                    <a:gd name="connsiteY1697" fmla="*/ 211375 h 2013279"/>
                    <a:gd name="connsiteX1698" fmla="*/ 1216328 w 2918007"/>
                    <a:gd name="connsiteY1698" fmla="*/ 215022 h 2013279"/>
                    <a:gd name="connsiteX1699" fmla="*/ 1207474 w 2918007"/>
                    <a:gd name="connsiteY1699" fmla="*/ 218011 h 2013279"/>
                    <a:gd name="connsiteX1700" fmla="*/ 1197153 w 2918007"/>
                    <a:gd name="connsiteY1700" fmla="*/ 223954 h 2013279"/>
                    <a:gd name="connsiteX1701" fmla="*/ 1192085 w 2918007"/>
                    <a:gd name="connsiteY1701" fmla="*/ 226314 h 2013279"/>
                    <a:gd name="connsiteX1702" fmla="*/ 1187324 w 2918007"/>
                    <a:gd name="connsiteY1702" fmla="*/ 229613 h 2013279"/>
                    <a:gd name="connsiteX1703" fmla="*/ 1182930 w 2918007"/>
                    <a:gd name="connsiteY1703" fmla="*/ 232143 h 2013279"/>
                    <a:gd name="connsiteX1704" fmla="*/ 1171833 w 2918007"/>
                    <a:gd name="connsiteY1704" fmla="*/ 240347 h 2013279"/>
                    <a:gd name="connsiteX1705" fmla="*/ 1168299 w 2918007"/>
                    <a:gd name="connsiteY1705" fmla="*/ 242796 h 2013279"/>
                    <a:gd name="connsiteX1706" fmla="*/ 1166591 w 2918007"/>
                    <a:gd name="connsiteY1706" fmla="*/ 244223 h 2013279"/>
                    <a:gd name="connsiteX1707" fmla="*/ 1165576 w 2918007"/>
                    <a:gd name="connsiteY1707" fmla="*/ 244973 h 2013279"/>
                    <a:gd name="connsiteX1708" fmla="*/ 1159034 w 2918007"/>
                    <a:gd name="connsiteY1708" fmla="*/ 250535 h 2013279"/>
                    <a:gd name="connsiteX1709" fmla="*/ 1158994 w 2918007"/>
                    <a:gd name="connsiteY1709" fmla="*/ 250568 h 2013279"/>
                    <a:gd name="connsiteX1710" fmla="*/ 1000578 w 2918007"/>
                    <a:gd name="connsiteY1710" fmla="*/ 419266 h 2013279"/>
                    <a:gd name="connsiteX1711" fmla="*/ 966676 w 2918007"/>
                    <a:gd name="connsiteY1711" fmla="*/ 540556 h 2013279"/>
                    <a:gd name="connsiteX1712" fmla="*/ 959020 w 2918007"/>
                    <a:gd name="connsiteY1712" fmla="*/ 574964 h 2013279"/>
                    <a:gd name="connsiteX1713" fmla="*/ 958252 w 2918007"/>
                    <a:gd name="connsiteY1713" fmla="*/ 583939 h 2013279"/>
                    <a:gd name="connsiteX1714" fmla="*/ 957341 w 2918007"/>
                    <a:gd name="connsiteY1714" fmla="*/ 588629 h 2013279"/>
                    <a:gd name="connsiteX1715" fmla="*/ 957531 w 2918007"/>
                    <a:gd name="connsiteY1715" fmla="*/ 592353 h 2013279"/>
                    <a:gd name="connsiteX1716" fmla="*/ 956862 w 2918007"/>
                    <a:gd name="connsiteY1716" fmla="*/ 600172 h 2013279"/>
                    <a:gd name="connsiteX1717" fmla="*/ 963517 w 2918007"/>
                    <a:gd name="connsiteY1717" fmla="*/ 628677 h 2013279"/>
                    <a:gd name="connsiteX1718" fmla="*/ 965238 w 2918007"/>
                    <a:gd name="connsiteY1718" fmla="*/ 629924 h 2013279"/>
                    <a:gd name="connsiteX1719" fmla="*/ 966461 w 2918007"/>
                    <a:gd name="connsiteY1719" fmla="*/ 632274 h 2013279"/>
                    <a:gd name="connsiteX1720" fmla="*/ 975601 w 2918007"/>
                    <a:gd name="connsiteY1720" fmla="*/ 637438 h 2013279"/>
                    <a:gd name="connsiteX1721" fmla="*/ 975604 w 2918007"/>
                    <a:gd name="connsiteY1721" fmla="*/ 637440 h 2013279"/>
                    <a:gd name="connsiteX1722" fmla="*/ 982086 w 2918007"/>
                    <a:gd name="connsiteY1722" fmla="*/ 637835 h 2013279"/>
                    <a:gd name="connsiteX1723" fmla="*/ 982086 w 2918007"/>
                    <a:gd name="connsiteY1723" fmla="*/ 637835 h 2013279"/>
                    <a:gd name="connsiteX1724" fmla="*/ 975605 w 2918007"/>
                    <a:gd name="connsiteY1724" fmla="*/ 637440 h 2013279"/>
                    <a:gd name="connsiteX1725" fmla="*/ 975601 w 2918007"/>
                    <a:gd name="connsiteY1725" fmla="*/ 637438 h 2013279"/>
                    <a:gd name="connsiteX1726" fmla="*/ 965238 w 2918007"/>
                    <a:gd name="connsiteY1726" fmla="*/ 629924 h 2013279"/>
                    <a:gd name="connsiteX1727" fmla="*/ 958821 w 2918007"/>
                    <a:gd name="connsiteY1727" fmla="*/ 617603 h 2013279"/>
                    <a:gd name="connsiteX1728" fmla="*/ 957531 w 2918007"/>
                    <a:gd name="connsiteY1728" fmla="*/ 592353 h 2013279"/>
                    <a:gd name="connsiteX1729" fmla="*/ 958252 w 2918007"/>
                    <a:gd name="connsiteY1729" fmla="*/ 583939 h 2013279"/>
                    <a:gd name="connsiteX1730" fmla="*/ 966677 w 2918007"/>
                    <a:gd name="connsiteY1730" fmla="*/ 540556 h 2013279"/>
                    <a:gd name="connsiteX1731" fmla="*/ 1000579 w 2918007"/>
                    <a:gd name="connsiteY1731" fmla="*/ 419266 h 2013279"/>
                    <a:gd name="connsiteX1732" fmla="*/ 1158995 w 2918007"/>
                    <a:gd name="connsiteY1732" fmla="*/ 250568 h 2013279"/>
                    <a:gd name="connsiteX1733" fmla="*/ 1159034 w 2918007"/>
                    <a:gd name="connsiteY1733" fmla="*/ 250535 h 2013279"/>
                    <a:gd name="connsiteX1734" fmla="*/ 1166591 w 2918007"/>
                    <a:gd name="connsiteY1734" fmla="*/ 244223 h 2013279"/>
                    <a:gd name="connsiteX1735" fmla="*/ 1171833 w 2918007"/>
                    <a:gd name="connsiteY1735" fmla="*/ 240347 h 2013279"/>
                    <a:gd name="connsiteX1736" fmla="*/ 1187324 w 2918007"/>
                    <a:gd name="connsiteY1736" fmla="*/ 229613 h 2013279"/>
                    <a:gd name="connsiteX1737" fmla="*/ 1197153 w 2918007"/>
                    <a:gd name="connsiteY1737" fmla="*/ 223954 h 2013279"/>
                    <a:gd name="connsiteX1738" fmla="*/ 1216328 w 2918007"/>
                    <a:gd name="connsiteY1738" fmla="*/ 215022 h 2013279"/>
                    <a:gd name="connsiteX1739" fmla="*/ 1228251 w 2918007"/>
                    <a:gd name="connsiteY1739" fmla="*/ 210998 h 2013279"/>
                    <a:gd name="connsiteX1740" fmla="*/ 1240946 w 2918007"/>
                    <a:gd name="connsiteY1740" fmla="*/ 169855 h 2013279"/>
                    <a:gd name="connsiteX1741" fmla="*/ 1195047 w 2918007"/>
                    <a:gd name="connsiteY1741" fmla="*/ 173960 h 2013279"/>
                    <a:gd name="connsiteX1742" fmla="*/ 1187197 w 2918007"/>
                    <a:gd name="connsiteY1742" fmla="*/ 176966 h 2013279"/>
                    <a:gd name="connsiteX1743" fmla="*/ 1182340 w 2918007"/>
                    <a:gd name="connsiteY1743" fmla="*/ 177609 h 2013279"/>
                    <a:gd name="connsiteX1744" fmla="*/ 1174148 w 2918007"/>
                    <a:gd name="connsiteY1744" fmla="*/ 181965 h 2013279"/>
                    <a:gd name="connsiteX1745" fmla="*/ 1160387 w 2918007"/>
                    <a:gd name="connsiteY1745" fmla="*/ 187236 h 2013279"/>
                    <a:gd name="connsiteX1746" fmla="*/ 1152591 w 2918007"/>
                    <a:gd name="connsiteY1746" fmla="*/ 193427 h 2013279"/>
                    <a:gd name="connsiteX1747" fmla="*/ 1142573 w 2918007"/>
                    <a:gd name="connsiteY1747" fmla="*/ 198754 h 2013279"/>
                    <a:gd name="connsiteX1748" fmla="*/ 1117081 w 2918007"/>
                    <a:gd name="connsiteY1748" fmla="*/ 221627 h 2013279"/>
                    <a:gd name="connsiteX1749" fmla="*/ 1117078 w 2918007"/>
                    <a:gd name="connsiteY1749" fmla="*/ 221630 h 2013279"/>
                    <a:gd name="connsiteX1750" fmla="*/ 1006125 w 2918007"/>
                    <a:gd name="connsiteY1750" fmla="*/ 350925 h 2013279"/>
                    <a:gd name="connsiteX1751" fmla="*/ 919887 w 2918007"/>
                    <a:gd name="connsiteY1751" fmla="*/ 432760 h 2013279"/>
                    <a:gd name="connsiteX1752" fmla="*/ 1006125 w 2918007"/>
                    <a:gd name="connsiteY1752" fmla="*/ 350925 h 2013279"/>
                    <a:gd name="connsiteX1753" fmla="*/ 1117078 w 2918007"/>
                    <a:gd name="connsiteY1753" fmla="*/ 221630 h 2013279"/>
                    <a:gd name="connsiteX1754" fmla="*/ 1117081 w 2918007"/>
                    <a:gd name="connsiteY1754" fmla="*/ 221627 h 2013279"/>
                    <a:gd name="connsiteX1755" fmla="*/ 1152591 w 2918007"/>
                    <a:gd name="connsiteY1755" fmla="*/ 193427 h 2013279"/>
                    <a:gd name="connsiteX1756" fmla="*/ 1174148 w 2918007"/>
                    <a:gd name="connsiteY1756" fmla="*/ 181965 h 2013279"/>
                    <a:gd name="connsiteX1757" fmla="*/ 1187197 w 2918007"/>
                    <a:gd name="connsiteY1757" fmla="*/ 176966 h 2013279"/>
                    <a:gd name="connsiteX1758" fmla="*/ 1240946 w 2918007"/>
                    <a:gd name="connsiteY1758" fmla="*/ 169855 h 2013279"/>
                    <a:gd name="connsiteX1759" fmla="*/ 1250154 w 2918007"/>
                    <a:gd name="connsiteY1759" fmla="*/ 106699 h 2013279"/>
                    <a:gd name="connsiteX1760" fmla="*/ 1301999 w 2918007"/>
                    <a:gd name="connsiteY1760" fmla="*/ 118811 h 2013279"/>
                    <a:gd name="connsiteX1761" fmla="*/ 1302001 w 2918007"/>
                    <a:gd name="connsiteY1761" fmla="*/ 118813 h 2013279"/>
                    <a:gd name="connsiteX1762" fmla="*/ 1327415 w 2918007"/>
                    <a:gd name="connsiteY1762" fmla="*/ 138605 h 2013279"/>
                    <a:gd name="connsiteX1763" fmla="*/ 1330640 w 2918007"/>
                    <a:gd name="connsiteY1763" fmla="*/ 144977 h 2013279"/>
                    <a:gd name="connsiteX1764" fmla="*/ 1333005 w 2918007"/>
                    <a:gd name="connsiteY1764" fmla="*/ 156715 h 2013279"/>
                    <a:gd name="connsiteX1765" fmla="*/ 1327830 w 2918007"/>
                    <a:gd name="connsiteY1765" fmla="*/ 180110 h 2013279"/>
                    <a:gd name="connsiteX1766" fmla="*/ 1322957 w 2918007"/>
                    <a:gd name="connsiteY1766" fmla="*/ 187152 h 2013279"/>
                    <a:gd name="connsiteX1767" fmla="*/ 1322957 w 2918007"/>
                    <a:gd name="connsiteY1767" fmla="*/ 187152 h 2013279"/>
                    <a:gd name="connsiteX1768" fmla="*/ 1334206 w 2918007"/>
                    <a:gd name="connsiteY1768" fmla="*/ 162678 h 2013279"/>
                    <a:gd name="connsiteX1769" fmla="*/ 1333005 w 2918007"/>
                    <a:gd name="connsiteY1769" fmla="*/ 156715 h 2013279"/>
                    <a:gd name="connsiteX1770" fmla="*/ 1334093 w 2918007"/>
                    <a:gd name="connsiteY1770" fmla="*/ 151798 h 2013279"/>
                    <a:gd name="connsiteX1771" fmla="*/ 1330640 w 2918007"/>
                    <a:gd name="connsiteY1771" fmla="*/ 144977 h 2013279"/>
                    <a:gd name="connsiteX1772" fmla="*/ 1329718 w 2918007"/>
                    <a:gd name="connsiteY1772" fmla="*/ 140398 h 2013279"/>
                    <a:gd name="connsiteX1773" fmla="*/ 1327415 w 2918007"/>
                    <a:gd name="connsiteY1773" fmla="*/ 138605 h 2013279"/>
                    <a:gd name="connsiteX1774" fmla="*/ 1325449 w 2918007"/>
                    <a:gd name="connsiteY1774" fmla="*/ 134720 h 2013279"/>
                    <a:gd name="connsiteX1775" fmla="*/ 1302001 w 2918007"/>
                    <a:gd name="connsiteY1775" fmla="*/ 118813 h 2013279"/>
                    <a:gd name="connsiteX1776" fmla="*/ 1301999 w 2918007"/>
                    <a:gd name="connsiteY1776" fmla="*/ 118811 h 2013279"/>
                    <a:gd name="connsiteX1777" fmla="*/ 1250154 w 2918007"/>
                    <a:gd name="connsiteY1777" fmla="*/ 106699 h 2013279"/>
                    <a:gd name="connsiteX1778" fmla="*/ 1563370 w 2918007"/>
                    <a:gd name="connsiteY1778" fmla="*/ 77426 h 2013279"/>
                    <a:gd name="connsiteX1779" fmla="*/ 1522116 w 2918007"/>
                    <a:gd name="connsiteY1779" fmla="*/ 79997 h 2013279"/>
                    <a:gd name="connsiteX1780" fmla="*/ 1519315 w 2918007"/>
                    <a:gd name="connsiteY1780" fmla="*/ 80733 h 2013279"/>
                    <a:gd name="connsiteX1781" fmla="*/ 1516864 w 2918007"/>
                    <a:gd name="connsiteY1781" fmla="*/ 80917 h 2013279"/>
                    <a:gd name="connsiteX1782" fmla="*/ 1512508 w 2918007"/>
                    <a:gd name="connsiteY1782" fmla="*/ 82522 h 2013279"/>
                    <a:gd name="connsiteX1783" fmla="*/ 1488353 w 2918007"/>
                    <a:gd name="connsiteY1783" fmla="*/ 88869 h 2013279"/>
                    <a:gd name="connsiteX1784" fmla="*/ 1477324 w 2918007"/>
                    <a:gd name="connsiteY1784" fmla="*/ 95483 h 2013279"/>
                    <a:gd name="connsiteX1785" fmla="*/ 1464426 w 2918007"/>
                    <a:gd name="connsiteY1785" fmla="*/ 100234 h 2013279"/>
                    <a:gd name="connsiteX1786" fmla="*/ 1447183 w 2918007"/>
                    <a:gd name="connsiteY1786" fmla="*/ 113555 h 2013279"/>
                    <a:gd name="connsiteX1787" fmla="*/ 1438286 w 2918007"/>
                    <a:gd name="connsiteY1787" fmla="*/ 118890 h 2013279"/>
                    <a:gd name="connsiteX1788" fmla="*/ 1431677 w 2918007"/>
                    <a:gd name="connsiteY1788" fmla="*/ 125534 h 2013279"/>
                    <a:gd name="connsiteX1789" fmla="*/ 1427160 w 2918007"/>
                    <a:gd name="connsiteY1789" fmla="*/ 129023 h 2013279"/>
                    <a:gd name="connsiteX1790" fmla="*/ 1405024 w 2918007"/>
                    <a:gd name="connsiteY1790" fmla="*/ 152329 h 2013279"/>
                    <a:gd name="connsiteX1791" fmla="*/ 1403139 w 2918007"/>
                    <a:gd name="connsiteY1791" fmla="*/ 154225 h 2013279"/>
                    <a:gd name="connsiteX1792" fmla="*/ 1372886 w 2918007"/>
                    <a:gd name="connsiteY1792" fmla="*/ 181611 h 2013279"/>
                    <a:gd name="connsiteX1793" fmla="*/ 1343915 w 2918007"/>
                    <a:gd name="connsiteY1793" fmla="*/ 345383 h 2013279"/>
                    <a:gd name="connsiteX1794" fmla="*/ 1296452 w 2918007"/>
                    <a:gd name="connsiteY1794" fmla="*/ 427270 h 2013279"/>
                    <a:gd name="connsiteX1795" fmla="*/ 1251454 w 2918007"/>
                    <a:gd name="connsiteY1795" fmla="*/ 530089 h 2013279"/>
                    <a:gd name="connsiteX1796" fmla="*/ 1232962 w 2918007"/>
                    <a:gd name="connsiteY1796" fmla="*/ 711717 h 2013279"/>
                    <a:gd name="connsiteX1797" fmla="*/ 1283507 w 2918007"/>
                    <a:gd name="connsiteY1797" fmla="*/ 938906 h 2013279"/>
                    <a:gd name="connsiteX1798" fmla="*/ 1283525 w 2918007"/>
                    <a:gd name="connsiteY1798" fmla="*/ 938921 h 2013279"/>
                    <a:gd name="connsiteX1799" fmla="*/ 1312878 w 2918007"/>
                    <a:gd name="connsiteY1799" fmla="*/ 964229 h 2013279"/>
                    <a:gd name="connsiteX1800" fmla="*/ 1317923 w 2918007"/>
                    <a:gd name="connsiteY1800" fmla="*/ 970009 h 2013279"/>
                    <a:gd name="connsiteX1801" fmla="*/ 1324020 w 2918007"/>
                    <a:gd name="connsiteY1801" fmla="*/ 978931 h 2013279"/>
                    <a:gd name="connsiteX1802" fmla="*/ 1327369 w 2918007"/>
                    <a:gd name="connsiteY1802" fmla="*/ 991979 h 2013279"/>
                    <a:gd name="connsiteX1803" fmla="*/ 1325423 w 2918007"/>
                    <a:gd name="connsiteY1803" fmla="*/ 994317 h 2013279"/>
                    <a:gd name="connsiteX1804" fmla="*/ 1325424 w 2918007"/>
                    <a:gd name="connsiteY1804" fmla="*/ 994317 h 2013279"/>
                    <a:gd name="connsiteX1805" fmla="*/ 1327119 w 2918007"/>
                    <a:gd name="connsiteY1805" fmla="*/ 983466 h 2013279"/>
                    <a:gd name="connsiteX1806" fmla="*/ 1324020 w 2918007"/>
                    <a:gd name="connsiteY1806" fmla="*/ 978931 h 2013279"/>
                    <a:gd name="connsiteX1807" fmla="*/ 1323316 w 2918007"/>
                    <a:gd name="connsiteY1807" fmla="*/ 976190 h 2013279"/>
                    <a:gd name="connsiteX1808" fmla="*/ 1317923 w 2918007"/>
                    <a:gd name="connsiteY1808" fmla="*/ 970009 h 2013279"/>
                    <a:gd name="connsiteX1809" fmla="*/ 1315542 w 2918007"/>
                    <a:gd name="connsiteY1809" fmla="*/ 966525 h 2013279"/>
                    <a:gd name="connsiteX1810" fmla="*/ 1312878 w 2918007"/>
                    <a:gd name="connsiteY1810" fmla="*/ 964229 h 2013279"/>
                    <a:gd name="connsiteX1811" fmla="*/ 1309807 w 2918007"/>
                    <a:gd name="connsiteY1811" fmla="*/ 960709 h 2013279"/>
                    <a:gd name="connsiteX1812" fmla="*/ 1283525 w 2918007"/>
                    <a:gd name="connsiteY1812" fmla="*/ 938921 h 2013279"/>
                    <a:gd name="connsiteX1813" fmla="*/ 1283508 w 2918007"/>
                    <a:gd name="connsiteY1813" fmla="*/ 938906 h 2013279"/>
                    <a:gd name="connsiteX1814" fmla="*/ 1232963 w 2918007"/>
                    <a:gd name="connsiteY1814" fmla="*/ 711717 h 2013279"/>
                    <a:gd name="connsiteX1815" fmla="*/ 1251455 w 2918007"/>
                    <a:gd name="connsiteY1815" fmla="*/ 530089 h 2013279"/>
                    <a:gd name="connsiteX1816" fmla="*/ 1296453 w 2918007"/>
                    <a:gd name="connsiteY1816" fmla="*/ 427270 h 2013279"/>
                    <a:gd name="connsiteX1817" fmla="*/ 1343916 w 2918007"/>
                    <a:gd name="connsiteY1817" fmla="*/ 345383 h 2013279"/>
                    <a:gd name="connsiteX1818" fmla="*/ 1372887 w 2918007"/>
                    <a:gd name="connsiteY1818" fmla="*/ 181611 h 2013279"/>
                    <a:gd name="connsiteX1819" fmla="*/ 1398752 w 2918007"/>
                    <a:gd name="connsiteY1819" fmla="*/ 158933 h 2013279"/>
                    <a:gd name="connsiteX1820" fmla="*/ 1405024 w 2918007"/>
                    <a:gd name="connsiteY1820" fmla="*/ 152329 h 2013279"/>
                    <a:gd name="connsiteX1821" fmla="*/ 1431677 w 2918007"/>
                    <a:gd name="connsiteY1821" fmla="*/ 125534 h 2013279"/>
                    <a:gd name="connsiteX1822" fmla="*/ 1447183 w 2918007"/>
                    <a:gd name="connsiteY1822" fmla="*/ 113555 h 2013279"/>
                    <a:gd name="connsiteX1823" fmla="*/ 1477324 w 2918007"/>
                    <a:gd name="connsiteY1823" fmla="*/ 95483 h 2013279"/>
                    <a:gd name="connsiteX1824" fmla="*/ 1512508 w 2918007"/>
                    <a:gd name="connsiteY1824" fmla="*/ 82522 h 2013279"/>
                    <a:gd name="connsiteX1825" fmla="*/ 1519315 w 2918007"/>
                    <a:gd name="connsiteY1825" fmla="*/ 80733 h 2013279"/>
                    <a:gd name="connsiteX1826" fmla="*/ 1563370 w 2918007"/>
                    <a:gd name="connsiteY1826" fmla="*/ 77426 h 2013279"/>
                    <a:gd name="connsiteX1827" fmla="*/ 1758754 w 2918007"/>
                    <a:gd name="connsiteY1827" fmla="*/ 70787 h 2013279"/>
                    <a:gd name="connsiteX1828" fmla="*/ 1728001 w 2918007"/>
                    <a:gd name="connsiteY1828" fmla="*/ 75520 h 2013279"/>
                    <a:gd name="connsiteX1829" fmla="*/ 1727998 w 2918007"/>
                    <a:gd name="connsiteY1829" fmla="*/ 75525 h 2013279"/>
                    <a:gd name="connsiteX1830" fmla="*/ 1720376 w 2918007"/>
                    <a:gd name="connsiteY1830" fmla="*/ 84789 h 2013279"/>
                    <a:gd name="connsiteX1831" fmla="*/ 1720467 w 2918007"/>
                    <a:gd name="connsiteY1831" fmla="*/ 87354 h 2013279"/>
                    <a:gd name="connsiteX1832" fmla="*/ 1719843 w 2918007"/>
                    <a:gd name="connsiteY1832" fmla="*/ 88334 h 2013279"/>
                    <a:gd name="connsiteX1833" fmla="*/ 1720613 w 2918007"/>
                    <a:gd name="connsiteY1833" fmla="*/ 91443 h 2013279"/>
                    <a:gd name="connsiteX1834" fmla="*/ 1720753 w 2918007"/>
                    <a:gd name="connsiteY1834" fmla="*/ 95390 h 2013279"/>
                    <a:gd name="connsiteX1835" fmla="*/ 1722774 w 2918007"/>
                    <a:gd name="connsiteY1835" fmla="*/ 100181 h 2013279"/>
                    <a:gd name="connsiteX1836" fmla="*/ 1723128 w 2918007"/>
                    <a:gd name="connsiteY1836" fmla="*/ 101610 h 2013279"/>
                    <a:gd name="connsiteX1837" fmla="*/ 1724025 w 2918007"/>
                    <a:gd name="connsiteY1837" fmla="*/ 103145 h 2013279"/>
                    <a:gd name="connsiteX1838" fmla="*/ 1724431 w 2918007"/>
                    <a:gd name="connsiteY1838" fmla="*/ 104108 h 2013279"/>
                    <a:gd name="connsiteX1839" fmla="*/ 1726687 w 2918007"/>
                    <a:gd name="connsiteY1839" fmla="*/ 107704 h 2013279"/>
                    <a:gd name="connsiteX1840" fmla="*/ 1726701 w 2918007"/>
                    <a:gd name="connsiteY1840" fmla="*/ 107728 h 2013279"/>
                    <a:gd name="connsiteX1841" fmla="*/ 1726708 w 2918007"/>
                    <a:gd name="connsiteY1841" fmla="*/ 107741 h 2013279"/>
                    <a:gd name="connsiteX1842" fmla="*/ 1741857 w 2918007"/>
                    <a:gd name="connsiteY1842" fmla="*/ 142460 h 2013279"/>
                    <a:gd name="connsiteX1843" fmla="*/ 1742335 w 2918007"/>
                    <a:gd name="connsiteY1843" fmla="*/ 152329 h 2013279"/>
                    <a:gd name="connsiteX1844" fmla="*/ 1738549 w 2918007"/>
                    <a:gd name="connsiteY1844" fmla="*/ 175334 h 2013279"/>
                    <a:gd name="connsiteX1845" fmla="*/ 1735331 w 2918007"/>
                    <a:gd name="connsiteY1845" fmla="*/ 183550 h 2013279"/>
                    <a:gd name="connsiteX1846" fmla="*/ 1715961 w 2918007"/>
                    <a:gd name="connsiteY1846" fmla="*/ 206248 h 2013279"/>
                    <a:gd name="connsiteX1847" fmla="*/ 1715952 w 2918007"/>
                    <a:gd name="connsiteY1847" fmla="*/ 206257 h 2013279"/>
                    <a:gd name="connsiteX1848" fmla="*/ 1684786 w 2918007"/>
                    <a:gd name="connsiteY1848" fmla="*/ 216089 h 2013279"/>
                    <a:gd name="connsiteX1849" fmla="*/ 1684786 w 2918007"/>
                    <a:gd name="connsiteY1849" fmla="*/ 216089 h 2013279"/>
                    <a:gd name="connsiteX1850" fmla="*/ 1715953 w 2918007"/>
                    <a:gd name="connsiteY1850" fmla="*/ 206257 h 2013279"/>
                    <a:gd name="connsiteX1851" fmla="*/ 1715961 w 2918007"/>
                    <a:gd name="connsiteY1851" fmla="*/ 206248 h 2013279"/>
                    <a:gd name="connsiteX1852" fmla="*/ 1733462 w 2918007"/>
                    <a:gd name="connsiteY1852" fmla="*/ 188322 h 2013279"/>
                    <a:gd name="connsiteX1853" fmla="*/ 1735331 w 2918007"/>
                    <a:gd name="connsiteY1853" fmla="*/ 183550 h 2013279"/>
                    <a:gd name="connsiteX1854" fmla="*/ 1737643 w 2918007"/>
                    <a:gd name="connsiteY1854" fmla="*/ 180841 h 2013279"/>
                    <a:gd name="connsiteX1855" fmla="*/ 1738549 w 2918007"/>
                    <a:gd name="connsiteY1855" fmla="*/ 175334 h 2013279"/>
                    <a:gd name="connsiteX1856" fmla="*/ 1742910 w 2918007"/>
                    <a:gd name="connsiteY1856" fmla="*/ 164201 h 2013279"/>
                    <a:gd name="connsiteX1857" fmla="*/ 1742335 w 2918007"/>
                    <a:gd name="connsiteY1857" fmla="*/ 152329 h 2013279"/>
                    <a:gd name="connsiteX1858" fmla="*/ 1743383 w 2918007"/>
                    <a:gd name="connsiteY1858" fmla="*/ 145959 h 2013279"/>
                    <a:gd name="connsiteX1859" fmla="*/ 1741857 w 2918007"/>
                    <a:gd name="connsiteY1859" fmla="*/ 142460 h 2013279"/>
                    <a:gd name="connsiteX1860" fmla="*/ 1741567 w 2918007"/>
                    <a:gd name="connsiteY1860" fmla="*/ 136476 h 2013279"/>
                    <a:gd name="connsiteX1861" fmla="*/ 1726708 w 2918007"/>
                    <a:gd name="connsiteY1861" fmla="*/ 107741 h 2013279"/>
                    <a:gd name="connsiteX1862" fmla="*/ 1726702 w 2918007"/>
                    <a:gd name="connsiteY1862" fmla="*/ 107728 h 2013279"/>
                    <a:gd name="connsiteX1863" fmla="*/ 1726687 w 2918007"/>
                    <a:gd name="connsiteY1863" fmla="*/ 107704 h 2013279"/>
                    <a:gd name="connsiteX1864" fmla="*/ 1724025 w 2918007"/>
                    <a:gd name="connsiteY1864" fmla="*/ 103145 h 2013279"/>
                    <a:gd name="connsiteX1865" fmla="*/ 1722774 w 2918007"/>
                    <a:gd name="connsiteY1865" fmla="*/ 100181 h 2013279"/>
                    <a:gd name="connsiteX1866" fmla="*/ 1720613 w 2918007"/>
                    <a:gd name="connsiteY1866" fmla="*/ 91443 h 2013279"/>
                    <a:gd name="connsiteX1867" fmla="*/ 1720467 w 2918007"/>
                    <a:gd name="connsiteY1867" fmla="*/ 87354 h 2013279"/>
                    <a:gd name="connsiteX1868" fmla="*/ 1727998 w 2918007"/>
                    <a:gd name="connsiteY1868" fmla="*/ 75525 h 2013279"/>
                    <a:gd name="connsiteX1869" fmla="*/ 1728002 w 2918007"/>
                    <a:gd name="connsiteY1869" fmla="*/ 75520 h 2013279"/>
                    <a:gd name="connsiteX1870" fmla="*/ 1758754 w 2918007"/>
                    <a:gd name="connsiteY1870" fmla="*/ 70787 h 2013279"/>
                    <a:gd name="connsiteX1871" fmla="*/ 1761849 w 2918007"/>
                    <a:gd name="connsiteY1871" fmla="*/ 144 h 2013279"/>
                    <a:gd name="connsiteX1872" fmla="*/ 1877103 w 2918007"/>
                    <a:gd name="connsiteY1872" fmla="*/ 39387 h 2013279"/>
                    <a:gd name="connsiteX1873" fmla="*/ 2079284 w 2918007"/>
                    <a:gd name="connsiteY1873" fmla="*/ 86795 h 2013279"/>
                    <a:gd name="connsiteX1874" fmla="*/ 2253726 w 2918007"/>
                    <a:gd name="connsiteY1874" fmla="*/ 185920 h 2013279"/>
                    <a:gd name="connsiteX1875" fmla="*/ 2463303 w 2918007"/>
                    <a:gd name="connsiteY1875" fmla="*/ 355850 h 2013279"/>
                    <a:gd name="connsiteX1876" fmla="*/ 2704934 w 2918007"/>
                    <a:gd name="connsiteY1876" fmla="*/ 660615 h 2013279"/>
                    <a:gd name="connsiteX1877" fmla="*/ 2867664 w 2918007"/>
                    <a:gd name="connsiteY1877" fmla="*/ 937674 h 2013279"/>
                    <a:gd name="connsiteX1878" fmla="*/ 2796161 w 2918007"/>
                    <a:gd name="connsiteY1878" fmla="*/ 1585992 h 2013279"/>
                    <a:gd name="connsiteX1879" fmla="*/ 2665484 w 2918007"/>
                    <a:gd name="connsiteY1879" fmla="*/ 1582298 h 2013279"/>
                    <a:gd name="connsiteX1880" fmla="*/ 2447893 w 2918007"/>
                    <a:gd name="connsiteY1880" fmla="*/ 1633400 h 2013279"/>
                    <a:gd name="connsiteX1881" fmla="*/ 2304888 w 2918007"/>
                    <a:gd name="connsiteY1881" fmla="*/ 1724522 h 2013279"/>
                    <a:gd name="connsiteX1882" fmla="*/ 2095310 w 2918007"/>
                    <a:gd name="connsiteY1882" fmla="*/ 1799636 h 2013279"/>
                    <a:gd name="connsiteX1883" fmla="*/ 1877103 w 2918007"/>
                    <a:gd name="connsiteY1883" fmla="*/ 1847044 h 2013279"/>
                    <a:gd name="connsiteX1884" fmla="*/ 1445621 w 2918007"/>
                    <a:gd name="connsiteY1884" fmla="*/ 1965871 h 2013279"/>
                    <a:gd name="connsiteX1885" fmla="*/ 1243441 w 2918007"/>
                    <a:gd name="connsiteY1885" fmla="*/ 2013279 h 2013279"/>
                    <a:gd name="connsiteX1886" fmla="*/ 811957 w 2918007"/>
                    <a:gd name="connsiteY1886" fmla="*/ 1902456 h 2013279"/>
                    <a:gd name="connsiteX1887" fmla="*/ 705319 w 2918007"/>
                    <a:gd name="connsiteY1887" fmla="*/ 1763926 h 2013279"/>
                    <a:gd name="connsiteX1888" fmla="*/ 558615 w 2918007"/>
                    <a:gd name="connsiteY1888" fmla="*/ 1744224 h 2013279"/>
                    <a:gd name="connsiteX1889" fmla="*/ 67341 w 2918007"/>
                    <a:gd name="connsiteY1889" fmla="*/ 1424067 h 2013279"/>
                    <a:gd name="connsiteX1890" fmla="*/ 11865 w 2918007"/>
                    <a:gd name="connsiteY1890" fmla="*/ 1238129 h 2013279"/>
                    <a:gd name="connsiteX1891" fmla="*/ 59328 w 2918007"/>
                    <a:gd name="connsiteY1891" fmla="*/ 1024486 h 2013279"/>
                    <a:gd name="connsiteX1892" fmla="*/ 178294 w 2918007"/>
                    <a:gd name="connsiteY1892" fmla="*/ 724031 h 2013279"/>
                    <a:gd name="connsiteX1893" fmla="*/ 238085 w 2918007"/>
                    <a:gd name="connsiteY1893" fmla="*/ 640913 h 2013279"/>
                    <a:gd name="connsiteX1894" fmla="*/ 344723 w 2918007"/>
                    <a:gd name="connsiteY1894" fmla="*/ 478372 h 2013279"/>
                    <a:gd name="connsiteX1895" fmla="*/ 511152 w 2918007"/>
                    <a:gd name="connsiteY1895" fmla="*/ 347846 h 2013279"/>
                    <a:gd name="connsiteX1896" fmla="*/ 776206 w 2918007"/>
                    <a:gd name="connsiteY1896" fmla="*/ 225324 h 2013279"/>
                    <a:gd name="connsiteX1897" fmla="*/ 994414 w 2918007"/>
                    <a:gd name="connsiteY1897" fmla="*/ 134203 h 2013279"/>
                    <a:gd name="connsiteX1898" fmla="*/ 1188581 w 2918007"/>
                    <a:gd name="connsiteY1898" fmla="*/ 39387 h 2013279"/>
                    <a:gd name="connsiteX1899" fmla="*/ 1378433 w 2918007"/>
                    <a:gd name="connsiteY1899" fmla="*/ 70787 h 2013279"/>
                    <a:gd name="connsiteX1900" fmla="*/ 1655814 w 2918007"/>
                    <a:gd name="connsiteY1900" fmla="*/ 19685 h 2013279"/>
                    <a:gd name="connsiteX1901" fmla="*/ 1761849 w 2918007"/>
                    <a:gd name="connsiteY1901" fmla="*/ 144 h 2013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Lst>
                  <a:rect l="l" t="t" r="r" b="b"/>
                  <a:pathLst>
                    <a:path w="2918007" h="2013279">
                      <a:moveTo>
                        <a:pt x="919617" y="1842840"/>
                      </a:moveTo>
                      <a:lnTo>
                        <a:pt x="946395" y="1843537"/>
                      </a:lnTo>
                      <a:cubicBezTo>
                        <a:pt x="955561" y="1845197"/>
                        <a:pt x="964981" y="1848661"/>
                        <a:pt x="974689" y="1855048"/>
                      </a:cubicBezTo>
                      <a:cubicBezTo>
                        <a:pt x="1013214" y="1880907"/>
                        <a:pt x="1048811" y="1890758"/>
                        <a:pt x="1080710" y="1890450"/>
                      </a:cubicBezTo>
                      <a:lnTo>
                        <a:pt x="1080710" y="1890450"/>
                      </a:lnTo>
                      <a:lnTo>
                        <a:pt x="1030185" y="1882561"/>
                      </a:lnTo>
                      <a:cubicBezTo>
                        <a:pt x="1012483" y="1876905"/>
                        <a:pt x="993952" y="1867978"/>
                        <a:pt x="974690" y="1855048"/>
                      </a:cubicBezTo>
                      <a:cubicBezTo>
                        <a:pt x="955273" y="1842273"/>
                        <a:pt x="937011" y="1841195"/>
                        <a:pt x="919617" y="1842840"/>
                      </a:cubicBezTo>
                      <a:close/>
                      <a:moveTo>
                        <a:pt x="1312420" y="1839964"/>
                      </a:moveTo>
                      <a:lnTo>
                        <a:pt x="1352544" y="1841503"/>
                      </a:lnTo>
                      <a:lnTo>
                        <a:pt x="1352544" y="1841503"/>
                      </a:lnTo>
                      <a:lnTo>
                        <a:pt x="1312421" y="1839964"/>
                      </a:lnTo>
                      <a:close/>
                      <a:moveTo>
                        <a:pt x="1403032" y="1782012"/>
                      </a:moveTo>
                      <a:lnTo>
                        <a:pt x="1403034" y="1782014"/>
                      </a:lnTo>
                      <a:lnTo>
                        <a:pt x="1411936" y="1798116"/>
                      </a:lnTo>
                      <a:lnTo>
                        <a:pt x="1413421" y="1803975"/>
                      </a:lnTo>
                      <a:lnTo>
                        <a:pt x="1416034" y="1835335"/>
                      </a:lnTo>
                      <a:lnTo>
                        <a:pt x="1416034" y="1835346"/>
                      </a:lnTo>
                      <a:cubicBezTo>
                        <a:pt x="1414185" y="1871056"/>
                        <a:pt x="1313095" y="1887063"/>
                        <a:pt x="1259467" y="1890757"/>
                      </a:cubicBezTo>
                      <a:cubicBezTo>
                        <a:pt x="1205840" y="1894452"/>
                        <a:pt x="1198443" y="1926467"/>
                        <a:pt x="1210155" y="1942475"/>
                      </a:cubicBezTo>
                      <a:cubicBezTo>
                        <a:pt x="1213083" y="1946323"/>
                        <a:pt x="1217514" y="1950595"/>
                        <a:pt x="1224246" y="1953933"/>
                      </a:cubicBezTo>
                      <a:lnTo>
                        <a:pt x="1224246" y="1953933"/>
                      </a:lnTo>
                      <a:lnTo>
                        <a:pt x="1228713" y="1954871"/>
                      </a:lnTo>
                      <a:lnTo>
                        <a:pt x="1252148" y="1959791"/>
                      </a:lnTo>
                      <a:lnTo>
                        <a:pt x="1252148" y="1959791"/>
                      </a:lnTo>
                      <a:lnTo>
                        <a:pt x="1228713" y="1954871"/>
                      </a:lnTo>
                      <a:lnTo>
                        <a:pt x="1224246" y="1953933"/>
                      </a:lnTo>
                      <a:lnTo>
                        <a:pt x="1224246" y="1953933"/>
                      </a:lnTo>
                      <a:lnTo>
                        <a:pt x="1210156" y="1942475"/>
                      </a:lnTo>
                      <a:cubicBezTo>
                        <a:pt x="1198444" y="1926467"/>
                        <a:pt x="1205841" y="1894452"/>
                        <a:pt x="1259468" y="1890757"/>
                      </a:cubicBezTo>
                      <a:cubicBezTo>
                        <a:pt x="1313096" y="1887063"/>
                        <a:pt x="1414186" y="1871056"/>
                        <a:pt x="1416035" y="1835346"/>
                      </a:cubicBezTo>
                      <a:lnTo>
                        <a:pt x="1416034" y="1835335"/>
                      </a:lnTo>
                      <a:lnTo>
                        <a:pt x="1415090" y="1810565"/>
                      </a:lnTo>
                      <a:lnTo>
                        <a:pt x="1413421" y="1803975"/>
                      </a:lnTo>
                      <a:lnTo>
                        <a:pt x="1413109" y="1800238"/>
                      </a:lnTo>
                      <a:lnTo>
                        <a:pt x="1411936" y="1798116"/>
                      </a:lnTo>
                      <a:lnTo>
                        <a:pt x="1410332" y="1791786"/>
                      </a:lnTo>
                      <a:lnTo>
                        <a:pt x="1403034" y="1782014"/>
                      </a:lnTo>
                      <a:lnTo>
                        <a:pt x="1403033" y="1782012"/>
                      </a:lnTo>
                      <a:close/>
                      <a:moveTo>
                        <a:pt x="1499248" y="1696816"/>
                      </a:moveTo>
                      <a:cubicBezTo>
                        <a:pt x="1460723" y="1695893"/>
                        <a:pt x="1438379" y="1701434"/>
                        <a:pt x="1417806" y="1712132"/>
                      </a:cubicBezTo>
                      <a:lnTo>
                        <a:pt x="1405848" y="1719670"/>
                      </a:lnTo>
                      <a:lnTo>
                        <a:pt x="1402485" y="1721101"/>
                      </a:lnTo>
                      <a:lnTo>
                        <a:pt x="1347578" y="1757996"/>
                      </a:lnTo>
                      <a:lnTo>
                        <a:pt x="1346997" y="1758385"/>
                      </a:lnTo>
                      <a:lnTo>
                        <a:pt x="1312122" y="1775875"/>
                      </a:lnTo>
                      <a:lnTo>
                        <a:pt x="1312122" y="1775875"/>
                      </a:lnTo>
                      <a:lnTo>
                        <a:pt x="1297300" y="1775932"/>
                      </a:lnTo>
                      <a:lnTo>
                        <a:pt x="1312122" y="1775875"/>
                      </a:lnTo>
                      <a:lnTo>
                        <a:pt x="1312122" y="1775875"/>
                      </a:lnTo>
                      <a:cubicBezTo>
                        <a:pt x="1319953" y="1773508"/>
                        <a:pt x="1331125" y="1768236"/>
                        <a:pt x="1346998" y="1758385"/>
                      </a:cubicBezTo>
                      <a:lnTo>
                        <a:pt x="1347578" y="1757996"/>
                      </a:lnTo>
                      <a:lnTo>
                        <a:pt x="1386476" y="1731882"/>
                      </a:lnTo>
                      <a:lnTo>
                        <a:pt x="1405848" y="1719670"/>
                      </a:lnTo>
                      <a:lnTo>
                        <a:pt x="1451796" y="1700116"/>
                      </a:lnTo>
                      <a:lnTo>
                        <a:pt x="1499248" y="1696816"/>
                      </a:lnTo>
                      <a:close/>
                      <a:moveTo>
                        <a:pt x="2079592" y="1655104"/>
                      </a:moveTo>
                      <a:lnTo>
                        <a:pt x="2089127" y="1660087"/>
                      </a:lnTo>
                      <a:cubicBezTo>
                        <a:pt x="2091727" y="1661953"/>
                        <a:pt x="2093461" y="1663569"/>
                        <a:pt x="2093461" y="1663569"/>
                      </a:cubicBezTo>
                      <a:lnTo>
                        <a:pt x="2093466" y="1663573"/>
                      </a:lnTo>
                      <a:lnTo>
                        <a:pt x="2115252" y="1687244"/>
                      </a:lnTo>
                      <a:lnTo>
                        <a:pt x="2116852" y="1690459"/>
                      </a:lnTo>
                      <a:lnTo>
                        <a:pt x="2116752" y="1701539"/>
                      </a:lnTo>
                      <a:lnTo>
                        <a:pt x="2114804" y="1717519"/>
                      </a:lnTo>
                      <a:lnTo>
                        <a:pt x="2114752" y="1717783"/>
                      </a:lnTo>
                      <a:lnTo>
                        <a:pt x="2111000" y="1729487"/>
                      </a:lnTo>
                      <a:lnTo>
                        <a:pt x="2112139" y="1731085"/>
                      </a:lnTo>
                      <a:lnTo>
                        <a:pt x="2111404" y="1734825"/>
                      </a:lnTo>
                      <a:cubicBezTo>
                        <a:pt x="2113224" y="1738876"/>
                        <a:pt x="2119504" y="1740992"/>
                        <a:pt x="2134760" y="1740530"/>
                      </a:cubicBezTo>
                      <a:lnTo>
                        <a:pt x="2134760" y="1740530"/>
                      </a:lnTo>
                      <a:lnTo>
                        <a:pt x="2118045" y="1739370"/>
                      </a:lnTo>
                      <a:lnTo>
                        <a:pt x="2112139" y="1731085"/>
                      </a:lnTo>
                      <a:lnTo>
                        <a:pt x="2114752" y="1717783"/>
                      </a:lnTo>
                      <a:lnTo>
                        <a:pt x="2116659" y="1711833"/>
                      </a:lnTo>
                      <a:lnTo>
                        <a:pt x="2116752" y="1701539"/>
                      </a:lnTo>
                      <a:lnTo>
                        <a:pt x="2117857" y="1692478"/>
                      </a:lnTo>
                      <a:lnTo>
                        <a:pt x="2116852" y="1690459"/>
                      </a:lnTo>
                      <a:lnTo>
                        <a:pt x="2116865" y="1688996"/>
                      </a:lnTo>
                      <a:lnTo>
                        <a:pt x="2115252" y="1687244"/>
                      </a:lnTo>
                      <a:lnTo>
                        <a:pt x="2110784" y="1678265"/>
                      </a:lnTo>
                      <a:lnTo>
                        <a:pt x="2093466" y="1663573"/>
                      </a:lnTo>
                      <a:lnTo>
                        <a:pt x="2093462" y="1663569"/>
                      </a:lnTo>
                      <a:cubicBezTo>
                        <a:pt x="2093462" y="1663569"/>
                        <a:pt x="2086528" y="1657105"/>
                        <a:pt x="2079593" y="1655104"/>
                      </a:cubicBezTo>
                      <a:close/>
                      <a:moveTo>
                        <a:pt x="289776" y="1591004"/>
                      </a:moveTo>
                      <a:cubicBezTo>
                        <a:pt x="309482" y="1597873"/>
                        <a:pt x="346716" y="1607243"/>
                        <a:pt x="392773" y="1601644"/>
                      </a:cubicBezTo>
                      <a:lnTo>
                        <a:pt x="392773" y="1601644"/>
                      </a:lnTo>
                      <a:lnTo>
                        <a:pt x="331393" y="1600999"/>
                      </a:lnTo>
                      <a:cubicBezTo>
                        <a:pt x="313864" y="1598498"/>
                        <a:pt x="299629" y="1594439"/>
                        <a:pt x="289776" y="1591004"/>
                      </a:cubicBezTo>
                      <a:close/>
                      <a:moveTo>
                        <a:pt x="2232084" y="1584289"/>
                      </a:moveTo>
                      <a:lnTo>
                        <a:pt x="2232081" y="1584290"/>
                      </a:lnTo>
                      <a:lnTo>
                        <a:pt x="2172593" y="1592226"/>
                      </a:lnTo>
                      <a:lnTo>
                        <a:pt x="2147248" y="1597613"/>
                      </a:lnTo>
                      <a:lnTo>
                        <a:pt x="2142293" y="1598391"/>
                      </a:lnTo>
                      <a:cubicBezTo>
                        <a:pt x="2112319" y="1604866"/>
                        <a:pt x="2083830" y="1611851"/>
                        <a:pt x="2061408" y="1615545"/>
                      </a:cubicBezTo>
                      <a:cubicBezTo>
                        <a:pt x="2002233" y="1626012"/>
                        <a:pt x="1980659" y="1643251"/>
                        <a:pt x="1980659" y="1706667"/>
                      </a:cubicBezTo>
                      <a:lnTo>
                        <a:pt x="1978131" y="1739592"/>
                      </a:lnTo>
                      <a:lnTo>
                        <a:pt x="1976523" y="1746054"/>
                      </a:lnTo>
                      <a:lnTo>
                        <a:pt x="1971531" y="1757635"/>
                      </a:lnTo>
                      <a:lnTo>
                        <a:pt x="1969185" y="1760677"/>
                      </a:lnTo>
                      <a:lnTo>
                        <a:pt x="1959596" y="1764157"/>
                      </a:lnTo>
                      <a:lnTo>
                        <a:pt x="1959597" y="1764157"/>
                      </a:lnTo>
                      <a:cubicBezTo>
                        <a:pt x="1962609" y="1764388"/>
                        <a:pt x="1965431" y="1763883"/>
                        <a:pt x="1967971" y="1762252"/>
                      </a:cubicBezTo>
                      <a:lnTo>
                        <a:pt x="1969185" y="1760677"/>
                      </a:lnTo>
                      <a:lnTo>
                        <a:pt x="1970411" y="1760232"/>
                      </a:lnTo>
                      <a:lnTo>
                        <a:pt x="1971531" y="1757635"/>
                      </a:lnTo>
                      <a:lnTo>
                        <a:pt x="1974647" y="1753594"/>
                      </a:lnTo>
                      <a:lnTo>
                        <a:pt x="1976523" y="1746054"/>
                      </a:lnTo>
                      <a:lnTo>
                        <a:pt x="1977876" y="1742916"/>
                      </a:lnTo>
                      <a:lnTo>
                        <a:pt x="1978131" y="1739592"/>
                      </a:lnTo>
                      <a:lnTo>
                        <a:pt x="1979063" y="1735845"/>
                      </a:lnTo>
                      <a:cubicBezTo>
                        <a:pt x="1980097" y="1728154"/>
                        <a:pt x="1980660" y="1718558"/>
                        <a:pt x="1980660" y="1706667"/>
                      </a:cubicBezTo>
                      <a:cubicBezTo>
                        <a:pt x="1980660" y="1643251"/>
                        <a:pt x="2002234" y="1626012"/>
                        <a:pt x="2061409" y="1615545"/>
                      </a:cubicBezTo>
                      <a:cubicBezTo>
                        <a:pt x="2076357" y="1613082"/>
                        <a:pt x="2094001" y="1609157"/>
                        <a:pt x="2112985" y="1604895"/>
                      </a:cubicBezTo>
                      <a:lnTo>
                        <a:pt x="2147248" y="1597613"/>
                      </a:lnTo>
                      <a:lnTo>
                        <a:pt x="2232081" y="1584290"/>
                      </a:lnTo>
                      <a:lnTo>
                        <a:pt x="2232085" y="1584289"/>
                      </a:lnTo>
                      <a:close/>
                      <a:moveTo>
                        <a:pt x="1522672" y="1576141"/>
                      </a:moveTo>
                      <a:lnTo>
                        <a:pt x="1522671" y="1576141"/>
                      </a:lnTo>
                      <a:lnTo>
                        <a:pt x="1541086" y="1594140"/>
                      </a:lnTo>
                      <a:lnTo>
                        <a:pt x="1566281" y="1629863"/>
                      </a:lnTo>
                      <a:lnTo>
                        <a:pt x="1573075" y="1640544"/>
                      </a:lnTo>
                      <a:lnTo>
                        <a:pt x="1576192" y="1645623"/>
                      </a:lnTo>
                      <a:lnTo>
                        <a:pt x="1580518" y="1652941"/>
                      </a:lnTo>
                      <a:lnTo>
                        <a:pt x="1580613" y="1653102"/>
                      </a:lnTo>
                      <a:lnTo>
                        <a:pt x="1580665" y="1653155"/>
                      </a:lnTo>
                      <a:lnTo>
                        <a:pt x="1617078" y="1690618"/>
                      </a:lnTo>
                      <a:lnTo>
                        <a:pt x="1624194" y="1697080"/>
                      </a:lnTo>
                      <a:lnTo>
                        <a:pt x="1628623" y="1701549"/>
                      </a:lnTo>
                      <a:lnTo>
                        <a:pt x="1636422" y="1708185"/>
                      </a:lnTo>
                      <a:lnTo>
                        <a:pt x="1650764" y="1721209"/>
                      </a:lnTo>
                      <a:lnTo>
                        <a:pt x="1658267" y="1726770"/>
                      </a:lnTo>
                      <a:lnTo>
                        <a:pt x="1671590" y="1738106"/>
                      </a:lnTo>
                      <a:cubicBezTo>
                        <a:pt x="1698462" y="1758885"/>
                        <a:pt x="1721693" y="1772854"/>
                        <a:pt x="1740724" y="1782243"/>
                      </a:cubicBezTo>
                      <a:lnTo>
                        <a:pt x="1746978" y="1784615"/>
                      </a:lnTo>
                      <a:lnTo>
                        <a:pt x="1754203" y="1788461"/>
                      </a:lnTo>
                      <a:lnTo>
                        <a:pt x="1784658" y="1798903"/>
                      </a:lnTo>
                      <a:lnTo>
                        <a:pt x="1784662" y="1798905"/>
                      </a:lnTo>
                      <a:lnTo>
                        <a:pt x="1784663" y="1798905"/>
                      </a:lnTo>
                      <a:lnTo>
                        <a:pt x="1785936" y="1799118"/>
                      </a:lnTo>
                      <a:lnTo>
                        <a:pt x="1800053" y="1801483"/>
                      </a:lnTo>
                      <a:lnTo>
                        <a:pt x="1800054" y="1801483"/>
                      </a:lnTo>
                      <a:lnTo>
                        <a:pt x="1785936" y="1799118"/>
                      </a:lnTo>
                      <a:lnTo>
                        <a:pt x="1784663" y="1798905"/>
                      </a:lnTo>
                      <a:lnTo>
                        <a:pt x="1784663" y="1798905"/>
                      </a:lnTo>
                      <a:lnTo>
                        <a:pt x="1784658" y="1798903"/>
                      </a:lnTo>
                      <a:lnTo>
                        <a:pt x="1746978" y="1784615"/>
                      </a:lnTo>
                      <a:lnTo>
                        <a:pt x="1709098" y="1764446"/>
                      </a:lnTo>
                      <a:lnTo>
                        <a:pt x="1658267" y="1726770"/>
                      </a:lnTo>
                      <a:lnTo>
                        <a:pt x="1636422" y="1708185"/>
                      </a:lnTo>
                      <a:lnTo>
                        <a:pt x="1624194" y="1697080"/>
                      </a:lnTo>
                      <a:lnTo>
                        <a:pt x="1580665" y="1653155"/>
                      </a:lnTo>
                      <a:lnTo>
                        <a:pt x="1580614" y="1653102"/>
                      </a:lnTo>
                      <a:lnTo>
                        <a:pt x="1580518" y="1652941"/>
                      </a:lnTo>
                      <a:lnTo>
                        <a:pt x="1577167" y="1647213"/>
                      </a:lnTo>
                      <a:lnTo>
                        <a:pt x="1576192" y="1645623"/>
                      </a:lnTo>
                      <a:lnTo>
                        <a:pt x="1574681" y="1643068"/>
                      </a:lnTo>
                      <a:lnTo>
                        <a:pt x="1573075" y="1640544"/>
                      </a:lnTo>
                      <a:lnTo>
                        <a:pt x="1568131" y="1632485"/>
                      </a:lnTo>
                      <a:lnTo>
                        <a:pt x="1566281" y="1629863"/>
                      </a:lnTo>
                      <a:lnTo>
                        <a:pt x="1559965" y="1619932"/>
                      </a:lnTo>
                      <a:cubicBezTo>
                        <a:pt x="1548253" y="1602461"/>
                        <a:pt x="1533768" y="1583221"/>
                        <a:pt x="1522672" y="1576141"/>
                      </a:cubicBezTo>
                      <a:close/>
                      <a:moveTo>
                        <a:pt x="506760" y="1570139"/>
                      </a:moveTo>
                      <a:lnTo>
                        <a:pt x="506760" y="1570139"/>
                      </a:lnTo>
                      <a:lnTo>
                        <a:pt x="520992" y="1573342"/>
                      </a:lnTo>
                      <a:cubicBezTo>
                        <a:pt x="534518" y="1579402"/>
                        <a:pt x="544978" y="1595074"/>
                        <a:pt x="543822" y="1629706"/>
                      </a:cubicBezTo>
                      <a:cubicBezTo>
                        <a:pt x="543206" y="1652794"/>
                        <a:pt x="530222" y="1665993"/>
                        <a:pt x="510054" y="1671688"/>
                      </a:cubicBezTo>
                      <a:lnTo>
                        <a:pt x="475062" y="1674902"/>
                      </a:lnTo>
                      <a:lnTo>
                        <a:pt x="475062" y="1674902"/>
                      </a:lnTo>
                      <a:cubicBezTo>
                        <a:pt x="514148" y="1676720"/>
                        <a:pt x="542898" y="1664339"/>
                        <a:pt x="543822" y="1629706"/>
                      </a:cubicBezTo>
                      <a:cubicBezTo>
                        <a:pt x="545363" y="1583530"/>
                        <a:pt x="526254" y="1571062"/>
                        <a:pt x="506760" y="1570139"/>
                      </a:cubicBezTo>
                      <a:close/>
                      <a:moveTo>
                        <a:pt x="2203394" y="1547435"/>
                      </a:moveTo>
                      <a:lnTo>
                        <a:pt x="2253726" y="1548436"/>
                      </a:lnTo>
                      <a:lnTo>
                        <a:pt x="2253734" y="1548438"/>
                      </a:lnTo>
                      <a:lnTo>
                        <a:pt x="2283955" y="1559558"/>
                      </a:lnTo>
                      <a:lnTo>
                        <a:pt x="2288138" y="1563215"/>
                      </a:lnTo>
                      <a:lnTo>
                        <a:pt x="2291836" y="1569999"/>
                      </a:lnTo>
                      <a:lnTo>
                        <a:pt x="2288138" y="1583674"/>
                      </a:lnTo>
                      <a:lnTo>
                        <a:pt x="2283313" y="1587840"/>
                      </a:lnTo>
                      <a:lnTo>
                        <a:pt x="2283314" y="1587840"/>
                      </a:lnTo>
                      <a:cubicBezTo>
                        <a:pt x="2283314" y="1587840"/>
                        <a:pt x="2292714" y="1581529"/>
                        <a:pt x="2293716" y="1573448"/>
                      </a:cubicBezTo>
                      <a:lnTo>
                        <a:pt x="2291836" y="1569999"/>
                      </a:lnTo>
                      <a:lnTo>
                        <a:pt x="2292614" y="1567126"/>
                      </a:lnTo>
                      <a:lnTo>
                        <a:pt x="2288138" y="1563215"/>
                      </a:lnTo>
                      <a:lnTo>
                        <a:pt x="2286695" y="1560566"/>
                      </a:lnTo>
                      <a:lnTo>
                        <a:pt x="2283955" y="1559558"/>
                      </a:lnTo>
                      <a:lnTo>
                        <a:pt x="2281406" y="1557330"/>
                      </a:lnTo>
                      <a:lnTo>
                        <a:pt x="2253734" y="1548438"/>
                      </a:lnTo>
                      <a:lnTo>
                        <a:pt x="2253727" y="1548436"/>
                      </a:lnTo>
                      <a:cubicBezTo>
                        <a:pt x="2236930" y="1545049"/>
                        <a:pt x="2220095" y="1545203"/>
                        <a:pt x="2203394" y="1547435"/>
                      </a:cubicBezTo>
                      <a:close/>
                      <a:moveTo>
                        <a:pt x="989426" y="1534746"/>
                      </a:moveTo>
                      <a:lnTo>
                        <a:pt x="994414" y="1534890"/>
                      </a:lnTo>
                      <a:lnTo>
                        <a:pt x="1021357" y="1548766"/>
                      </a:lnTo>
                      <a:lnTo>
                        <a:pt x="1027313" y="1560173"/>
                      </a:lnTo>
                      <a:lnTo>
                        <a:pt x="1034865" y="1577065"/>
                      </a:lnTo>
                      <a:lnTo>
                        <a:pt x="1036500" y="1580109"/>
                      </a:lnTo>
                      <a:lnTo>
                        <a:pt x="1042287" y="1594415"/>
                      </a:lnTo>
                      <a:lnTo>
                        <a:pt x="1045707" y="1597251"/>
                      </a:lnTo>
                      <a:lnTo>
                        <a:pt x="1048763" y="1602943"/>
                      </a:lnTo>
                      <a:cubicBezTo>
                        <a:pt x="1052158" y="1606262"/>
                        <a:pt x="1056331" y="1608874"/>
                        <a:pt x="1061639" y="1610464"/>
                      </a:cubicBezTo>
                      <a:lnTo>
                        <a:pt x="1061640" y="1610464"/>
                      </a:lnTo>
                      <a:lnTo>
                        <a:pt x="1079977" y="1611756"/>
                      </a:lnTo>
                      <a:lnTo>
                        <a:pt x="1081327" y="1611851"/>
                      </a:lnTo>
                      <a:lnTo>
                        <a:pt x="1081327" y="1611851"/>
                      </a:lnTo>
                      <a:lnTo>
                        <a:pt x="1079977" y="1611756"/>
                      </a:lnTo>
                      <a:lnTo>
                        <a:pt x="1061640" y="1610464"/>
                      </a:lnTo>
                      <a:lnTo>
                        <a:pt x="1061640" y="1610464"/>
                      </a:lnTo>
                      <a:lnTo>
                        <a:pt x="1045707" y="1597251"/>
                      </a:lnTo>
                      <a:lnTo>
                        <a:pt x="1036500" y="1580109"/>
                      </a:lnTo>
                      <a:lnTo>
                        <a:pt x="1032297" y="1569716"/>
                      </a:lnTo>
                      <a:lnTo>
                        <a:pt x="1027313" y="1560173"/>
                      </a:lnTo>
                      <a:lnTo>
                        <a:pt x="1022470" y="1549340"/>
                      </a:lnTo>
                      <a:lnTo>
                        <a:pt x="1021357" y="1548766"/>
                      </a:lnTo>
                      <a:lnTo>
                        <a:pt x="1020172" y="1546497"/>
                      </a:lnTo>
                      <a:cubicBezTo>
                        <a:pt x="1014497" y="1540130"/>
                        <a:pt x="1006550" y="1535698"/>
                        <a:pt x="994415" y="1534890"/>
                      </a:cubicBezTo>
                      <a:cubicBezTo>
                        <a:pt x="994415" y="1534890"/>
                        <a:pt x="992296" y="1534620"/>
                        <a:pt x="989426" y="1534746"/>
                      </a:cubicBezTo>
                      <a:close/>
                      <a:moveTo>
                        <a:pt x="1798204" y="1483173"/>
                      </a:moveTo>
                      <a:lnTo>
                        <a:pt x="1750510" y="1483740"/>
                      </a:lnTo>
                      <a:lnTo>
                        <a:pt x="1750511" y="1483740"/>
                      </a:lnTo>
                      <a:close/>
                      <a:moveTo>
                        <a:pt x="1566975" y="1449156"/>
                      </a:moveTo>
                      <a:lnTo>
                        <a:pt x="1529034" y="1450063"/>
                      </a:lnTo>
                      <a:lnTo>
                        <a:pt x="1521929" y="1450233"/>
                      </a:lnTo>
                      <a:lnTo>
                        <a:pt x="1516975" y="1450767"/>
                      </a:lnTo>
                      <a:lnTo>
                        <a:pt x="1473359" y="1455467"/>
                      </a:lnTo>
                      <a:cubicBezTo>
                        <a:pt x="1404322" y="1463471"/>
                        <a:pt x="1390145" y="1510879"/>
                        <a:pt x="1301383" y="1534890"/>
                      </a:cubicBezTo>
                      <a:cubicBezTo>
                        <a:pt x="1212004" y="1558287"/>
                        <a:pt x="1148515" y="1598306"/>
                        <a:pt x="1148515" y="1598306"/>
                      </a:cubicBezTo>
                      <a:cubicBezTo>
                        <a:pt x="1077628" y="1673420"/>
                        <a:pt x="1033864" y="1704820"/>
                        <a:pt x="952498" y="1716518"/>
                      </a:cubicBezTo>
                      <a:lnTo>
                        <a:pt x="909764" y="1718058"/>
                      </a:lnTo>
                      <a:cubicBezTo>
                        <a:pt x="918750" y="1719674"/>
                        <a:pt x="932311" y="1719597"/>
                        <a:pt x="952499" y="1716518"/>
                      </a:cubicBezTo>
                      <a:cubicBezTo>
                        <a:pt x="1033865" y="1704820"/>
                        <a:pt x="1077629" y="1673420"/>
                        <a:pt x="1148516" y="1598306"/>
                      </a:cubicBezTo>
                      <a:cubicBezTo>
                        <a:pt x="1148516" y="1598306"/>
                        <a:pt x="1212005" y="1558287"/>
                        <a:pt x="1301384" y="1534890"/>
                      </a:cubicBezTo>
                      <a:cubicBezTo>
                        <a:pt x="1390146" y="1510879"/>
                        <a:pt x="1404323" y="1463471"/>
                        <a:pt x="1473360" y="1455467"/>
                      </a:cubicBezTo>
                      <a:lnTo>
                        <a:pt x="1516975" y="1450767"/>
                      </a:lnTo>
                      <a:lnTo>
                        <a:pt x="1521930" y="1450233"/>
                      </a:lnTo>
                      <a:lnTo>
                        <a:pt x="1529034" y="1450063"/>
                      </a:lnTo>
                      <a:lnTo>
                        <a:pt x="1566975" y="1449156"/>
                      </a:lnTo>
                      <a:close/>
                      <a:moveTo>
                        <a:pt x="786454" y="1421835"/>
                      </a:moveTo>
                      <a:cubicBezTo>
                        <a:pt x="779172" y="1420334"/>
                        <a:pt x="769117" y="1421296"/>
                        <a:pt x="755248" y="1426530"/>
                      </a:cubicBezTo>
                      <a:lnTo>
                        <a:pt x="736786" y="1426943"/>
                      </a:lnTo>
                      <a:lnTo>
                        <a:pt x="736786" y="1426943"/>
                      </a:lnTo>
                      <a:cubicBezTo>
                        <a:pt x="748161" y="1426876"/>
                        <a:pt x="755249" y="1426530"/>
                        <a:pt x="755249" y="1426530"/>
                      </a:cubicBezTo>
                      <a:lnTo>
                        <a:pt x="786454" y="1421835"/>
                      </a:lnTo>
                      <a:close/>
                      <a:moveTo>
                        <a:pt x="2099009" y="1376659"/>
                      </a:moveTo>
                      <a:lnTo>
                        <a:pt x="2120265" y="1381382"/>
                      </a:lnTo>
                      <a:lnTo>
                        <a:pt x="2122596" y="1393508"/>
                      </a:lnTo>
                      <a:lnTo>
                        <a:pt x="2121071" y="1396565"/>
                      </a:lnTo>
                      <a:lnTo>
                        <a:pt x="2116884" y="1401902"/>
                      </a:lnTo>
                      <a:cubicBezTo>
                        <a:pt x="2053395" y="1443769"/>
                        <a:pt x="1857378" y="1378506"/>
                        <a:pt x="1875254" y="1507185"/>
                      </a:cubicBezTo>
                      <a:lnTo>
                        <a:pt x="1875262" y="1507214"/>
                      </a:lnTo>
                      <a:lnTo>
                        <a:pt x="1882616" y="1538957"/>
                      </a:lnTo>
                      <a:lnTo>
                        <a:pt x="1885021" y="1543882"/>
                      </a:lnTo>
                      <a:lnTo>
                        <a:pt x="1886034" y="1547689"/>
                      </a:lnTo>
                      <a:lnTo>
                        <a:pt x="1889193" y="1552426"/>
                      </a:lnTo>
                      <a:lnTo>
                        <a:pt x="1894160" y="1562598"/>
                      </a:lnTo>
                      <a:lnTo>
                        <a:pt x="1898216" y="1565956"/>
                      </a:lnTo>
                      <a:lnTo>
                        <a:pt x="1903821" y="1574361"/>
                      </a:lnTo>
                      <a:cubicBezTo>
                        <a:pt x="1917632" y="1588089"/>
                        <a:pt x="1934968" y="1594265"/>
                        <a:pt x="1953537" y="1596228"/>
                      </a:cubicBezTo>
                      <a:lnTo>
                        <a:pt x="1953538" y="1596228"/>
                      </a:lnTo>
                      <a:lnTo>
                        <a:pt x="1926896" y="1589707"/>
                      </a:lnTo>
                      <a:lnTo>
                        <a:pt x="1898216" y="1565956"/>
                      </a:lnTo>
                      <a:lnTo>
                        <a:pt x="1889193" y="1552426"/>
                      </a:lnTo>
                      <a:lnTo>
                        <a:pt x="1885021" y="1543882"/>
                      </a:lnTo>
                      <a:lnTo>
                        <a:pt x="1875262" y="1507214"/>
                      </a:lnTo>
                      <a:lnTo>
                        <a:pt x="1875255" y="1507185"/>
                      </a:lnTo>
                      <a:cubicBezTo>
                        <a:pt x="1857379" y="1378506"/>
                        <a:pt x="2053396" y="1443769"/>
                        <a:pt x="2116885" y="1401902"/>
                      </a:cubicBezTo>
                      <a:cubicBezTo>
                        <a:pt x="2116885" y="1401902"/>
                        <a:pt x="2118503" y="1400439"/>
                        <a:pt x="2120246" y="1398217"/>
                      </a:cubicBezTo>
                      <a:lnTo>
                        <a:pt x="2121071" y="1396565"/>
                      </a:lnTo>
                      <a:lnTo>
                        <a:pt x="2122768" y="1394402"/>
                      </a:lnTo>
                      <a:lnTo>
                        <a:pt x="2122596" y="1393508"/>
                      </a:lnTo>
                      <a:lnTo>
                        <a:pt x="2124359" y="1389973"/>
                      </a:lnTo>
                      <a:cubicBezTo>
                        <a:pt x="2125361" y="1383893"/>
                        <a:pt x="2120892" y="1377582"/>
                        <a:pt x="2099010" y="1376659"/>
                      </a:cubicBezTo>
                      <a:close/>
                      <a:moveTo>
                        <a:pt x="602255" y="1376380"/>
                      </a:moveTo>
                      <a:lnTo>
                        <a:pt x="631351" y="1381584"/>
                      </a:lnTo>
                      <a:cubicBezTo>
                        <a:pt x="651076" y="1386817"/>
                        <a:pt x="689910" y="1392205"/>
                        <a:pt x="734060" y="1390973"/>
                      </a:cubicBezTo>
                      <a:lnTo>
                        <a:pt x="734060" y="1390973"/>
                      </a:lnTo>
                      <a:lnTo>
                        <a:pt x="673547" y="1388703"/>
                      </a:lnTo>
                      <a:cubicBezTo>
                        <a:pt x="655854" y="1386856"/>
                        <a:pt x="641215" y="1384201"/>
                        <a:pt x="631352" y="1381584"/>
                      </a:cubicBezTo>
                      <a:cubicBezTo>
                        <a:pt x="621490" y="1378967"/>
                        <a:pt x="611280" y="1377159"/>
                        <a:pt x="602256" y="1376380"/>
                      </a:cubicBezTo>
                      <a:close/>
                      <a:moveTo>
                        <a:pt x="1133105" y="1339718"/>
                      </a:moveTo>
                      <a:lnTo>
                        <a:pt x="1149459" y="1347135"/>
                      </a:lnTo>
                      <a:lnTo>
                        <a:pt x="1149464" y="1347150"/>
                      </a:lnTo>
                      <a:lnTo>
                        <a:pt x="1155365" y="1367673"/>
                      </a:lnTo>
                      <a:lnTo>
                        <a:pt x="1156844" y="1380140"/>
                      </a:lnTo>
                      <a:lnTo>
                        <a:pt x="1158590" y="1397987"/>
                      </a:lnTo>
                      <a:lnTo>
                        <a:pt x="1164537" y="1426510"/>
                      </a:lnTo>
                      <a:lnTo>
                        <a:pt x="1164541" y="1426530"/>
                      </a:lnTo>
                      <a:lnTo>
                        <a:pt x="1164558" y="1426562"/>
                      </a:lnTo>
                      <a:lnTo>
                        <a:pt x="1178873" y="1455380"/>
                      </a:lnTo>
                      <a:lnTo>
                        <a:pt x="1190453" y="1476316"/>
                      </a:lnTo>
                      <a:lnTo>
                        <a:pt x="1195535" y="1486112"/>
                      </a:lnTo>
                      <a:lnTo>
                        <a:pt x="1201985" y="1505913"/>
                      </a:lnTo>
                      <a:lnTo>
                        <a:pt x="1201988" y="1505924"/>
                      </a:lnTo>
                      <a:lnTo>
                        <a:pt x="1188581" y="1510879"/>
                      </a:lnTo>
                      <a:lnTo>
                        <a:pt x="1188582" y="1510879"/>
                      </a:lnTo>
                      <a:cubicBezTo>
                        <a:pt x="1197674" y="1512880"/>
                        <a:pt x="1201526" y="1510763"/>
                        <a:pt x="1201989" y="1505924"/>
                      </a:cubicBezTo>
                      <a:lnTo>
                        <a:pt x="1201985" y="1505913"/>
                      </a:lnTo>
                      <a:lnTo>
                        <a:pt x="1198087" y="1491031"/>
                      </a:lnTo>
                      <a:lnTo>
                        <a:pt x="1195535" y="1486112"/>
                      </a:lnTo>
                      <a:lnTo>
                        <a:pt x="1195054" y="1484635"/>
                      </a:lnTo>
                      <a:lnTo>
                        <a:pt x="1190453" y="1476316"/>
                      </a:lnTo>
                      <a:lnTo>
                        <a:pt x="1187425" y="1470480"/>
                      </a:lnTo>
                      <a:lnTo>
                        <a:pt x="1164558" y="1426562"/>
                      </a:lnTo>
                      <a:lnTo>
                        <a:pt x="1164542" y="1426530"/>
                      </a:lnTo>
                      <a:lnTo>
                        <a:pt x="1164537" y="1426510"/>
                      </a:lnTo>
                      <a:lnTo>
                        <a:pt x="1157195" y="1383098"/>
                      </a:lnTo>
                      <a:lnTo>
                        <a:pt x="1156844" y="1380140"/>
                      </a:lnTo>
                      <a:lnTo>
                        <a:pt x="1155758" y="1369040"/>
                      </a:lnTo>
                      <a:lnTo>
                        <a:pt x="1155365" y="1367673"/>
                      </a:lnTo>
                      <a:lnTo>
                        <a:pt x="1154765" y="1362612"/>
                      </a:lnTo>
                      <a:lnTo>
                        <a:pt x="1149464" y="1347150"/>
                      </a:lnTo>
                      <a:lnTo>
                        <a:pt x="1149459" y="1347135"/>
                      </a:lnTo>
                      <a:cubicBezTo>
                        <a:pt x="1146050" y="1341834"/>
                        <a:pt x="1140965" y="1338948"/>
                        <a:pt x="1133106" y="1339718"/>
                      </a:cubicBezTo>
                      <a:close/>
                      <a:moveTo>
                        <a:pt x="185076" y="1331714"/>
                      </a:moveTo>
                      <a:lnTo>
                        <a:pt x="229280" y="1341324"/>
                      </a:lnTo>
                      <a:cubicBezTo>
                        <a:pt x="242367" y="1343479"/>
                        <a:pt x="253910" y="1344643"/>
                        <a:pt x="264225" y="1344989"/>
                      </a:cubicBezTo>
                      <a:lnTo>
                        <a:pt x="264225" y="1344989"/>
                      </a:lnTo>
                      <a:lnTo>
                        <a:pt x="229281" y="1341324"/>
                      </a:lnTo>
                      <a:cubicBezTo>
                        <a:pt x="216195" y="1339169"/>
                        <a:pt x="201565" y="1336023"/>
                        <a:pt x="185076" y="1331714"/>
                      </a:cubicBezTo>
                      <a:close/>
                      <a:moveTo>
                        <a:pt x="1069254" y="1312314"/>
                      </a:moveTo>
                      <a:cubicBezTo>
                        <a:pt x="1055420" y="1311283"/>
                        <a:pt x="1042903" y="1311515"/>
                        <a:pt x="1031589" y="1312711"/>
                      </a:cubicBezTo>
                      <a:lnTo>
                        <a:pt x="1029025" y="1313231"/>
                      </a:lnTo>
                      <a:lnTo>
                        <a:pt x="1026814" y="1313281"/>
                      </a:lnTo>
                      <a:lnTo>
                        <a:pt x="1022870" y="1314480"/>
                      </a:lnTo>
                      <a:lnTo>
                        <a:pt x="1001144" y="1318888"/>
                      </a:lnTo>
                      <a:lnTo>
                        <a:pt x="991719" y="1323946"/>
                      </a:lnTo>
                      <a:lnTo>
                        <a:pt x="980282" y="1327421"/>
                      </a:lnTo>
                      <a:lnTo>
                        <a:pt x="966848" y="1337292"/>
                      </a:lnTo>
                      <a:lnTo>
                        <a:pt x="959205" y="1341393"/>
                      </a:lnTo>
                      <a:lnTo>
                        <a:pt x="955423" y="1345686"/>
                      </a:lnTo>
                      <a:lnTo>
                        <a:pt x="951271" y="1348736"/>
                      </a:lnTo>
                      <a:lnTo>
                        <a:pt x="941420" y="1361580"/>
                      </a:lnTo>
                      <a:lnTo>
                        <a:pt x="938015" y="1365445"/>
                      </a:lnTo>
                      <a:lnTo>
                        <a:pt x="937074" y="1367247"/>
                      </a:lnTo>
                      <a:lnTo>
                        <a:pt x="936367" y="1368168"/>
                      </a:lnTo>
                      <a:lnTo>
                        <a:pt x="932176" y="1376621"/>
                      </a:lnTo>
                      <a:lnTo>
                        <a:pt x="932156" y="1376659"/>
                      </a:lnTo>
                      <a:cubicBezTo>
                        <a:pt x="839695" y="1410522"/>
                        <a:pt x="821203" y="1500412"/>
                        <a:pt x="821203" y="1500412"/>
                      </a:cubicBezTo>
                      <a:cubicBezTo>
                        <a:pt x="834764" y="1519498"/>
                        <a:pt x="826135" y="1562596"/>
                        <a:pt x="826135" y="1562596"/>
                      </a:cubicBezTo>
                      <a:cubicBezTo>
                        <a:pt x="778671" y="1598306"/>
                        <a:pt x="778671" y="1688812"/>
                        <a:pt x="778671" y="1688812"/>
                      </a:cubicBezTo>
                      <a:cubicBezTo>
                        <a:pt x="782370" y="1704512"/>
                        <a:pt x="786068" y="1718700"/>
                        <a:pt x="789771" y="1731514"/>
                      </a:cubicBezTo>
                      <a:lnTo>
                        <a:pt x="793560" y="1743252"/>
                      </a:lnTo>
                      <a:lnTo>
                        <a:pt x="795330" y="1749724"/>
                      </a:lnTo>
                      <a:lnTo>
                        <a:pt x="797268" y="1754737"/>
                      </a:lnTo>
                      <a:lnTo>
                        <a:pt x="800898" y="1765981"/>
                      </a:lnTo>
                      <a:lnTo>
                        <a:pt x="804874" y="1774412"/>
                      </a:lnTo>
                      <a:lnTo>
                        <a:pt x="812080" y="1793054"/>
                      </a:lnTo>
                      <a:lnTo>
                        <a:pt x="819852" y="1806177"/>
                      </a:lnTo>
                      <a:lnTo>
                        <a:pt x="823342" y="1813575"/>
                      </a:lnTo>
                      <a:lnTo>
                        <a:pt x="825829" y="1816267"/>
                      </a:lnTo>
                      <a:lnTo>
                        <a:pt x="829013" y="1821642"/>
                      </a:lnTo>
                      <a:lnTo>
                        <a:pt x="846210" y="1838318"/>
                      </a:lnTo>
                      <a:lnTo>
                        <a:pt x="846218" y="1838327"/>
                      </a:lnTo>
                      <a:cubicBezTo>
                        <a:pt x="853940" y="1843518"/>
                        <a:pt x="861770" y="1846024"/>
                        <a:pt x="869745" y="1846967"/>
                      </a:cubicBezTo>
                      <a:lnTo>
                        <a:pt x="869746" y="1846967"/>
                      </a:lnTo>
                      <a:lnTo>
                        <a:pt x="846219" y="1838327"/>
                      </a:lnTo>
                      <a:lnTo>
                        <a:pt x="846210" y="1838318"/>
                      </a:lnTo>
                      <a:lnTo>
                        <a:pt x="825829" y="1816267"/>
                      </a:lnTo>
                      <a:lnTo>
                        <a:pt x="819852" y="1806177"/>
                      </a:lnTo>
                      <a:lnTo>
                        <a:pt x="804874" y="1774412"/>
                      </a:lnTo>
                      <a:lnTo>
                        <a:pt x="797268" y="1754737"/>
                      </a:lnTo>
                      <a:lnTo>
                        <a:pt x="793560" y="1743252"/>
                      </a:lnTo>
                      <a:lnTo>
                        <a:pt x="778672" y="1688812"/>
                      </a:lnTo>
                      <a:cubicBezTo>
                        <a:pt x="778672" y="1688812"/>
                        <a:pt x="778672" y="1598306"/>
                        <a:pt x="826136" y="1562596"/>
                      </a:cubicBezTo>
                      <a:cubicBezTo>
                        <a:pt x="826136" y="1562596"/>
                        <a:pt x="834765" y="1519498"/>
                        <a:pt x="821204" y="1500412"/>
                      </a:cubicBezTo>
                      <a:cubicBezTo>
                        <a:pt x="821204" y="1500412"/>
                        <a:pt x="839696" y="1410522"/>
                        <a:pt x="932157" y="1376659"/>
                      </a:cubicBezTo>
                      <a:lnTo>
                        <a:pt x="932176" y="1376621"/>
                      </a:lnTo>
                      <a:lnTo>
                        <a:pt x="937074" y="1367247"/>
                      </a:lnTo>
                      <a:lnTo>
                        <a:pt x="941420" y="1361580"/>
                      </a:lnTo>
                      <a:lnTo>
                        <a:pt x="955423" y="1345686"/>
                      </a:lnTo>
                      <a:lnTo>
                        <a:pt x="966848" y="1337292"/>
                      </a:lnTo>
                      <a:lnTo>
                        <a:pt x="991719" y="1323946"/>
                      </a:lnTo>
                      <a:lnTo>
                        <a:pt x="1022870" y="1314480"/>
                      </a:lnTo>
                      <a:lnTo>
                        <a:pt x="1029025" y="1313231"/>
                      </a:lnTo>
                      <a:lnTo>
                        <a:pt x="1069254" y="1312314"/>
                      </a:lnTo>
                      <a:close/>
                      <a:moveTo>
                        <a:pt x="454443" y="1310780"/>
                      </a:moveTo>
                      <a:cubicBezTo>
                        <a:pt x="449050" y="1318014"/>
                        <a:pt x="441730" y="1324595"/>
                        <a:pt x="433784" y="1330395"/>
                      </a:cubicBezTo>
                      <a:lnTo>
                        <a:pt x="433777" y="1330400"/>
                      </a:lnTo>
                      <a:lnTo>
                        <a:pt x="400643" y="1349411"/>
                      </a:lnTo>
                      <a:lnTo>
                        <a:pt x="391172" y="1353835"/>
                      </a:lnTo>
                      <a:lnTo>
                        <a:pt x="386877" y="1355680"/>
                      </a:lnTo>
                      <a:lnTo>
                        <a:pt x="380475" y="1358188"/>
                      </a:lnTo>
                      <a:lnTo>
                        <a:pt x="311377" y="1375258"/>
                      </a:lnTo>
                      <a:lnTo>
                        <a:pt x="311376" y="1375258"/>
                      </a:lnTo>
                      <a:lnTo>
                        <a:pt x="279114" y="1378792"/>
                      </a:lnTo>
                      <a:lnTo>
                        <a:pt x="260748" y="1380805"/>
                      </a:lnTo>
                      <a:lnTo>
                        <a:pt x="260749" y="1380805"/>
                      </a:lnTo>
                      <a:lnTo>
                        <a:pt x="279114" y="1378792"/>
                      </a:lnTo>
                      <a:lnTo>
                        <a:pt x="311377" y="1375258"/>
                      </a:lnTo>
                      <a:lnTo>
                        <a:pt x="311377" y="1375258"/>
                      </a:lnTo>
                      <a:cubicBezTo>
                        <a:pt x="331173" y="1371646"/>
                        <a:pt x="354048" y="1366115"/>
                        <a:pt x="380476" y="1358188"/>
                      </a:cubicBezTo>
                      <a:cubicBezTo>
                        <a:pt x="380476" y="1358188"/>
                        <a:pt x="382318" y="1357538"/>
                        <a:pt x="385453" y="1356292"/>
                      </a:cubicBezTo>
                      <a:lnTo>
                        <a:pt x="386877" y="1355680"/>
                      </a:lnTo>
                      <a:lnTo>
                        <a:pt x="388999" y="1354850"/>
                      </a:lnTo>
                      <a:lnTo>
                        <a:pt x="391172" y="1353835"/>
                      </a:lnTo>
                      <a:lnTo>
                        <a:pt x="398192" y="1350818"/>
                      </a:lnTo>
                      <a:lnTo>
                        <a:pt x="400643" y="1349411"/>
                      </a:lnTo>
                      <a:lnTo>
                        <a:pt x="409369" y="1345336"/>
                      </a:lnTo>
                      <a:lnTo>
                        <a:pt x="433777" y="1330400"/>
                      </a:lnTo>
                      <a:lnTo>
                        <a:pt x="433785" y="1330395"/>
                      </a:lnTo>
                      <a:lnTo>
                        <a:pt x="454443" y="1310781"/>
                      </a:lnTo>
                      <a:close/>
                      <a:moveTo>
                        <a:pt x="586165" y="1241610"/>
                      </a:moveTo>
                      <a:cubicBezTo>
                        <a:pt x="571627" y="1242228"/>
                        <a:pt x="555225" y="1244056"/>
                        <a:pt x="536425" y="1247365"/>
                      </a:cubicBezTo>
                      <a:cubicBezTo>
                        <a:pt x="536425" y="1247365"/>
                        <a:pt x="451361" y="1305239"/>
                        <a:pt x="528411" y="1424067"/>
                      </a:cubicBezTo>
                      <a:cubicBezTo>
                        <a:pt x="528411" y="1424067"/>
                        <a:pt x="504372" y="1508416"/>
                        <a:pt x="538890" y="1547820"/>
                      </a:cubicBezTo>
                      <a:lnTo>
                        <a:pt x="538915" y="1547827"/>
                      </a:lnTo>
                      <a:lnTo>
                        <a:pt x="547132" y="1550259"/>
                      </a:lnTo>
                      <a:lnTo>
                        <a:pt x="548826" y="1550691"/>
                      </a:lnTo>
                      <a:lnTo>
                        <a:pt x="551509" y="1551467"/>
                      </a:lnTo>
                      <a:lnTo>
                        <a:pt x="555815" y="1552476"/>
                      </a:lnTo>
                      <a:lnTo>
                        <a:pt x="569220" y="1555901"/>
                      </a:lnTo>
                      <a:lnTo>
                        <a:pt x="572756" y="1556450"/>
                      </a:lnTo>
                      <a:lnTo>
                        <a:pt x="584222" y="1559138"/>
                      </a:lnTo>
                      <a:cubicBezTo>
                        <a:pt x="597617" y="1561822"/>
                        <a:pt x="613075" y="1564358"/>
                        <a:pt x="629310" y="1565931"/>
                      </a:cubicBezTo>
                      <a:lnTo>
                        <a:pt x="634523" y="1566037"/>
                      </a:lnTo>
                      <a:lnTo>
                        <a:pt x="639134" y="1566752"/>
                      </a:lnTo>
                      <a:lnTo>
                        <a:pt x="679056" y="1566940"/>
                      </a:lnTo>
                      <a:lnTo>
                        <a:pt x="634523" y="1566037"/>
                      </a:lnTo>
                      <a:lnTo>
                        <a:pt x="572756" y="1556450"/>
                      </a:lnTo>
                      <a:lnTo>
                        <a:pt x="555815" y="1552476"/>
                      </a:lnTo>
                      <a:lnTo>
                        <a:pt x="548826" y="1550691"/>
                      </a:lnTo>
                      <a:lnTo>
                        <a:pt x="538915" y="1547827"/>
                      </a:lnTo>
                      <a:lnTo>
                        <a:pt x="538891" y="1547820"/>
                      </a:lnTo>
                      <a:cubicBezTo>
                        <a:pt x="504373" y="1508416"/>
                        <a:pt x="528412" y="1424067"/>
                        <a:pt x="528412" y="1424067"/>
                      </a:cubicBezTo>
                      <a:cubicBezTo>
                        <a:pt x="451362" y="1305239"/>
                        <a:pt x="536426" y="1247365"/>
                        <a:pt x="536426" y="1247365"/>
                      </a:cubicBezTo>
                      <a:lnTo>
                        <a:pt x="586166" y="1241610"/>
                      </a:lnTo>
                      <a:close/>
                      <a:moveTo>
                        <a:pt x="1596385" y="1215105"/>
                      </a:moveTo>
                      <a:lnTo>
                        <a:pt x="1609230" y="1218911"/>
                      </a:lnTo>
                      <a:lnTo>
                        <a:pt x="1613762" y="1223843"/>
                      </a:lnTo>
                      <a:lnTo>
                        <a:pt x="1619447" y="1235897"/>
                      </a:lnTo>
                      <a:lnTo>
                        <a:pt x="1622205" y="1244422"/>
                      </a:lnTo>
                      <a:lnTo>
                        <a:pt x="1624213" y="1255240"/>
                      </a:lnTo>
                      <a:lnTo>
                        <a:pt x="1629925" y="1301545"/>
                      </a:lnTo>
                      <a:cubicBezTo>
                        <a:pt x="1633624" y="1348953"/>
                        <a:pt x="1578147" y="1417910"/>
                        <a:pt x="1695264" y="1432071"/>
                      </a:cubicBezTo>
                      <a:cubicBezTo>
                        <a:pt x="1724389" y="1435457"/>
                        <a:pt x="1754169" y="1435419"/>
                        <a:pt x="1782764" y="1432311"/>
                      </a:cubicBezTo>
                      <a:lnTo>
                        <a:pt x="1782764" y="1432311"/>
                      </a:lnTo>
                      <a:lnTo>
                        <a:pt x="1695265" y="1432071"/>
                      </a:lnTo>
                      <a:cubicBezTo>
                        <a:pt x="1578148" y="1417910"/>
                        <a:pt x="1633625" y="1348953"/>
                        <a:pt x="1629926" y="1301545"/>
                      </a:cubicBezTo>
                      <a:cubicBezTo>
                        <a:pt x="1629117" y="1291174"/>
                        <a:pt x="1628190" y="1280126"/>
                        <a:pt x="1626861" y="1269503"/>
                      </a:cubicBezTo>
                      <a:lnTo>
                        <a:pt x="1624213" y="1255240"/>
                      </a:lnTo>
                      <a:lnTo>
                        <a:pt x="1623294" y="1247789"/>
                      </a:lnTo>
                      <a:lnTo>
                        <a:pt x="1622205" y="1244422"/>
                      </a:lnTo>
                      <a:lnTo>
                        <a:pt x="1621385" y="1240007"/>
                      </a:lnTo>
                      <a:lnTo>
                        <a:pt x="1619447" y="1235897"/>
                      </a:lnTo>
                      <a:lnTo>
                        <a:pt x="1616517" y="1226841"/>
                      </a:lnTo>
                      <a:lnTo>
                        <a:pt x="1613762" y="1223843"/>
                      </a:lnTo>
                      <a:lnTo>
                        <a:pt x="1611794" y="1219671"/>
                      </a:lnTo>
                      <a:lnTo>
                        <a:pt x="1609230" y="1218911"/>
                      </a:lnTo>
                      <a:lnTo>
                        <a:pt x="1606001" y="1215397"/>
                      </a:lnTo>
                      <a:close/>
                      <a:moveTo>
                        <a:pt x="633567" y="1197003"/>
                      </a:moveTo>
                      <a:lnTo>
                        <a:pt x="690534" y="1210912"/>
                      </a:lnTo>
                      <a:lnTo>
                        <a:pt x="706433" y="1218144"/>
                      </a:lnTo>
                      <a:lnTo>
                        <a:pt x="739870" y="1236231"/>
                      </a:lnTo>
                      <a:lnTo>
                        <a:pt x="752530" y="1243801"/>
                      </a:lnTo>
                      <a:lnTo>
                        <a:pt x="784196" y="1260281"/>
                      </a:lnTo>
                      <a:lnTo>
                        <a:pt x="784219" y="1260294"/>
                      </a:lnTo>
                      <a:lnTo>
                        <a:pt x="784239" y="1260301"/>
                      </a:lnTo>
                      <a:lnTo>
                        <a:pt x="827638" y="1277033"/>
                      </a:lnTo>
                      <a:lnTo>
                        <a:pt x="839282" y="1280442"/>
                      </a:lnTo>
                      <a:lnTo>
                        <a:pt x="848104" y="1283671"/>
                      </a:lnTo>
                      <a:lnTo>
                        <a:pt x="859369" y="1286325"/>
                      </a:lnTo>
                      <a:lnTo>
                        <a:pt x="866665" y="1288461"/>
                      </a:lnTo>
                      <a:lnTo>
                        <a:pt x="869181" y="1288637"/>
                      </a:lnTo>
                      <a:lnTo>
                        <a:pt x="874976" y="1290002"/>
                      </a:lnTo>
                      <a:cubicBezTo>
                        <a:pt x="882914" y="1291225"/>
                        <a:pt x="889683" y="1291463"/>
                        <a:pt x="894826" y="1290424"/>
                      </a:cubicBezTo>
                      <a:lnTo>
                        <a:pt x="894826" y="1290424"/>
                      </a:lnTo>
                      <a:lnTo>
                        <a:pt x="869181" y="1288637"/>
                      </a:lnTo>
                      <a:lnTo>
                        <a:pt x="859369" y="1286325"/>
                      </a:lnTo>
                      <a:lnTo>
                        <a:pt x="839282" y="1280442"/>
                      </a:lnTo>
                      <a:lnTo>
                        <a:pt x="784239" y="1260301"/>
                      </a:lnTo>
                      <a:lnTo>
                        <a:pt x="784220" y="1260294"/>
                      </a:lnTo>
                      <a:lnTo>
                        <a:pt x="784196" y="1260281"/>
                      </a:lnTo>
                      <a:lnTo>
                        <a:pt x="741938" y="1237350"/>
                      </a:lnTo>
                      <a:lnTo>
                        <a:pt x="739870" y="1236231"/>
                      </a:lnTo>
                      <a:lnTo>
                        <a:pt x="719751" y="1224200"/>
                      </a:lnTo>
                      <a:lnTo>
                        <a:pt x="706433" y="1218144"/>
                      </a:lnTo>
                      <a:lnTo>
                        <a:pt x="695149" y="1212039"/>
                      </a:lnTo>
                      <a:lnTo>
                        <a:pt x="690534" y="1210912"/>
                      </a:lnTo>
                      <a:lnTo>
                        <a:pt x="681543" y="1206823"/>
                      </a:lnTo>
                      <a:cubicBezTo>
                        <a:pt x="667420" y="1201994"/>
                        <a:pt x="651669" y="1198424"/>
                        <a:pt x="633567" y="1197003"/>
                      </a:cubicBezTo>
                      <a:close/>
                      <a:moveTo>
                        <a:pt x="1407010" y="1171394"/>
                      </a:moveTo>
                      <a:lnTo>
                        <a:pt x="1407010" y="1171395"/>
                      </a:lnTo>
                      <a:lnTo>
                        <a:pt x="1425562" y="1177487"/>
                      </a:lnTo>
                      <a:lnTo>
                        <a:pt x="1431431" y="1182672"/>
                      </a:lnTo>
                      <a:lnTo>
                        <a:pt x="1446527" y="1202532"/>
                      </a:lnTo>
                      <a:lnTo>
                        <a:pt x="1451935" y="1213121"/>
                      </a:lnTo>
                      <a:lnTo>
                        <a:pt x="1459798" y="1261525"/>
                      </a:lnTo>
                      <a:cubicBezTo>
                        <a:pt x="1453635" y="1347106"/>
                        <a:pt x="1406172" y="1334792"/>
                        <a:pt x="1477674" y="1382200"/>
                      </a:cubicBezTo>
                      <a:cubicBezTo>
                        <a:pt x="1495396" y="1394052"/>
                        <a:pt x="1509573" y="1399862"/>
                        <a:pt x="1520899" y="1401228"/>
                      </a:cubicBezTo>
                      <a:lnTo>
                        <a:pt x="1520900" y="1401228"/>
                      </a:lnTo>
                      <a:lnTo>
                        <a:pt x="1501686" y="1395646"/>
                      </a:lnTo>
                      <a:cubicBezTo>
                        <a:pt x="1494510" y="1392541"/>
                        <a:pt x="1486536" y="1388126"/>
                        <a:pt x="1477675" y="1382200"/>
                      </a:cubicBezTo>
                      <a:cubicBezTo>
                        <a:pt x="1406173" y="1334792"/>
                        <a:pt x="1453636" y="1347106"/>
                        <a:pt x="1459799" y="1261525"/>
                      </a:cubicBezTo>
                      <a:cubicBezTo>
                        <a:pt x="1460839" y="1245594"/>
                        <a:pt x="1458976" y="1231676"/>
                        <a:pt x="1455366" y="1219840"/>
                      </a:cubicBezTo>
                      <a:lnTo>
                        <a:pt x="1451935" y="1213121"/>
                      </a:lnTo>
                      <a:lnTo>
                        <a:pt x="1451217" y="1208701"/>
                      </a:lnTo>
                      <a:lnTo>
                        <a:pt x="1446527" y="1202532"/>
                      </a:lnTo>
                      <a:lnTo>
                        <a:pt x="1440458" y="1190648"/>
                      </a:lnTo>
                      <a:lnTo>
                        <a:pt x="1431431" y="1182672"/>
                      </a:lnTo>
                      <a:lnTo>
                        <a:pt x="1428131" y="1178331"/>
                      </a:lnTo>
                      <a:lnTo>
                        <a:pt x="1425562" y="1177487"/>
                      </a:lnTo>
                      <a:lnTo>
                        <a:pt x="1422024" y="1174361"/>
                      </a:lnTo>
                      <a:cubicBezTo>
                        <a:pt x="1416063" y="1171129"/>
                        <a:pt x="1410672" y="1170117"/>
                        <a:pt x="1407010" y="1171394"/>
                      </a:cubicBezTo>
                      <a:close/>
                      <a:moveTo>
                        <a:pt x="2454771" y="1162313"/>
                      </a:moveTo>
                      <a:lnTo>
                        <a:pt x="2497449" y="1166697"/>
                      </a:lnTo>
                      <a:lnTo>
                        <a:pt x="2509074" y="1169436"/>
                      </a:lnTo>
                      <a:lnTo>
                        <a:pt x="2514272" y="1170919"/>
                      </a:lnTo>
                      <a:lnTo>
                        <a:pt x="2521862" y="1173482"/>
                      </a:lnTo>
                      <a:cubicBezTo>
                        <a:pt x="2537580" y="1186719"/>
                        <a:pt x="2549562" y="1193838"/>
                        <a:pt x="2559183" y="1196657"/>
                      </a:cubicBezTo>
                      <a:lnTo>
                        <a:pt x="2559184" y="1196656"/>
                      </a:lnTo>
                      <a:lnTo>
                        <a:pt x="2542810" y="1188976"/>
                      </a:lnTo>
                      <a:cubicBezTo>
                        <a:pt x="2536647" y="1185189"/>
                        <a:pt x="2529722" y="1180100"/>
                        <a:pt x="2521863" y="1173482"/>
                      </a:cubicBezTo>
                      <a:cubicBezTo>
                        <a:pt x="2521863" y="1173482"/>
                        <a:pt x="2519718" y="1172638"/>
                        <a:pt x="2515988" y="1171408"/>
                      </a:cubicBezTo>
                      <a:lnTo>
                        <a:pt x="2514272" y="1170919"/>
                      </a:lnTo>
                      <a:lnTo>
                        <a:pt x="2511749" y="1170067"/>
                      </a:lnTo>
                      <a:lnTo>
                        <a:pt x="2509074" y="1169436"/>
                      </a:lnTo>
                      <a:lnTo>
                        <a:pt x="2500604" y="1167021"/>
                      </a:lnTo>
                      <a:lnTo>
                        <a:pt x="2497449" y="1166697"/>
                      </a:lnTo>
                      <a:lnTo>
                        <a:pt x="2486727" y="1164170"/>
                      </a:lnTo>
                      <a:close/>
                      <a:moveTo>
                        <a:pt x="2216125" y="1161169"/>
                      </a:moveTo>
                      <a:cubicBezTo>
                        <a:pt x="2198250" y="1163016"/>
                        <a:pt x="2175443" y="1172405"/>
                        <a:pt x="2149939" y="1185257"/>
                      </a:cubicBezTo>
                      <a:lnTo>
                        <a:pt x="2136818" y="1192404"/>
                      </a:lnTo>
                      <a:lnTo>
                        <a:pt x="2130342" y="1195482"/>
                      </a:lnTo>
                      <a:lnTo>
                        <a:pt x="2067649" y="1230083"/>
                      </a:lnTo>
                      <a:lnTo>
                        <a:pt x="2067572" y="1230125"/>
                      </a:lnTo>
                      <a:cubicBezTo>
                        <a:pt x="2010246" y="1261525"/>
                        <a:pt x="2047847" y="1279380"/>
                        <a:pt x="2015794" y="1331098"/>
                      </a:cubicBezTo>
                      <a:lnTo>
                        <a:pt x="2015718" y="1331227"/>
                      </a:lnTo>
                      <a:lnTo>
                        <a:pt x="2001220" y="1355699"/>
                      </a:lnTo>
                      <a:lnTo>
                        <a:pt x="1999141" y="1359578"/>
                      </a:lnTo>
                      <a:lnTo>
                        <a:pt x="1997620" y="1362180"/>
                      </a:lnTo>
                      <a:lnTo>
                        <a:pt x="1995686" y="1366025"/>
                      </a:lnTo>
                      <a:lnTo>
                        <a:pt x="1992033" y="1372841"/>
                      </a:lnTo>
                      <a:lnTo>
                        <a:pt x="1990791" y="1375758"/>
                      </a:lnTo>
                      <a:lnTo>
                        <a:pt x="1988287" y="1380738"/>
                      </a:lnTo>
                      <a:cubicBezTo>
                        <a:pt x="1984357" y="1389588"/>
                        <a:pt x="1984357" y="1392051"/>
                        <a:pt x="1984357" y="1392051"/>
                      </a:cubicBezTo>
                      <a:lnTo>
                        <a:pt x="1984358" y="1392050"/>
                      </a:lnTo>
                      <a:lnTo>
                        <a:pt x="1984849" y="1389713"/>
                      </a:lnTo>
                      <a:lnTo>
                        <a:pt x="1990791" y="1375758"/>
                      </a:lnTo>
                      <a:lnTo>
                        <a:pt x="1995686" y="1366025"/>
                      </a:lnTo>
                      <a:lnTo>
                        <a:pt x="1999141" y="1359578"/>
                      </a:lnTo>
                      <a:lnTo>
                        <a:pt x="2015718" y="1331227"/>
                      </a:lnTo>
                      <a:lnTo>
                        <a:pt x="2015795" y="1331098"/>
                      </a:lnTo>
                      <a:cubicBezTo>
                        <a:pt x="2047848" y="1279380"/>
                        <a:pt x="2010247" y="1261525"/>
                        <a:pt x="2067573" y="1230125"/>
                      </a:cubicBezTo>
                      <a:lnTo>
                        <a:pt x="2067649" y="1230083"/>
                      </a:lnTo>
                      <a:lnTo>
                        <a:pt x="2136818" y="1192404"/>
                      </a:lnTo>
                      <a:lnTo>
                        <a:pt x="2185894" y="1169086"/>
                      </a:lnTo>
                      <a:lnTo>
                        <a:pt x="2216126" y="1161169"/>
                      </a:lnTo>
                      <a:close/>
                      <a:moveTo>
                        <a:pt x="1140501" y="1144545"/>
                      </a:moveTo>
                      <a:cubicBezTo>
                        <a:pt x="1140501" y="1144545"/>
                        <a:pt x="1131255" y="1152395"/>
                        <a:pt x="1121084" y="1164247"/>
                      </a:cubicBezTo>
                      <a:lnTo>
                        <a:pt x="1117094" y="1169680"/>
                      </a:lnTo>
                      <a:lnTo>
                        <a:pt x="1113413" y="1173826"/>
                      </a:lnTo>
                      <a:lnTo>
                        <a:pt x="1112001" y="1176613"/>
                      </a:lnTo>
                      <a:lnTo>
                        <a:pt x="1106175" y="1184545"/>
                      </a:lnTo>
                      <a:cubicBezTo>
                        <a:pt x="1101668" y="1191991"/>
                        <a:pt x="1097969" y="1199957"/>
                        <a:pt x="1096120" y="1207961"/>
                      </a:cubicBezTo>
                      <a:cubicBezTo>
                        <a:pt x="1096120" y="1207961"/>
                        <a:pt x="1092807" y="1210731"/>
                        <a:pt x="1088203" y="1213781"/>
                      </a:cubicBezTo>
                      <a:lnTo>
                        <a:pt x="1072543" y="1221275"/>
                      </a:lnTo>
                      <a:lnTo>
                        <a:pt x="1072543" y="1221275"/>
                      </a:lnTo>
                      <a:cubicBezTo>
                        <a:pt x="1082868" y="1219043"/>
                        <a:pt x="1096120" y="1207961"/>
                        <a:pt x="1096120" y="1207961"/>
                      </a:cubicBezTo>
                      <a:lnTo>
                        <a:pt x="1112001" y="1176613"/>
                      </a:lnTo>
                      <a:lnTo>
                        <a:pt x="1117094" y="1169680"/>
                      </a:lnTo>
                      <a:lnTo>
                        <a:pt x="1134607" y="1149951"/>
                      </a:lnTo>
                      <a:lnTo>
                        <a:pt x="1140501" y="1144545"/>
                      </a:lnTo>
                      <a:close/>
                      <a:moveTo>
                        <a:pt x="1416178" y="1143968"/>
                      </a:moveTo>
                      <a:cubicBezTo>
                        <a:pt x="1410717" y="1144199"/>
                        <a:pt x="1407404" y="1144545"/>
                        <a:pt x="1407404" y="1144545"/>
                      </a:cubicBezTo>
                      <a:cubicBezTo>
                        <a:pt x="1375968" y="1178408"/>
                        <a:pt x="1338984" y="1183949"/>
                        <a:pt x="1338984" y="1183949"/>
                      </a:cubicBezTo>
                      <a:cubicBezTo>
                        <a:pt x="1236044" y="1186412"/>
                        <a:pt x="1207073" y="1239361"/>
                        <a:pt x="1207073" y="1239361"/>
                      </a:cubicBezTo>
                      <a:lnTo>
                        <a:pt x="1195446" y="1274442"/>
                      </a:lnTo>
                      <a:lnTo>
                        <a:pt x="1191615" y="1281340"/>
                      </a:lnTo>
                      <a:lnTo>
                        <a:pt x="1182182" y="1292713"/>
                      </a:lnTo>
                      <a:lnTo>
                        <a:pt x="1163196" y="1308771"/>
                      </a:lnTo>
                      <a:lnTo>
                        <a:pt x="1155748" y="1313127"/>
                      </a:lnTo>
                      <a:lnTo>
                        <a:pt x="1133394" y="1320313"/>
                      </a:lnTo>
                      <a:lnTo>
                        <a:pt x="1133394" y="1320314"/>
                      </a:lnTo>
                      <a:lnTo>
                        <a:pt x="1133393" y="1320314"/>
                      </a:lnTo>
                      <a:lnTo>
                        <a:pt x="1123783" y="1321101"/>
                      </a:lnTo>
                      <a:lnTo>
                        <a:pt x="1122009" y="1321247"/>
                      </a:lnTo>
                      <a:lnTo>
                        <a:pt x="1122010" y="1321247"/>
                      </a:lnTo>
                      <a:lnTo>
                        <a:pt x="1123783" y="1321101"/>
                      </a:lnTo>
                      <a:lnTo>
                        <a:pt x="1133394" y="1320314"/>
                      </a:lnTo>
                      <a:lnTo>
                        <a:pt x="1133394" y="1320314"/>
                      </a:lnTo>
                      <a:lnTo>
                        <a:pt x="1133394" y="1320313"/>
                      </a:lnTo>
                      <a:lnTo>
                        <a:pt x="1152228" y="1315185"/>
                      </a:lnTo>
                      <a:lnTo>
                        <a:pt x="1155748" y="1313127"/>
                      </a:lnTo>
                      <a:lnTo>
                        <a:pt x="1159456" y="1311935"/>
                      </a:lnTo>
                      <a:lnTo>
                        <a:pt x="1163196" y="1308771"/>
                      </a:lnTo>
                      <a:lnTo>
                        <a:pt x="1174199" y="1302337"/>
                      </a:lnTo>
                      <a:lnTo>
                        <a:pt x="1182182" y="1292713"/>
                      </a:lnTo>
                      <a:lnTo>
                        <a:pt x="1188061" y="1287740"/>
                      </a:lnTo>
                      <a:lnTo>
                        <a:pt x="1191615" y="1281340"/>
                      </a:lnTo>
                      <a:lnTo>
                        <a:pt x="1194187" y="1278240"/>
                      </a:lnTo>
                      <a:lnTo>
                        <a:pt x="1195446" y="1274442"/>
                      </a:lnTo>
                      <a:lnTo>
                        <a:pt x="1199525" y="1267097"/>
                      </a:lnTo>
                      <a:cubicBezTo>
                        <a:pt x="1202778" y="1259092"/>
                        <a:pt x="1205378" y="1249904"/>
                        <a:pt x="1207074" y="1239361"/>
                      </a:cubicBezTo>
                      <a:cubicBezTo>
                        <a:pt x="1207074" y="1239361"/>
                        <a:pt x="1236045" y="1186412"/>
                        <a:pt x="1338985" y="1183949"/>
                      </a:cubicBezTo>
                      <a:cubicBezTo>
                        <a:pt x="1338985" y="1183949"/>
                        <a:pt x="1375969" y="1178408"/>
                        <a:pt x="1407405" y="1144545"/>
                      </a:cubicBezTo>
                      <a:lnTo>
                        <a:pt x="1416179" y="1143968"/>
                      </a:lnTo>
                      <a:close/>
                      <a:moveTo>
                        <a:pt x="2652772" y="1133539"/>
                      </a:moveTo>
                      <a:lnTo>
                        <a:pt x="2652771" y="1133539"/>
                      </a:lnTo>
                      <a:lnTo>
                        <a:pt x="2658347" y="1136743"/>
                      </a:lnTo>
                      <a:cubicBezTo>
                        <a:pt x="2658935" y="1139388"/>
                        <a:pt x="2658241" y="1143621"/>
                        <a:pt x="2656238" y="1149470"/>
                      </a:cubicBezTo>
                      <a:cubicBezTo>
                        <a:pt x="2648224" y="1173482"/>
                        <a:pt x="2608775" y="1210423"/>
                        <a:pt x="2608775" y="1210423"/>
                      </a:cubicBezTo>
                      <a:cubicBezTo>
                        <a:pt x="2563777" y="1226431"/>
                        <a:pt x="2595830" y="1440075"/>
                        <a:pt x="2595830" y="1440075"/>
                      </a:cubicBezTo>
                      <a:lnTo>
                        <a:pt x="2595862" y="1440173"/>
                      </a:lnTo>
                      <a:lnTo>
                        <a:pt x="2604190" y="1466825"/>
                      </a:lnTo>
                      <a:lnTo>
                        <a:pt x="2605752" y="1470831"/>
                      </a:lnTo>
                      <a:lnTo>
                        <a:pt x="2606763" y="1473965"/>
                      </a:lnTo>
                      <a:lnTo>
                        <a:pt x="2608449" y="1477747"/>
                      </a:lnTo>
                      <a:lnTo>
                        <a:pt x="2611601" y="1485829"/>
                      </a:lnTo>
                      <a:lnTo>
                        <a:pt x="2613154" y="1488300"/>
                      </a:lnTo>
                      <a:lnTo>
                        <a:pt x="2616027" y="1494746"/>
                      </a:lnTo>
                      <a:cubicBezTo>
                        <a:pt x="2621661" y="1504818"/>
                        <a:pt x="2626227" y="1507915"/>
                        <a:pt x="2629809" y="1507569"/>
                      </a:cubicBezTo>
                      <a:lnTo>
                        <a:pt x="2629810" y="1507569"/>
                      </a:lnTo>
                      <a:lnTo>
                        <a:pt x="2623689" y="1505064"/>
                      </a:lnTo>
                      <a:lnTo>
                        <a:pt x="2613154" y="1488300"/>
                      </a:lnTo>
                      <a:lnTo>
                        <a:pt x="2608449" y="1477747"/>
                      </a:lnTo>
                      <a:lnTo>
                        <a:pt x="2605752" y="1470831"/>
                      </a:lnTo>
                      <a:lnTo>
                        <a:pt x="2595862" y="1440173"/>
                      </a:lnTo>
                      <a:lnTo>
                        <a:pt x="2595831" y="1440075"/>
                      </a:lnTo>
                      <a:cubicBezTo>
                        <a:pt x="2595831" y="1440075"/>
                        <a:pt x="2563778" y="1226431"/>
                        <a:pt x="2608776" y="1210423"/>
                      </a:cubicBezTo>
                      <a:cubicBezTo>
                        <a:pt x="2608776" y="1210423"/>
                        <a:pt x="2648225" y="1173482"/>
                        <a:pt x="2656239" y="1149470"/>
                      </a:cubicBezTo>
                      <a:cubicBezTo>
                        <a:pt x="2660246" y="1137772"/>
                        <a:pt x="2659013" y="1132539"/>
                        <a:pt x="2652772" y="1133539"/>
                      </a:cubicBezTo>
                      <a:close/>
                      <a:moveTo>
                        <a:pt x="1601157" y="1073712"/>
                      </a:moveTo>
                      <a:cubicBezTo>
                        <a:pt x="1591513" y="1072738"/>
                        <a:pt x="1583327" y="1074215"/>
                        <a:pt x="1576473" y="1076979"/>
                      </a:cubicBezTo>
                      <a:lnTo>
                        <a:pt x="1572430" y="1079639"/>
                      </a:lnTo>
                      <a:lnTo>
                        <a:pt x="1570058" y="1080129"/>
                      </a:lnTo>
                      <a:lnTo>
                        <a:pt x="1566004" y="1083868"/>
                      </a:lnTo>
                      <a:lnTo>
                        <a:pt x="1559777" y="1087965"/>
                      </a:lnTo>
                      <a:lnTo>
                        <a:pt x="1554567" y="1094416"/>
                      </a:lnTo>
                      <a:lnTo>
                        <a:pt x="1552712" y="1096127"/>
                      </a:lnTo>
                      <a:lnTo>
                        <a:pt x="1551369" y="1098376"/>
                      </a:lnTo>
                      <a:lnTo>
                        <a:pt x="1550314" y="1099682"/>
                      </a:lnTo>
                      <a:cubicBezTo>
                        <a:pt x="1548281" y="1102933"/>
                        <a:pt x="1547327" y="1105141"/>
                        <a:pt x="1547327" y="1105141"/>
                      </a:cubicBezTo>
                      <a:lnTo>
                        <a:pt x="1547315" y="1105159"/>
                      </a:lnTo>
                      <a:lnTo>
                        <a:pt x="1539004" y="1117269"/>
                      </a:lnTo>
                      <a:lnTo>
                        <a:pt x="1536825" y="1121746"/>
                      </a:lnTo>
                      <a:lnTo>
                        <a:pt x="1536405" y="1122409"/>
                      </a:lnTo>
                      <a:lnTo>
                        <a:pt x="1528780" y="1137648"/>
                      </a:lnTo>
                      <a:lnTo>
                        <a:pt x="1524662" y="1145040"/>
                      </a:lnTo>
                      <a:lnTo>
                        <a:pt x="1511788" y="1159254"/>
                      </a:lnTo>
                      <a:lnTo>
                        <a:pt x="1511789" y="1159254"/>
                      </a:lnTo>
                      <a:cubicBezTo>
                        <a:pt x="1515877" y="1157125"/>
                        <a:pt x="1519392" y="1153401"/>
                        <a:pt x="1522551" y="1148830"/>
                      </a:cubicBezTo>
                      <a:lnTo>
                        <a:pt x="1524662" y="1145040"/>
                      </a:lnTo>
                      <a:lnTo>
                        <a:pt x="1525599" y="1144006"/>
                      </a:lnTo>
                      <a:lnTo>
                        <a:pt x="1528780" y="1137648"/>
                      </a:lnTo>
                      <a:lnTo>
                        <a:pt x="1531184" y="1133334"/>
                      </a:lnTo>
                      <a:lnTo>
                        <a:pt x="1536825" y="1121746"/>
                      </a:lnTo>
                      <a:lnTo>
                        <a:pt x="1547315" y="1105159"/>
                      </a:lnTo>
                      <a:lnTo>
                        <a:pt x="1547328" y="1105141"/>
                      </a:lnTo>
                      <a:lnTo>
                        <a:pt x="1551369" y="1098376"/>
                      </a:lnTo>
                      <a:lnTo>
                        <a:pt x="1554567" y="1094416"/>
                      </a:lnTo>
                      <a:lnTo>
                        <a:pt x="1566004" y="1083868"/>
                      </a:lnTo>
                      <a:lnTo>
                        <a:pt x="1572430" y="1079639"/>
                      </a:lnTo>
                      <a:lnTo>
                        <a:pt x="1601157" y="1073712"/>
                      </a:lnTo>
                      <a:close/>
                      <a:moveTo>
                        <a:pt x="2527409" y="1046420"/>
                      </a:moveTo>
                      <a:cubicBezTo>
                        <a:pt x="2510381" y="1047959"/>
                        <a:pt x="2497514" y="1053885"/>
                        <a:pt x="2492891" y="1065121"/>
                      </a:cubicBezTo>
                      <a:cubicBezTo>
                        <a:pt x="2474399" y="1110067"/>
                        <a:pt x="2463303" y="1115608"/>
                        <a:pt x="2405361" y="1142082"/>
                      </a:cubicBezTo>
                      <a:lnTo>
                        <a:pt x="2405353" y="1142088"/>
                      </a:lnTo>
                      <a:lnTo>
                        <a:pt x="2381400" y="1157480"/>
                      </a:lnTo>
                      <a:lnTo>
                        <a:pt x="2379152" y="1161081"/>
                      </a:lnTo>
                      <a:lnTo>
                        <a:pt x="2376775" y="1162804"/>
                      </a:lnTo>
                      <a:lnTo>
                        <a:pt x="2375460" y="1166993"/>
                      </a:lnTo>
                      <a:lnTo>
                        <a:pt x="2371513" y="1173316"/>
                      </a:lnTo>
                      <a:lnTo>
                        <a:pt x="2372092" y="1177724"/>
                      </a:lnTo>
                      <a:lnTo>
                        <a:pt x="2370380" y="1183179"/>
                      </a:lnTo>
                      <a:cubicBezTo>
                        <a:pt x="2370997" y="1195647"/>
                        <a:pt x="2378856" y="1204882"/>
                        <a:pt x="2378856" y="1204882"/>
                      </a:cubicBezTo>
                      <a:lnTo>
                        <a:pt x="2378857" y="1204882"/>
                      </a:lnTo>
                      <a:lnTo>
                        <a:pt x="2374850" y="1198706"/>
                      </a:lnTo>
                      <a:lnTo>
                        <a:pt x="2372092" y="1177724"/>
                      </a:lnTo>
                      <a:lnTo>
                        <a:pt x="2375460" y="1166993"/>
                      </a:lnTo>
                      <a:lnTo>
                        <a:pt x="2379152" y="1161081"/>
                      </a:lnTo>
                      <a:lnTo>
                        <a:pt x="2405353" y="1142088"/>
                      </a:lnTo>
                      <a:lnTo>
                        <a:pt x="2405362" y="1142082"/>
                      </a:lnTo>
                      <a:cubicBezTo>
                        <a:pt x="2463304" y="1115608"/>
                        <a:pt x="2474400" y="1110067"/>
                        <a:pt x="2492892" y="1065121"/>
                      </a:cubicBezTo>
                      <a:cubicBezTo>
                        <a:pt x="2495204" y="1059503"/>
                        <a:pt x="2499576" y="1055212"/>
                        <a:pt x="2505499" y="1052134"/>
                      </a:cubicBezTo>
                      <a:lnTo>
                        <a:pt x="2527410" y="1046420"/>
                      </a:lnTo>
                      <a:close/>
                      <a:moveTo>
                        <a:pt x="263974" y="1036184"/>
                      </a:moveTo>
                      <a:cubicBezTo>
                        <a:pt x="236236" y="1040186"/>
                        <a:pt x="223754" y="1058657"/>
                        <a:pt x="218206" y="1076127"/>
                      </a:cubicBezTo>
                      <a:lnTo>
                        <a:pt x="216422" y="1086211"/>
                      </a:lnTo>
                      <a:lnTo>
                        <a:pt x="215216" y="1088800"/>
                      </a:lnTo>
                      <a:lnTo>
                        <a:pt x="214493" y="1097117"/>
                      </a:lnTo>
                      <a:lnTo>
                        <a:pt x="214045" y="1099648"/>
                      </a:lnTo>
                      <a:lnTo>
                        <a:pt x="214045" y="1102264"/>
                      </a:lnTo>
                      <a:lnTo>
                        <a:pt x="213900" y="1103934"/>
                      </a:lnTo>
                      <a:lnTo>
                        <a:pt x="214045" y="1110025"/>
                      </a:lnTo>
                      <a:lnTo>
                        <a:pt x="214045" y="1110067"/>
                      </a:lnTo>
                      <a:cubicBezTo>
                        <a:pt x="208498" y="1144545"/>
                        <a:pt x="235003" y="1186412"/>
                        <a:pt x="235003" y="1186412"/>
                      </a:cubicBezTo>
                      <a:cubicBezTo>
                        <a:pt x="238085" y="1236898"/>
                        <a:pt x="161035" y="1260294"/>
                        <a:pt x="161035" y="1260294"/>
                      </a:cubicBezTo>
                      <a:cubicBezTo>
                        <a:pt x="92614" y="1260294"/>
                        <a:pt x="113572" y="1302777"/>
                        <a:pt x="113572" y="1302777"/>
                      </a:cubicBezTo>
                      <a:cubicBezTo>
                        <a:pt x="140077" y="1321247"/>
                        <a:pt x="145625" y="1363114"/>
                        <a:pt x="145625" y="1363114"/>
                      </a:cubicBezTo>
                      <a:cubicBezTo>
                        <a:pt x="129598" y="1471475"/>
                        <a:pt x="208498" y="1513341"/>
                        <a:pt x="208498" y="1513341"/>
                      </a:cubicBezTo>
                      <a:cubicBezTo>
                        <a:pt x="261354" y="1539815"/>
                        <a:pt x="306622" y="1551745"/>
                        <a:pt x="344290" y="1554044"/>
                      </a:cubicBezTo>
                      <a:lnTo>
                        <a:pt x="344290" y="1554044"/>
                      </a:lnTo>
                      <a:lnTo>
                        <a:pt x="282090" y="1542758"/>
                      </a:lnTo>
                      <a:cubicBezTo>
                        <a:pt x="259458" y="1536179"/>
                        <a:pt x="234927" y="1526578"/>
                        <a:pt x="208499" y="1513341"/>
                      </a:cubicBezTo>
                      <a:cubicBezTo>
                        <a:pt x="208499" y="1513341"/>
                        <a:pt x="129599" y="1471475"/>
                        <a:pt x="145626" y="1363114"/>
                      </a:cubicBezTo>
                      <a:cubicBezTo>
                        <a:pt x="145626" y="1363114"/>
                        <a:pt x="140078" y="1321247"/>
                        <a:pt x="113573" y="1302777"/>
                      </a:cubicBezTo>
                      <a:cubicBezTo>
                        <a:pt x="113573" y="1302777"/>
                        <a:pt x="92615" y="1260294"/>
                        <a:pt x="161036" y="1260294"/>
                      </a:cubicBezTo>
                      <a:cubicBezTo>
                        <a:pt x="161036" y="1260294"/>
                        <a:pt x="238086" y="1236898"/>
                        <a:pt x="235004" y="1186412"/>
                      </a:cubicBezTo>
                      <a:cubicBezTo>
                        <a:pt x="235004" y="1186412"/>
                        <a:pt x="208499" y="1144545"/>
                        <a:pt x="214046" y="1110067"/>
                      </a:cubicBezTo>
                      <a:lnTo>
                        <a:pt x="214045" y="1110025"/>
                      </a:lnTo>
                      <a:lnTo>
                        <a:pt x="214045" y="1102264"/>
                      </a:lnTo>
                      <a:lnTo>
                        <a:pt x="214493" y="1097117"/>
                      </a:lnTo>
                      <a:lnTo>
                        <a:pt x="216422" y="1086211"/>
                      </a:lnTo>
                      <a:lnTo>
                        <a:pt x="232770" y="1051105"/>
                      </a:lnTo>
                      <a:lnTo>
                        <a:pt x="263975" y="1036184"/>
                      </a:lnTo>
                      <a:close/>
                      <a:moveTo>
                        <a:pt x="879145" y="1012788"/>
                      </a:moveTo>
                      <a:lnTo>
                        <a:pt x="879073" y="1063241"/>
                      </a:lnTo>
                      <a:lnTo>
                        <a:pt x="878176" y="1081458"/>
                      </a:lnTo>
                      <a:lnTo>
                        <a:pt x="876240" y="1093224"/>
                      </a:lnTo>
                      <a:lnTo>
                        <a:pt x="870489" y="1111294"/>
                      </a:lnTo>
                      <a:lnTo>
                        <a:pt x="865480" y="1119963"/>
                      </a:lnTo>
                      <a:lnTo>
                        <a:pt x="845860" y="1132789"/>
                      </a:lnTo>
                      <a:lnTo>
                        <a:pt x="845860" y="1132789"/>
                      </a:lnTo>
                      <a:lnTo>
                        <a:pt x="845860" y="1132789"/>
                      </a:lnTo>
                      <a:lnTo>
                        <a:pt x="845860" y="1132789"/>
                      </a:lnTo>
                      <a:lnTo>
                        <a:pt x="862531" y="1125066"/>
                      </a:lnTo>
                      <a:lnTo>
                        <a:pt x="865480" y="1119963"/>
                      </a:lnTo>
                      <a:lnTo>
                        <a:pt x="868321" y="1118105"/>
                      </a:lnTo>
                      <a:lnTo>
                        <a:pt x="870489" y="1111294"/>
                      </a:lnTo>
                      <a:lnTo>
                        <a:pt x="874371" y="1104575"/>
                      </a:lnTo>
                      <a:lnTo>
                        <a:pt x="876240" y="1093224"/>
                      </a:lnTo>
                      <a:lnTo>
                        <a:pt x="877845" y="1088178"/>
                      </a:lnTo>
                      <a:lnTo>
                        <a:pt x="878176" y="1081458"/>
                      </a:lnTo>
                      <a:lnTo>
                        <a:pt x="879055" y="1076120"/>
                      </a:lnTo>
                      <a:lnTo>
                        <a:pt x="879073" y="1063241"/>
                      </a:lnTo>
                      <a:lnTo>
                        <a:pt x="879698" y="1050556"/>
                      </a:lnTo>
                      <a:cubicBezTo>
                        <a:pt x="879622" y="1037572"/>
                        <a:pt x="879145" y="1024563"/>
                        <a:pt x="879145" y="1012788"/>
                      </a:cubicBezTo>
                      <a:close/>
                      <a:moveTo>
                        <a:pt x="2564606" y="997242"/>
                      </a:moveTo>
                      <a:lnTo>
                        <a:pt x="2603698" y="1004351"/>
                      </a:lnTo>
                      <a:lnTo>
                        <a:pt x="2614978" y="1008193"/>
                      </a:lnTo>
                      <a:lnTo>
                        <a:pt x="2637702" y="1017378"/>
                      </a:lnTo>
                      <a:lnTo>
                        <a:pt x="2644937" y="1020730"/>
                      </a:lnTo>
                      <a:lnTo>
                        <a:pt x="2655621" y="1026333"/>
                      </a:lnTo>
                      <a:cubicBezTo>
                        <a:pt x="2659320" y="1029796"/>
                        <a:pt x="2662989" y="1031864"/>
                        <a:pt x="2666553" y="1032810"/>
                      </a:cubicBezTo>
                      <a:lnTo>
                        <a:pt x="2666554" y="1032810"/>
                      </a:lnTo>
                      <a:lnTo>
                        <a:pt x="2655622" y="1026333"/>
                      </a:lnTo>
                      <a:cubicBezTo>
                        <a:pt x="2655622" y="1026333"/>
                        <a:pt x="2652567" y="1024536"/>
                        <a:pt x="2647325" y="1021836"/>
                      </a:cubicBezTo>
                      <a:lnTo>
                        <a:pt x="2644937" y="1020730"/>
                      </a:lnTo>
                      <a:lnTo>
                        <a:pt x="2641386" y="1018868"/>
                      </a:lnTo>
                      <a:lnTo>
                        <a:pt x="2637702" y="1017378"/>
                      </a:lnTo>
                      <a:lnTo>
                        <a:pt x="2625912" y="1011917"/>
                      </a:lnTo>
                      <a:lnTo>
                        <a:pt x="2614978" y="1008193"/>
                      </a:lnTo>
                      <a:lnTo>
                        <a:pt x="2606925" y="1004938"/>
                      </a:lnTo>
                      <a:lnTo>
                        <a:pt x="2603698" y="1004351"/>
                      </a:lnTo>
                      <a:lnTo>
                        <a:pt x="2596600" y="1001933"/>
                      </a:lnTo>
                      <a:cubicBezTo>
                        <a:pt x="2586093" y="999190"/>
                        <a:pt x="2575138" y="997328"/>
                        <a:pt x="2564606" y="997242"/>
                      </a:cubicBezTo>
                      <a:close/>
                      <a:moveTo>
                        <a:pt x="1813999" y="984389"/>
                      </a:moveTo>
                      <a:cubicBezTo>
                        <a:pt x="1794505" y="984312"/>
                        <a:pt x="1784643" y="990623"/>
                        <a:pt x="1784643" y="990623"/>
                      </a:cubicBezTo>
                      <a:cubicBezTo>
                        <a:pt x="1708825" y="990623"/>
                        <a:pt x="1708825" y="1073741"/>
                        <a:pt x="1716838" y="1093443"/>
                      </a:cubicBezTo>
                      <a:cubicBezTo>
                        <a:pt x="1724851" y="1113145"/>
                        <a:pt x="1766767" y="1210423"/>
                        <a:pt x="1782177" y="1233820"/>
                      </a:cubicBezTo>
                      <a:lnTo>
                        <a:pt x="1782185" y="1233834"/>
                      </a:lnTo>
                      <a:lnTo>
                        <a:pt x="1794023" y="1260629"/>
                      </a:lnTo>
                      <a:lnTo>
                        <a:pt x="1796091" y="1269981"/>
                      </a:lnTo>
                      <a:lnTo>
                        <a:pt x="1796318" y="1274388"/>
                      </a:lnTo>
                      <a:lnTo>
                        <a:pt x="1790412" y="1282391"/>
                      </a:lnTo>
                      <a:lnTo>
                        <a:pt x="1790413" y="1282391"/>
                      </a:lnTo>
                      <a:cubicBezTo>
                        <a:pt x="1793757" y="1282283"/>
                        <a:pt x="1795666" y="1280318"/>
                        <a:pt x="1796460" y="1277152"/>
                      </a:cubicBezTo>
                      <a:lnTo>
                        <a:pt x="1796318" y="1274388"/>
                      </a:lnTo>
                      <a:lnTo>
                        <a:pt x="1796894" y="1273608"/>
                      </a:lnTo>
                      <a:lnTo>
                        <a:pt x="1796091" y="1269981"/>
                      </a:lnTo>
                      <a:lnTo>
                        <a:pt x="1795820" y="1264696"/>
                      </a:lnTo>
                      <a:lnTo>
                        <a:pt x="1794023" y="1260629"/>
                      </a:lnTo>
                      <a:lnTo>
                        <a:pt x="1792627" y="1254320"/>
                      </a:lnTo>
                      <a:lnTo>
                        <a:pt x="1782185" y="1233834"/>
                      </a:lnTo>
                      <a:lnTo>
                        <a:pt x="1782178" y="1233820"/>
                      </a:lnTo>
                      <a:cubicBezTo>
                        <a:pt x="1766768" y="1210423"/>
                        <a:pt x="1724852" y="1113145"/>
                        <a:pt x="1716839" y="1093443"/>
                      </a:cubicBezTo>
                      <a:cubicBezTo>
                        <a:pt x="1708826" y="1073741"/>
                        <a:pt x="1708826" y="990623"/>
                        <a:pt x="1784644" y="990623"/>
                      </a:cubicBezTo>
                      <a:cubicBezTo>
                        <a:pt x="1784644" y="990623"/>
                        <a:pt x="1787110" y="989045"/>
                        <a:pt x="1792012" y="987477"/>
                      </a:cubicBezTo>
                      <a:lnTo>
                        <a:pt x="1813999" y="984389"/>
                      </a:lnTo>
                      <a:close/>
                      <a:moveTo>
                        <a:pt x="570790" y="977636"/>
                      </a:moveTo>
                      <a:cubicBezTo>
                        <a:pt x="567207" y="977462"/>
                        <a:pt x="565396" y="978309"/>
                        <a:pt x="565396" y="978309"/>
                      </a:cubicBezTo>
                      <a:cubicBezTo>
                        <a:pt x="578340" y="1012788"/>
                        <a:pt x="549369" y="1078666"/>
                        <a:pt x="549369" y="1078666"/>
                      </a:cubicBezTo>
                      <a:lnTo>
                        <a:pt x="533677" y="1099408"/>
                      </a:lnTo>
                      <a:lnTo>
                        <a:pt x="530098" y="1103523"/>
                      </a:lnTo>
                      <a:lnTo>
                        <a:pt x="524473" y="1109219"/>
                      </a:lnTo>
                      <a:lnTo>
                        <a:pt x="515046" y="1114856"/>
                      </a:lnTo>
                      <a:lnTo>
                        <a:pt x="515044" y="1114857"/>
                      </a:lnTo>
                      <a:lnTo>
                        <a:pt x="515044" y="1114857"/>
                      </a:lnTo>
                      <a:lnTo>
                        <a:pt x="515046" y="1114856"/>
                      </a:lnTo>
                      <a:lnTo>
                        <a:pt x="521053" y="1112683"/>
                      </a:lnTo>
                      <a:lnTo>
                        <a:pt x="524473" y="1109219"/>
                      </a:lnTo>
                      <a:lnTo>
                        <a:pt x="525869" y="1108385"/>
                      </a:lnTo>
                      <a:lnTo>
                        <a:pt x="530098" y="1103523"/>
                      </a:lnTo>
                      <a:lnTo>
                        <a:pt x="532091" y="1101504"/>
                      </a:lnTo>
                      <a:lnTo>
                        <a:pt x="533677" y="1099408"/>
                      </a:lnTo>
                      <a:lnTo>
                        <a:pt x="535779" y="1096991"/>
                      </a:lnTo>
                      <a:cubicBezTo>
                        <a:pt x="539667" y="1092100"/>
                        <a:pt x="544169" y="1086054"/>
                        <a:pt x="549370" y="1078666"/>
                      </a:cubicBezTo>
                      <a:cubicBezTo>
                        <a:pt x="549370" y="1078666"/>
                        <a:pt x="578341" y="1012788"/>
                        <a:pt x="565397" y="978309"/>
                      </a:cubicBezTo>
                      <a:lnTo>
                        <a:pt x="570790" y="977636"/>
                      </a:lnTo>
                      <a:close/>
                      <a:moveTo>
                        <a:pt x="689293" y="967843"/>
                      </a:moveTo>
                      <a:lnTo>
                        <a:pt x="722335" y="971042"/>
                      </a:lnTo>
                      <a:lnTo>
                        <a:pt x="729412" y="975023"/>
                      </a:lnTo>
                      <a:lnTo>
                        <a:pt x="735016" y="979910"/>
                      </a:lnTo>
                      <a:lnTo>
                        <a:pt x="738156" y="984902"/>
                      </a:lnTo>
                      <a:lnTo>
                        <a:pt x="741977" y="992236"/>
                      </a:lnTo>
                      <a:lnTo>
                        <a:pt x="744546" y="995058"/>
                      </a:lnTo>
                      <a:lnTo>
                        <a:pt x="747197" y="999272"/>
                      </a:lnTo>
                      <a:lnTo>
                        <a:pt x="748894" y="999834"/>
                      </a:lnTo>
                      <a:lnTo>
                        <a:pt x="751067" y="1002221"/>
                      </a:lnTo>
                      <a:cubicBezTo>
                        <a:pt x="755506" y="1004916"/>
                        <a:pt x="761798" y="1006785"/>
                        <a:pt x="771275" y="1007247"/>
                      </a:cubicBezTo>
                      <a:lnTo>
                        <a:pt x="771275" y="1007247"/>
                      </a:lnTo>
                      <a:lnTo>
                        <a:pt x="748894" y="999834"/>
                      </a:lnTo>
                      <a:lnTo>
                        <a:pt x="744546" y="995058"/>
                      </a:lnTo>
                      <a:lnTo>
                        <a:pt x="738156" y="984902"/>
                      </a:lnTo>
                      <a:lnTo>
                        <a:pt x="736006" y="980773"/>
                      </a:lnTo>
                      <a:lnTo>
                        <a:pt x="735016" y="979910"/>
                      </a:lnTo>
                      <a:lnTo>
                        <a:pt x="733328" y="977226"/>
                      </a:lnTo>
                      <a:lnTo>
                        <a:pt x="729412" y="975023"/>
                      </a:lnTo>
                      <a:lnTo>
                        <a:pt x="725160" y="971316"/>
                      </a:lnTo>
                      <a:lnTo>
                        <a:pt x="722335" y="971042"/>
                      </a:lnTo>
                      <a:lnTo>
                        <a:pt x="719079" y="969211"/>
                      </a:lnTo>
                      <a:cubicBezTo>
                        <a:pt x="712184" y="967453"/>
                        <a:pt x="702700" y="966804"/>
                        <a:pt x="689293" y="967843"/>
                      </a:cubicBezTo>
                      <a:close/>
                      <a:moveTo>
                        <a:pt x="398862" y="959300"/>
                      </a:moveTo>
                      <a:lnTo>
                        <a:pt x="398861" y="959300"/>
                      </a:lnTo>
                      <a:lnTo>
                        <a:pt x="411984" y="965201"/>
                      </a:lnTo>
                      <a:lnTo>
                        <a:pt x="414414" y="968797"/>
                      </a:lnTo>
                      <a:lnTo>
                        <a:pt x="418220" y="977582"/>
                      </a:lnTo>
                      <a:lnTo>
                        <a:pt x="419107" y="980821"/>
                      </a:lnTo>
                      <a:lnTo>
                        <a:pt x="419924" y="986313"/>
                      </a:lnTo>
                      <a:cubicBezTo>
                        <a:pt x="409541" y="994663"/>
                        <a:pt x="401305" y="1004185"/>
                        <a:pt x="395049" y="1014479"/>
                      </a:cubicBezTo>
                      <a:lnTo>
                        <a:pt x="387641" y="1033184"/>
                      </a:lnTo>
                      <a:lnTo>
                        <a:pt x="384614" y="1037577"/>
                      </a:lnTo>
                      <a:lnTo>
                        <a:pt x="384465" y="1041202"/>
                      </a:lnTo>
                      <a:lnTo>
                        <a:pt x="382056" y="1047284"/>
                      </a:lnTo>
                      <a:cubicBezTo>
                        <a:pt x="379596" y="1058727"/>
                        <a:pt x="378950" y="1070545"/>
                        <a:pt x="379955" y="1082340"/>
                      </a:cubicBezTo>
                      <a:lnTo>
                        <a:pt x="382328" y="1092971"/>
                      </a:lnTo>
                      <a:lnTo>
                        <a:pt x="382143" y="1097462"/>
                      </a:lnTo>
                      <a:lnTo>
                        <a:pt x="384505" y="1102721"/>
                      </a:lnTo>
                      <a:lnTo>
                        <a:pt x="387752" y="1117260"/>
                      </a:lnTo>
                      <a:lnTo>
                        <a:pt x="397161" y="1130894"/>
                      </a:lnTo>
                      <a:lnTo>
                        <a:pt x="407513" y="1153937"/>
                      </a:lnTo>
                      <a:lnTo>
                        <a:pt x="420968" y="1165389"/>
                      </a:lnTo>
                      <a:lnTo>
                        <a:pt x="429075" y="1177137"/>
                      </a:lnTo>
                      <a:lnTo>
                        <a:pt x="452015" y="1191815"/>
                      </a:lnTo>
                      <a:lnTo>
                        <a:pt x="455726" y="1194973"/>
                      </a:lnTo>
                      <a:lnTo>
                        <a:pt x="458053" y="1195679"/>
                      </a:lnTo>
                      <a:lnTo>
                        <a:pt x="460617" y="1197319"/>
                      </a:lnTo>
                      <a:cubicBezTo>
                        <a:pt x="472175" y="1202565"/>
                        <a:pt x="484720" y="1206195"/>
                        <a:pt x="498089" y="1207814"/>
                      </a:cubicBezTo>
                      <a:lnTo>
                        <a:pt x="498090" y="1207814"/>
                      </a:lnTo>
                      <a:lnTo>
                        <a:pt x="458053" y="1195679"/>
                      </a:lnTo>
                      <a:lnTo>
                        <a:pt x="452015" y="1191815"/>
                      </a:lnTo>
                      <a:lnTo>
                        <a:pt x="420968" y="1165389"/>
                      </a:lnTo>
                      <a:lnTo>
                        <a:pt x="397161" y="1130894"/>
                      </a:lnTo>
                      <a:lnTo>
                        <a:pt x="384505" y="1102721"/>
                      </a:lnTo>
                      <a:lnTo>
                        <a:pt x="382328" y="1092971"/>
                      </a:lnTo>
                      <a:lnTo>
                        <a:pt x="384465" y="1041202"/>
                      </a:lnTo>
                      <a:lnTo>
                        <a:pt x="387641" y="1033184"/>
                      </a:lnTo>
                      <a:lnTo>
                        <a:pt x="419925" y="986313"/>
                      </a:lnTo>
                      <a:cubicBezTo>
                        <a:pt x="419925" y="986313"/>
                        <a:pt x="419838" y="984538"/>
                        <a:pt x="419401" y="981897"/>
                      </a:cubicBezTo>
                      <a:lnTo>
                        <a:pt x="419107" y="980821"/>
                      </a:lnTo>
                      <a:lnTo>
                        <a:pt x="418836" y="979002"/>
                      </a:lnTo>
                      <a:lnTo>
                        <a:pt x="418220" y="977582"/>
                      </a:lnTo>
                      <a:lnTo>
                        <a:pt x="416772" y="972287"/>
                      </a:lnTo>
                      <a:lnTo>
                        <a:pt x="414414" y="968797"/>
                      </a:lnTo>
                      <a:lnTo>
                        <a:pt x="413067" y="965688"/>
                      </a:lnTo>
                      <a:lnTo>
                        <a:pt x="411984" y="965201"/>
                      </a:lnTo>
                      <a:lnTo>
                        <a:pt x="410454" y="962936"/>
                      </a:lnTo>
                      <a:cubicBezTo>
                        <a:pt x="407557" y="960469"/>
                        <a:pt x="403781" y="958954"/>
                        <a:pt x="398862" y="959300"/>
                      </a:cubicBezTo>
                      <a:close/>
                      <a:moveTo>
                        <a:pt x="1765535" y="943908"/>
                      </a:moveTo>
                      <a:lnTo>
                        <a:pt x="1765535" y="943908"/>
                      </a:lnTo>
                      <a:lnTo>
                        <a:pt x="1796971" y="947765"/>
                      </a:lnTo>
                      <a:lnTo>
                        <a:pt x="1796972" y="947765"/>
                      </a:lnTo>
                      <a:close/>
                      <a:moveTo>
                        <a:pt x="256047" y="934558"/>
                      </a:moveTo>
                      <a:cubicBezTo>
                        <a:pt x="249720" y="933865"/>
                        <a:pt x="239780" y="934904"/>
                        <a:pt x="224524" y="938906"/>
                      </a:cubicBezTo>
                      <a:cubicBezTo>
                        <a:pt x="224524" y="938906"/>
                        <a:pt x="50082" y="1012788"/>
                        <a:pt x="92614" y="1212886"/>
                      </a:cubicBezTo>
                      <a:cubicBezTo>
                        <a:pt x="92614" y="1212886"/>
                        <a:pt x="111106" y="1226739"/>
                        <a:pt x="129906" y="1225738"/>
                      </a:cubicBezTo>
                      <a:lnTo>
                        <a:pt x="129907" y="1225738"/>
                      </a:lnTo>
                      <a:lnTo>
                        <a:pt x="104211" y="1219687"/>
                      </a:lnTo>
                      <a:cubicBezTo>
                        <a:pt x="97238" y="1216349"/>
                        <a:pt x="92615" y="1212886"/>
                        <a:pt x="92615" y="1212886"/>
                      </a:cubicBezTo>
                      <a:cubicBezTo>
                        <a:pt x="50083" y="1012788"/>
                        <a:pt x="224525" y="938906"/>
                        <a:pt x="224525" y="938906"/>
                      </a:cubicBezTo>
                      <a:lnTo>
                        <a:pt x="256047" y="934558"/>
                      </a:lnTo>
                      <a:close/>
                      <a:moveTo>
                        <a:pt x="1986208" y="925360"/>
                      </a:moveTo>
                      <a:lnTo>
                        <a:pt x="2026981" y="926346"/>
                      </a:lnTo>
                      <a:lnTo>
                        <a:pt x="2026981" y="926346"/>
                      </a:lnTo>
                      <a:lnTo>
                        <a:pt x="2070517" y="942003"/>
                      </a:lnTo>
                      <a:lnTo>
                        <a:pt x="2100228" y="962163"/>
                      </a:lnTo>
                      <a:lnTo>
                        <a:pt x="2115366" y="975408"/>
                      </a:lnTo>
                      <a:lnTo>
                        <a:pt x="2137563" y="1003792"/>
                      </a:lnTo>
                      <a:lnTo>
                        <a:pt x="2145723" y="1015055"/>
                      </a:lnTo>
                      <a:cubicBezTo>
                        <a:pt x="2152878" y="1026171"/>
                        <a:pt x="2158819" y="1035876"/>
                        <a:pt x="2164347" y="1042341"/>
                      </a:cubicBezTo>
                      <a:lnTo>
                        <a:pt x="2174315" y="1062173"/>
                      </a:lnTo>
                      <a:lnTo>
                        <a:pt x="2177239" y="1073089"/>
                      </a:lnTo>
                      <a:lnTo>
                        <a:pt x="2180730" y="1087374"/>
                      </a:lnTo>
                      <a:lnTo>
                        <a:pt x="2181479" y="1089577"/>
                      </a:lnTo>
                      <a:lnTo>
                        <a:pt x="2183689" y="1098396"/>
                      </a:lnTo>
                      <a:lnTo>
                        <a:pt x="2185828" y="1102362"/>
                      </a:lnTo>
                      <a:lnTo>
                        <a:pt x="2187556" y="1107443"/>
                      </a:lnTo>
                      <a:lnTo>
                        <a:pt x="2189098" y="1108425"/>
                      </a:lnTo>
                      <a:lnTo>
                        <a:pt x="2190979" y="1111913"/>
                      </a:lnTo>
                      <a:lnTo>
                        <a:pt x="2200752" y="1115847"/>
                      </a:lnTo>
                      <a:lnTo>
                        <a:pt x="2200754" y="1115848"/>
                      </a:lnTo>
                      <a:lnTo>
                        <a:pt x="2200754" y="1115848"/>
                      </a:lnTo>
                      <a:lnTo>
                        <a:pt x="2200752" y="1115847"/>
                      </a:lnTo>
                      <a:lnTo>
                        <a:pt x="2189098" y="1108425"/>
                      </a:lnTo>
                      <a:lnTo>
                        <a:pt x="2185828" y="1102362"/>
                      </a:lnTo>
                      <a:lnTo>
                        <a:pt x="2181479" y="1089577"/>
                      </a:lnTo>
                      <a:lnTo>
                        <a:pt x="2178927" y="1079393"/>
                      </a:lnTo>
                      <a:lnTo>
                        <a:pt x="2177239" y="1073089"/>
                      </a:lnTo>
                      <a:lnTo>
                        <a:pt x="2174814" y="1063165"/>
                      </a:lnTo>
                      <a:lnTo>
                        <a:pt x="2174315" y="1062173"/>
                      </a:lnTo>
                      <a:lnTo>
                        <a:pt x="2173534" y="1059256"/>
                      </a:lnTo>
                      <a:cubicBezTo>
                        <a:pt x="2171280" y="1052839"/>
                        <a:pt x="2168393" y="1046958"/>
                        <a:pt x="2164348" y="1042341"/>
                      </a:cubicBezTo>
                      <a:cubicBezTo>
                        <a:pt x="2158030" y="1034953"/>
                        <a:pt x="2151173" y="1023331"/>
                        <a:pt x="2142582" y="1010210"/>
                      </a:cubicBezTo>
                      <a:lnTo>
                        <a:pt x="2137563" y="1003792"/>
                      </a:lnTo>
                      <a:lnTo>
                        <a:pt x="2119821" y="979306"/>
                      </a:lnTo>
                      <a:lnTo>
                        <a:pt x="2115366" y="975408"/>
                      </a:lnTo>
                      <a:lnTo>
                        <a:pt x="2110413" y="969074"/>
                      </a:lnTo>
                      <a:lnTo>
                        <a:pt x="2100228" y="962163"/>
                      </a:lnTo>
                      <a:lnTo>
                        <a:pt x="2081841" y="946075"/>
                      </a:lnTo>
                      <a:lnTo>
                        <a:pt x="2070517" y="942003"/>
                      </a:lnTo>
                      <a:lnTo>
                        <a:pt x="2060677" y="935326"/>
                      </a:lnTo>
                      <a:cubicBezTo>
                        <a:pt x="2050526" y="931228"/>
                        <a:pt x="2039344" y="928121"/>
                        <a:pt x="2026982" y="926346"/>
                      </a:cubicBezTo>
                      <a:lnTo>
                        <a:pt x="2026981" y="926346"/>
                      </a:lnTo>
                      <a:close/>
                      <a:moveTo>
                        <a:pt x="427938" y="867486"/>
                      </a:moveTo>
                      <a:cubicBezTo>
                        <a:pt x="413453" y="867486"/>
                        <a:pt x="397619" y="874759"/>
                        <a:pt x="382016" y="885668"/>
                      </a:cubicBezTo>
                      <a:lnTo>
                        <a:pt x="372904" y="893852"/>
                      </a:lnTo>
                      <a:lnTo>
                        <a:pt x="364645" y="899283"/>
                      </a:lnTo>
                      <a:lnTo>
                        <a:pt x="346426" y="917634"/>
                      </a:lnTo>
                      <a:lnTo>
                        <a:pt x="337481" y="925668"/>
                      </a:lnTo>
                      <a:lnTo>
                        <a:pt x="332082" y="932082"/>
                      </a:lnTo>
                      <a:lnTo>
                        <a:pt x="327675" y="936521"/>
                      </a:lnTo>
                      <a:lnTo>
                        <a:pt x="309550" y="958850"/>
                      </a:lnTo>
                      <a:lnTo>
                        <a:pt x="303810" y="965669"/>
                      </a:lnTo>
                      <a:lnTo>
                        <a:pt x="301582" y="968665"/>
                      </a:lnTo>
                      <a:lnTo>
                        <a:pt x="300838" y="969582"/>
                      </a:lnTo>
                      <a:lnTo>
                        <a:pt x="295756" y="976502"/>
                      </a:lnTo>
                      <a:lnTo>
                        <a:pt x="294010" y="978851"/>
                      </a:lnTo>
                      <a:lnTo>
                        <a:pt x="293482" y="979599"/>
                      </a:lnTo>
                      <a:lnTo>
                        <a:pt x="293203" y="979979"/>
                      </a:lnTo>
                      <a:lnTo>
                        <a:pt x="290712" y="983523"/>
                      </a:lnTo>
                      <a:lnTo>
                        <a:pt x="290480" y="983851"/>
                      </a:lnTo>
                      <a:cubicBezTo>
                        <a:pt x="293100" y="1007555"/>
                        <a:pt x="299533" y="1018714"/>
                        <a:pt x="307710" y="1022119"/>
                      </a:cubicBezTo>
                      <a:lnTo>
                        <a:pt x="307711" y="1022119"/>
                      </a:lnTo>
                      <a:lnTo>
                        <a:pt x="297012" y="1010597"/>
                      </a:lnTo>
                      <a:cubicBezTo>
                        <a:pt x="294054" y="1004418"/>
                        <a:pt x="291791" y="995703"/>
                        <a:pt x="290481" y="983851"/>
                      </a:cubicBezTo>
                      <a:lnTo>
                        <a:pt x="290712" y="983523"/>
                      </a:lnTo>
                      <a:lnTo>
                        <a:pt x="293482" y="979599"/>
                      </a:lnTo>
                      <a:lnTo>
                        <a:pt x="295756" y="976502"/>
                      </a:lnTo>
                      <a:lnTo>
                        <a:pt x="301582" y="968665"/>
                      </a:lnTo>
                      <a:lnTo>
                        <a:pt x="309550" y="958850"/>
                      </a:lnTo>
                      <a:lnTo>
                        <a:pt x="332082" y="932082"/>
                      </a:lnTo>
                      <a:lnTo>
                        <a:pt x="346426" y="917634"/>
                      </a:lnTo>
                      <a:lnTo>
                        <a:pt x="372904" y="893852"/>
                      </a:lnTo>
                      <a:lnTo>
                        <a:pt x="405397" y="872486"/>
                      </a:lnTo>
                      <a:lnTo>
                        <a:pt x="427939" y="867486"/>
                      </a:lnTo>
                      <a:close/>
                      <a:moveTo>
                        <a:pt x="1029718" y="808954"/>
                      </a:moveTo>
                      <a:lnTo>
                        <a:pt x="1035096" y="843471"/>
                      </a:lnTo>
                      <a:lnTo>
                        <a:pt x="1032706" y="812505"/>
                      </a:lnTo>
                      <a:close/>
                      <a:moveTo>
                        <a:pt x="440882" y="804070"/>
                      </a:moveTo>
                      <a:cubicBezTo>
                        <a:pt x="440882" y="804070"/>
                        <a:pt x="437740" y="804265"/>
                        <a:pt x="432492" y="805015"/>
                      </a:cubicBezTo>
                      <a:lnTo>
                        <a:pt x="430154" y="805492"/>
                      </a:lnTo>
                      <a:lnTo>
                        <a:pt x="426580" y="805965"/>
                      </a:lnTo>
                      <a:lnTo>
                        <a:pt x="423037" y="806941"/>
                      </a:lnTo>
                      <a:lnTo>
                        <a:pt x="411465" y="809297"/>
                      </a:lnTo>
                      <a:lnTo>
                        <a:pt x="401232" y="812945"/>
                      </a:lnTo>
                      <a:lnTo>
                        <a:pt x="393496" y="815075"/>
                      </a:lnTo>
                      <a:lnTo>
                        <a:pt x="390663" y="816713"/>
                      </a:lnTo>
                      <a:lnTo>
                        <a:pt x="384018" y="819082"/>
                      </a:lnTo>
                      <a:cubicBezTo>
                        <a:pt x="374489" y="823502"/>
                        <a:pt x="364927" y="829200"/>
                        <a:pt x="356367" y="836538"/>
                      </a:cubicBezTo>
                      <a:lnTo>
                        <a:pt x="390663" y="816713"/>
                      </a:lnTo>
                      <a:lnTo>
                        <a:pt x="401232" y="812945"/>
                      </a:lnTo>
                      <a:lnTo>
                        <a:pt x="423037" y="806941"/>
                      </a:lnTo>
                      <a:lnTo>
                        <a:pt x="430154" y="805492"/>
                      </a:lnTo>
                      <a:close/>
                      <a:moveTo>
                        <a:pt x="1018311" y="795397"/>
                      </a:moveTo>
                      <a:cubicBezTo>
                        <a:pt x="1014017" y="793708"/>
                        <a:pt x="1009070" y="793618"/>
                        <a:pt x="1003631" y="795508"/>
                      </a:cubicBezTo>
                      <a:cubicBezTo>
                        <a:pt x="996379" y="798029"/>
                        <a:pt x="988250" y="804070"/>
                        <a:pt x="979620" y="814537"/>
                      </a:cubicBezTo>
                      <a:cubicBezTo>
                        <a:pt x="979620" y="814537"/>
                        <a:pt x="853256" y="1083592"/>
                        <a:pt x="942635" y="1236898"/>
                      </a:cubicBezTo>
                      <a:cubicBezTo>
                        <a:pt x="942635" y="1236898"/>
                        <a:pt x="945518" y="1239127"/>
                        <a:pt x="951002" y="1242332"/>
                      </a:cubicBezTo>
                      <a:lnTo>
                        <a:pt x="953670" y="1243588"/>
                      </a:lnTo>
                      <a:lnTo>
                        <a:pt x="957343" y="1245816"/>
                      </a:lnTo>
                      <a:lnTo>
                        <a:pt x="961782" y="1247407"/>
                      </a:lnTo>
                      <a:lnTo>
                        <a:pt x="974979" y="1253619"/>
                      </a:lnTo>
                      <a:lnTo>
                        <a:pt x="989111" y="1257203"/>
                      </a:lnTo>
                      <a:lnTo>
                        <a:pt x="998806" y="1260679"/>
                      </a:lnTo>
                      <a:lnTo>
                        <a:pt x="1003707" y="1260906"/>
                      </a:lnTo>
                      <a:lnTo>
                        <a:pt x="1012885" y="1263233"/>
                      </a:lnTo>
                      <a:cubicBezTo>
                        <a:pt x="1027655" y="1265323"/>
                        <a:pt x="1044465" y="1265881"/>
                        <a:pt x="1063037" y="1263651"/>
                      </a:cubicBezTo>
                      <a:lnTo>
                        <a:pt x="1063037" y="1263651"/>
                      </a:lnTo>
                      <a:lnTo>
                        <a:pt x="1003707" y="1260906"/>
                      </a:lnTo>
                      <a:lnTo>
                        <a:pt x="989111" y="1257203"/>
                      </a:lnTo>
                      <a:lnTo>
                        <a:pt x="961782" y="1247407"/>
                      </a:lnTo>
                      <a:lnTo>
                        <a:pt x="953670" y="1243588"/>
                      </a:lnTo>
                      <a:lnTo>
                        <a:pt x="942636" y="1236898"/>
                      </a:lnTo>
                      <a:cubicBezTo>
                        <a:pt x="853257" y="1083592"/>
                        <a:pt x="979620" y="814537"/>
                        <a:pt x="979620" y="814537"/>
                      </a:cubicBezTo>
                      <a:cubicBezTo>
                        <a:pt x="988250" y="804070"/>
                        <a:pt x="996379" y="798029"/>
                        <a:pt x="1003631" y="795508"/>
                      </a:cubicBezTo>
                      <a:close/>
                      <a:moveTo>
                        <a:pt x="681281" y="791168"/>
                      </a:moveTo>
                      <a:lnTo>
                        <a:pt x="681716" y="836578"/>
                      </a:lnTo>
                      <a:lnTo>
                        <a:pt x="680484" y="851072"/>
                      </a:lnTo>
                      <a:lnTo>
                        <a:pt x="676095" y="884761"/>
                      </a:lnTo>
                      <a:lnTo>
                        <a:pt x="670861" y="900354"/>
                      </a:lnTo>
                      <a:lnTo>
                        <a:pt x="658268" y="923351"/>
                      </a:lnTo>
                      <a:lnTo>
                        <a:pt x="640598" y="938873"/>
                      </a:lnTo>
                      <a:lnTo>
                        <a:pt x="636967" y="940909"/>
                      </a:lnTo>
                      <a:lnTo>
                        <a:pt x="610709" y="943667"/>
                      </a:lnTo>
                      <a:cubicBezTo>
                        <a:pt x="620129" y="944618"/>
                        <a:pt x="628330" y="943883"/>
                        <a:pt x="635466" y="941751"/>
                      </a:cubicBezTo>
                      <a:lnTo>
                        <a:pt x="636967" y="940909"/>
                      </a:lnTo>
                      <a:lnTo>
                        <a:pt x="638459" y="940752"/>
                      </a:lnTo>
                      <a:lnTo>
                        <a:pt x="640598" y="938873"/>
                      </a:lnTo>
                      <a:lnTo>
                        <a:pt x="653830" y="931454"/>
                      </a:lnTo>
                      <a:lnTo>
                        <a:pt x="658268" y="923351"/>
                      </a:lnTo>
                      <a:lnTo>
                        <a:pt x="665181" y="917278"/>
                      </a:lnTo>
                      <a:lnTo>
                        <a:pt x="670861" y="900354"/>
                      </a:lnTo>
                      <a:lnTo>
                        <a:pt x="675063" y="892682"/>
                      </a:lnTo>
                      <a:lnTo>
                        <a:pt x="676095" y="884761"/>
                      </a:lnTo>
                      <a:lnTo>
                        <a:pt x="678137" y="878674"/>
                      </a:lnTo>
                      <a:lnTo>
                        <a:pt x="680484" y="851072"/>
                      </a:lnTo>
                      <a:lnTo>
                        <a:pt x="681761" y="841271"/>
                      </a:lnTo>
                      <a:lnTo>
                        <a:pt x="681716" y="836578"/>
                      </a:lnTo>
                      <a:lnTo>
                        <a:pt x="681960" y="833706"/>
                      </a:lnTo>
                      <a:close/>
                      <a:moveTo>
                        <a:pt x="2336942" y="789294"/>
                      </a:moveTo>
                      <a:lnTo>
                        <a:pt x="2336941" y="789294"/>
                      </a:lnTo>
                      <a:lnTo>
                        <a:pt x="2350662" y="794915"/>
                      </a:lnTo>
                      <a:lnTo>
                        <a:pt x="2350672" y="794945"/>
                      </a:lnTo>
                      <a:lnTo>
                        <a:pt x="2357003" y="814001"/>
                      </a:lnTo>
                      <a:lnTo>
                        <a:pt x="2357557" y="823380"/>
                      </a:lnTo>
                      <a:lnTo>
                        <a:pt x="2357968" y="841519"/>
                      </a:lnTo>
                      <a:lnTo>
                        <a:pt x="2351357" y="897183"/>
                      </a:lnTo>
                      <a:lnTo>
                        <a:pt x="2339080" y="953624"/>
                      </a:lnTo>
                      <a:lnTo>
                        <a:pt x="2332187" y="982395"/>
                      </a:lnTo>
                      <a:lnTo>
                        <a:pt x="2329248" y="992083"/>
                      </a:lnTo>
                      <a:lnTo>
                        <a:pt x="2307353" y="1055886"/>
                      </a:lnTo>
                      <a:cubicBezTo>
                        <a:pt x="2302653" y="1067276"/>
                        <a:pt x="2298656" y="1077089"/>
                        <a:pt x="2295345" y="1085544"/>
                      </a:cubicBezTo>
                      <a:lnTo>
                        <a:pt x="2292980" y="1091993"/>
                      </a:lnTo>
                      <a:lnTo>
                        <a:pt x="2290893" y="1097235"/>
                      </a:lnTo>
                      <a:lnTo>
                        <a:pt x="2290178" y="1099632"/>
                      </a:lnTo>
                      <a:lnTo>
                        <a:pt x="2287455" y="1107055"/>
                      </a:lnTo>
                      <a:lnTo>
                        <a:pt x="2286862" y="1110746"/>
                      </a:lnTo>
                      <a:lnTo>
                        <a:pt x="2283582" y="1121742"/>
                      </a:lnTo>
                      <a:lnTo>
                        <a:pt x="2284240" y="1127071"/>
                      </a:lnTo>
                      <a:lnTo>
                        <a:pt x="2283622" y="1130923"/>
                      </a:lnTo>
                      <a:lnTo>
                        <a:pt x="2284808" y="1131663"/>
                      </a:lnTo>
                      <a:lnTo>
                        <a:pt x="2285080" y="1133862"/>
                      </a:lnTo>
                      <a:lnTo>
                        <a:pt x="2295043" y="1138051"/>
                      </a:lnTo>
                      <a:lnTo>
                        <a:pt x="2295044" y="1138052"/>
                      </a:lnTo>
                      <a:lnTo>
                        <a:pt x="2295045" y="1138052"/>
                      </a:lnTo>
                      <a:lnTo>
                        <a:pt x="2319955" y="1138969"/>
                      </a:lnTo>
                      <a:lnTo>
                        <a:pt x="2320914" y="1139004"/>
                      </a:lnTo>
                      <a:lnTo>
                        <a:pt x="2320914" y="1139004"/>
                      </a:lnTo>
                      <a:lnTo>
                        <a:pt x="2319955" y="1138969"/>
                      </a:lnTo>
                      <a:lnTo>
                        <a:pt x="2295045" y="1138052"/>
                      </a:lnTo>
                      <a:lnTo>
                        <a:pt x="2295045" y="1138052"/>
                      </a:lnTo>
                      <a:lnTo>
                        <a:pt x="2295043" y="1138051"/>
                      </a:lnTo>
                      <a:lnTo>
                        <a:pt x="2284808" y="1131663"/>
                      </a:lnTo>
                      <a:lnTo>
                        <a:pt x="2284240" y="1127071"/>
                      </a:lnTo>
                      <a:lnTo>
                        <a:pt x="2286862" y="1110746"/>
                      </a:lnTo>
                      <a:lnTo>
                        <a:pt x="2290178" y="1099632"/>
                      </a:lnTo>
                      <a:lnTo>
                        <a:pt x="2292980" y="1091993"/>
                      </a:lnTo>
                      <a:lnTo>
                        <a:pt x="2307354" y="1055886"/>
                      </a:lnTo>
                      <a:cubicBezTo>
                        <a:pt x="2312054" y="1044573"/>
                        <a:pt x="2316774" y="1031807"/>
                        <a:pt x="2321342" y="1018143"/>
                      </a:cubicBezTo>
                      <a:lnTo>
                        <a:pt x="2329248" y="992083"/>
                      </a:lnTo>
                      <a:lnTo>
                        <a:pt x="2331296" y="986116"/>
                      </a:lnTo>
                      <a:lnTo>
                        <a:pt x="2332187" y="982395"/>
                      </a:lnTo>
                      <a:lnTo>
                        <a:pt x="2334428" y="975010"/>
                      </a:lnTo>
                      <a:lnTo>
                        <a:pt x="2339080" y="953624"/>
                      </a:lnTo>
                      <a:lnTo>
                        <a:pt x="2350134" y="907481"/>
                      </a:lnTo>
                      <a:lnTo>
                        <a:pt x="2351357" y="897183"/>
                      </a:lnTo>
                      <a:lnTo>
                        <a:pt x="2353816" y="885879"/>
                      </a:lnTo>
                      <a:cubicBezTo>
                        <a:pt x="2355954" y="871815"/>
                        <a:pt x="2357432" y="858515"/>
                        <a:pt x="2358081" y="846534"/>
                      </a:cubicBezTo>
                      <a:lnTo>
                        <a:pt x="2357968" y="841519"/>
                      </a:lnTo>
                      <a:lnTo>
                        <a:pt x="2358409" y="837805"/>
                      </a:lnTo>
                      <a:lnTo>
                        <a:pt x="2357557" y="823380"/>
                      </a:lnTo>
                      <a:lnTo>
                        <a:pt x="2357370" y="815104"/>
                      </a:lnTo>
                      <a:lnTo>
                        <a:pt x="2357003" y="814001"/>
                      </a:lnTo>
                      <a:lnTo>
                        <a:pt x="2356879" y="811898"/>
                      </a:lnTo>
                      <a:lnTo>
                        <a:pt x="2350672" y="794945"/>
                      </a:lnTo>
                      <a:lnTo>
                        <a:pt x="2350663" y="794915"/>
                      </a:lnTo>
                      <a:cubicBezTo>
                        <a:pt x="2347315" y="790429"/>
                        <a:pt x="2342798" y="788370"/>
                        <a:pt x="2336942" y="789294"/>
                      </a:cubicBezTo>
                      <a:close/>
                      <a:moveTo>
                        <a:pt x="509987" y="779317"/>
                      </a:moveTo>
                      <a:cubicBezTo>
                        <a:pt x="506259" y="780443"/>
                        <a:pt x="501752" y="783906"/>
                        <a:pt x="496358" y="791141"/>
                      </a:cubicBezTo>
                      <a:lnTo>
                        <a:pt x="494856" y="798090"/>
                      </a:lnTo>
                      <a:lnTo>
                        <a:pt x="492870" y="801617"/>
                      </a:lnTo>
                      <a:lnTo>
                        <a:pt x="474255" y="811140"/>
                      </a:lnTo>
                      <a:lnTo>
                        <a:pt x="474255" y="811141"/>
                      </a:lnTo>
                      <a:lnTo>
                        <a:pt x="474255" y="811141"/>
                      </a:lnTo>
                      <a:lnTo>
                        <a:pt x="474255" y="811140"/>
                      </a:lnTo>
                      <a:lnTo>
                        <a:pt x="490580" y="805686"/>
                      </a:lnTo>
                      <a:lnTo>
                        <a:pt x="492870" y="801617"/>
                      </a:lnTo>
                      <a:lnTo>
                        <a:pt x="494246" y="800914"/>
                      </a:lnTo>
                      <a:lnTo>
                        <a:pt x="494856" y="798090"/>
                      </a:lnTo>
                      <a:lnTo>
                        <a:pt x="495925" y="796191"/>
                      </a:lnTo>
                      <a:cubicBezTo>
                        <a:pt x="496551" y="793296"/>
                        <a:pt x="496358" y="791141"/>
                        <a:pt x="496358" y="791141"/>
                      </a:cubicBezTo>
                      <a:lnTo>
                        <a:pt x="509987" y="779317"/>
                      </a:lnTo>
                      <a:close/>
                      <a:moveTo>
                        <a:pt x="2601292" y="757855"/>
                      </a:moveTo>
                      <a:lnTo>
                        <a:pt x="2601291" y="757855"/>
                      </a:lnTo>
                      <a:lnTo>
                        <a:pt x="2606626" y="763218"/>
                      </a:lnTo>
                      <a:cubicBezTo>
                        <a:pt x="2608775" y="766013"/>
                        <a:pt x="2611317" y="769899"/>
                        <a:pt x="2614322" y="775133"/>
                      </a:cubicBezTo>
                      <a:lnTo>
                        <a:pt x="2624988" y="811007"/>
                      </a:lnTo>
                      <a:lnTo>
                        <a:pt x="2626106" y="816758"/>
                      </a:lnTo>
                      <a:lnTo>
                        <a:pt x="2627538" y="836324"/>
                      </a:lnTo>
                      <a:lnTo>
                        <a:pt x="2628988" y="873415"/>
                      </a:lnTo>
                      <a:lnTo>
                        <a:pt x="2627243" y="892919"/>
                      </a:lnTo>
                      <a:lnTo>
                        <a:pt x="2621067" y="930287"/>
                      </a:lnTo>
                      <a:lnTo>
                        <a:pt x="2620269" y="933160"/>
                      </a:lnTo>
                      <a:lnTo>
                        <a:pt x="2612234" y="948308"/>
                      </a:lnTo>
                      <a:lnTo>
                        <a:pt x="2612215" y="948342"/>
                      </a:lnTo>
                      <a:lnTo>
                        <a:pt x="2600762" y="954298"/>
                      </a:lnTo>
                      <a:lnTo>
                        <a:pt x="2600762" y="954298"/>
                      </a:lnTo>
                      <a:cubicBezTo>
                        <a:pt x="2605077" y="954298"/>
                        <a:pt x="2608891" y="952162"/>
                        <a:pt x="2612216" y="948342"/>
                      </a:cubicBezTo>
                      <a:lnTo>
                        <a:pt x="2612234" y="948308"/>
                      </a:lnTo>
                      <a:lnTo>
                        <a:pt x="2619829" y="934746"/>
                      </a:lnTo>
                      <a:lnTo>
                        <a:pt x="2620269" y="933160"/>
                      </a:lnTo>
                      <a:lnTo>
                        <a:pt x="2620738" y="932277"/>
                      </a:lnTo>
                      <a:lnTo>
                        <a:pt x="2621067" y="930287"/>
                      </a:lnTo>
                      <a:lnTo>
                        <a:pt x="2625247" y="915223"/>
                      </a:lnTo>
                      <a:lnTo>
                        <a:pt x="2627243" y="892919"/>
                      </a:lnTo>
                      <a:lnTo>
                        <a:pt x="2629271" y="880646"/>
                      </a:lnTo>
                      <a:lnTo>
                        <a:pt x="2628988" y="873415"/>
                      </a:lnTo>
                      <a:lnTo>
                        <a:pt x="2629683" y="865648"/>
                      </a:lnTo>
                      <a:lnTo>
                        <a:pt x="2627538" y="836324"/>
                      </a:lnTo>
                      <a:lnTo>
                        <a:pt x="2626940" y="821050"/>
                      </a:lnTo>
                      <a:lnTo>
                        <a:pt x="2626106" y="816758"/>
                      </a:lnTo>
                      <a:lnTo>
                        <a:pt x="2625913" y="814118"/>
                      </a:lnTo>
                      <a:lnTo>
                        <a:pt x="2624988" y="811007"/>
                      </a:lnTo>
                      <a:lnTo>
                        <a:pt x="2621881" y="795028"/>
                      </a:lnTo>
                      <a:cubicBezTo>
                        <a:pt x="2619775" y="787225"/>
                        <a:pt x="2617251" y="780443"/>
                        <a:pt x="2614323" y="775133"/>
                      </a:cubicBezTo>
                      <a:cubicBezTo>
                        <a:pt x="2608313" y="764666"/>
                        <a:pt x="2604153" y="759587"/>
                        <a:pt x="2601292" y="757855"/>
                      </a:cubicBezTo>
                      <a:close/>
                      <a:moveTo>
                        <a:pt x="694841" y="739577"/>
                      </a:moveTo>
                      <a:cubicBezTo>
                        <a:pt x="687290" y="742809"/>
                        <a:pt x="680047" y="756662"/>
                        <a:pt x="681280" y="791141"/>
                      </a:cubicBezTo>
                      <a:cubicBezTo>
                        <a:pt x="680664" y="773902"/>
                        <a:pt x="682166" y="761819"/>
                        <a:pt x="684767" y="753642"/>
                      </a:cubicBezTo>
                      <a:lnTo>
                        <a:pt x="694841" y="739577"/>
                      </a:lnTo>
                      <a:close/>
                      <a:moveTo>
                        <a:pt x="1893175" y="725473"/>
                      </a:moveTo>
                      <a:lnTo>
                        <a:pt x="1879630" y="731521"/>
                      </a:lnTo>
                      <a:lnTo>
                        <a:pt x="1875135" y="734806"/>
                      </a:lnTo>
                      <a:close/>
                      <a:moveTo>
                        <a:pt x="1893182" y="725470"/>
                      </a:moveTo>
                      <a:lnTo>
                        <a:pt x="1893182" y="725470"/>
                      </a:lnTo>
                      <a:lnTo>
                        <a:pt x="1900931" y="726618"/>
                      </a:lnTo>
                      <a:cubicBezTo>
                        <a:pt x="1902992" y="728841"/>
                        <a:pt x="1903146" y="733420"/>
                        <a:pt x="1901143" y="740654"/>
                      </a:cubicBezTo>
                      <a:cubicBezTo>
                        <a:pt x="1893130" y="770207"/>
                        <a:pt x="1840735" y="770207"/>
                        <a:pt x="1861693" y="814537"/>
                      </a:cubicBezTo>
                      <a:lnTo>
                        <a:pt x="1866697" y="839451"/>
                      </a:lnTo>
                      <a:lnTo>
                        <a:pt x="1865245" y="844744"/>
                      </a:lnTo>
                      <a:lnTo>
                        <a:pt x="1860015" y="852338"/>
                      </a:lnTo>
                      <a:lnTo>
                        <a:pt x="1836817" y="861117"/>
                      </a:lnTo>
                      <a:lnTo>
                        <a:pt x="1836816" y="861117"/>
                      </a:lnTo>
                      <a:lnTo>
                        <a:pt x="1836816" y="861117"/>
                      </a:lnTo>
                      <a:lnTo>
                        <a:pt x="1836817" y="861117"/>
                      </a:lnTo>
                      <a:lnTo>
                        <a:pt x="1856685" y="857173"/>
                      </a:lnTo>
                      <a:lnTo>
                        <a:pt x="1860015" y="852338"/>
                      </a:lnTo>
                      <a:lnTo>
                        <a:pt x="1863525" y="851009"/>
                      </a:lnTo>
                      <a:lnTo>
                        <a:pt x="1865245" y="844744"/>
                      </a:lnTo>
                      <a:lnTo>
                        <a:pt x="1867193" y="841916"/>
                      </a:lnTo>
                      <a:lnTo>
                        <a:pt x="1866697" y="839451"/>
                      </a:lnTo>
                      <a:lnTo>
                        <a:pt x="1867579" y="836239"/>
                      </a:lnTo>
                      <a:cubicBezTo>
                        <a:pt x="1867430" y="830179"/>
                        <a:pt x="1865624" y="822964"/>
                        <a:pt x="1861694" y="814537"/>
                      </a:cubicBezTo>
                      <a:cubicBezTo>
                        <a:pt x="1840736" y="770207"/>
                        <a:pt x="1893131" y="770207"/>
                        <a:pt x="1901144" y="740654"/>
                      </a:cubicBezTo>
                      <a:cubicBezTo>
                        <a:pt x="1903147" y="733420"/>
                        <a:pt x="1902993" y="728841"/>
                        <a:pt x="1900932" y="726618"/>
                      </a:cubicBezTo>
                      <a:cubicBezTo>
                        <a:pt x="1899386" y="724951"/>
                        <a:pt x="1896768" y="724611"/>
                        <a:pt x="1893182" y="725470"/>
                      </a:cubicBezTo>
                      <a:close/>
                      <a:moveTo>
                        <a:pt x="2497207" y="706176"/>
                      </a:moveTo>
                      <a:lnTo>
                        <a:pt x="2497206" y="706176"/>
                      </a:lnTo>
                      <a:lnTo>
                        <a:pt x="2516440" y="715281"/>
                      </a:lnTo>
                      <a:lnTo>
                        <a:pt x="2516457" y="715317"/>
                      </a:lnTo>
                      <a:lnTo>
                        <a:pt x="2528152" y="741662"/>
                      </a:lnTo>
                      <a:lnTo>
                        <a:pt x="2530663" y="754192"/>
                      </a:lnTo>
                      <a:lnTo>
                        <a:pt x="2534590" y="777499"/>
                      </a:lnTo>
                      <a:lnTo>
                        <a:pt x="2538078" y="849229"/>
                      </a:lnTo>
                      <a:lnTo>
                        <a:pt x="2537954" y="868880"/>
                      </a:lnTo>
                      <a:lnTo>
                        <a:pt x="2537516" y="886031"/>
                      </a:lnTo>
                      <a:lnTo>
                        <a:pt x="2536418" y="910429"/>
                      </a:lnTo>
                      <a:lnTo>
                        <a:pt x="2535701" y="923568"/>
                      </a:lnTo>
                      <a:lnTo>
                        <a:pt x="2534321" y="942896"/>
                      </a:lnTo>
                      <a:lnTo>
                        <a:pt x="2533802" y="949758"/>
                      </a:lnTo>
                      <a:lnTo>
                        <a:pt x="2533020" y="958530"/>
                      </a:lnTo>
                      <a:lnTo>
                        <a:pt x="2532957" y="959223"/>
                      </a:lnTo>
                      <a:cubicBezTo>
                        <a:pt x="2505219" y="992470"/>
                        <a:pt x="2526793" y="1008478"/>
                        <a:pt x="2526793" y="1008478"/>
                      </a:cubicBezTo>
                      <a:lnTo>
                        <a:pt x="2526794" y="1008477"/>
                      </a:lnTo>
                      <a:lnTo>
                        <a:pt x="2519474" y="996318"/>
                      </a:lnTo>
                      <a:cubicBezTo>
                        <a:pt x="2517548" y="988160"/>
                        <a:pt x="2519089" y="975846"/>
                        <a:pt x="2532958" y="959223"/>
                      </a:cubicBezTo>
                      <a:lnTo>
                        <a:pt x="2533020" y="958530"/>
                      </a:lnTo>
                      <a:lnTo>
                        <a:pt x="2533738" y="950607"/>
                      </a:lnTo>
                      <a:lnTo>
                        <a:pt x="2533802" y="949758"/>
                      </a:lnTo>
                      <a:lnTo>
                        <a:pt x="2533950" y="948097"/>
                      </a:lnTo>
                      <a:lnTo>
                        <a:pt x="2534321" y="942896"/>
                      </a:lnTo>
                      <a:lnTo>
                        <a:pt x="2535486" y="927504"/>
                      </a:lnTo>
                      <a:lnTo>
                        <a:pt x="2535701" y="923568"/>
                      </a:lnTo>
                      <a:lnTo>
                        <a:pt x="2536040" y="918818"/>
                      </a:lnTo>
                      <a:lnTo>
                        <a:pt x="2536418" y="910429"/>
                      </a:lnTo>
                      <a:lnTo>
                        <a:pt x="2537312" y="894032"/>
                      </a:lnTo>
                      <a:lnTo>
                        <a:pt x="2537516" y="886031"/>
                      </a:lnTo>
                      <a:lnTo>
                        <a:pt x="2537899" y="877534"/>
                      </a:lnTo>
                      <a:lnTo>
                        <a:pt x="2537954" y="868880"/>
                      </a:lnTo>
                      <a:lnTo>
                        <a:pt x="2538325" y="854310"/>
                      </a:lnTo>
                      <a:lnTo>
                        <a:pt x="2538078" y="849229"/>
                      </a:lnTo>
                      <a:lnTo>
                        <a:pt x="2538198" y="830391"/>
                      </a:lnTo>
                      <a:cubicBezTo>
                        <a:pt x="2537889" y="814383"/>
                        <a:pt x="2537100" y="798423"/>
                        <a:pt x="2535607" y="783536"/>
                      </a:cubicBezTo>
                      <a:lnTo>
                        <a:pt x="2534590" y="777499"/>
                      </a:lnTo>
                      <a:lnTo>
                        <a:pt x="2534351" y="772588"/>
                      </a:lnTo>
                      <a:lnTo>
                        <a:pt x="2530663" y="754192"/>
                      </a:lnTo>
                      <a:lnTo>
                        <a:pt x="2528798" y="743117"/>
                      </a:lnTo>
                      <a:lnTo>
                        <a:pt x="2528152" y="741662"/>
                      </a:lnTo>
                      <a:lnTo>
                        <a:pt x="2527583" y="738823"/>
                      </a:lnTo>
                      <a:lnTo>
                        <a:pt x="2516457" y="715317"/>
                      </a:lnTo>
                      <a:lnTo>
                        <a:pt x="2516441" y="715281"/>
                      </a:lnTo>
                      <a:cubicBezTo>
                        <a:pt x="2511249" y="708783"/>
                        <a:pt x="2504912" y="705406"/>
                        <a:pt x="2497207" y="706176"/>
                      </a:cubicBezTo>
                      <a:close/>
                      <a:moveTo>
                        <a:pt x="1827791" y="682164"/>
                      </a:moveTo>
                      <a:cubicBezTo>
                        <a:pt x="1802519" y="686628"/>
                        <a:pt x="1781715" y="695555"/>
                        <a:pt x="1764388" y="707022"/>
                      </a:cubicBezTo>
                      <a:lnTo>
                        <a:pt x="1764375" y="707035"/>
                      </a:lnTo>
                      <a:lnTo>
                        <a:pt x="1730853" y="736298"/>
                      </a:lnTo>
                      <a:lnTo>
                        <a:pt x="1725215" y="743944"/>
                      </a:lnTo>
                      <a:lnTo>
                        <a:pt x="1721847" y="747119"/>
                      </a:lnTo>
                      <a:lnTo>
                        <a:pt x="1715744" y="756791"/>
                      </a:lnTo>
                      <a:lnTo>
                        <a:pt x="1706540" y="769274"/>
                      </a:lnTo>
                      <a:lnTo>
                        <a:pt x="1697088" y="786356"/>
                      </a:lnTo>
                      <a:lnTo>
                        <a:pt x="1694214" y="790910"/>
                      </a:lnTo>
                      <a:cubicBezTo>
                        <a:pt x="1686827" y="804840"/>
                        <a:pt x="1680933" y="817462"/>
                        <a:pt x="1675539" y="826851"/>
                      </a:cubicBezTo>
                      <a:cubicBezTo>
                        <a:pt x="1653349" y="864407"/>
                        <a:pt x="1584311" y="965380"/>
                        <a:pt x="1621912" y="1018329"/>
                      </a:cubicBezTo>
                      <a:cubicBezTo>
                        <a:pt x="1631312" y="1031720"/>
                        <a:pt x="1640712" y="1036338"/>
                        <a:pt x="1649525" y="1035732"/>
                      </a:cubicBezTo>
                      <a:lnTo>
                        <a:pt x="1649526" y="1035732"/>
                      </a:lnTo>
                      <a:lnTo>
                        <a:pt x="1635940" y="1032279"/>
                      </a:lnTo>
                      <a:cubicBezTo>
                        <a:pt x="1631313" y="1029527"/>
                        <a:pt x="1626613" y="1025025"/>
                        <a:pt x="1621913" y="1018329"/>
                      </a:cubicBezTo>
                      <a:cubicBezTo>
                        <a:pt x="1584312" y="965380"/>
                        <a:pt x="1653350" y="864407"/>
                        <a:pt x="1675540" y="826851"/>
                      </a:cubicBezTo>
                      <a:cubicBezTo>
                        <a:pt x="1679585" y="819809"/>
                        <a:pt x="1683912" y="810949"/>
                        <a:pt x="1688939" y="801082"/>
                      </a:cubicBezTo>
                      <a:lnTo>
                        <a:pt x="1697088" y="786356"/>
                      </a:lnTo>
                      <a:lnTo>
                        <a:pt x="1715744" y="756791"/>
                      </a:lnTo>
                      <a:lnTo>
                        <a:pt x="1725215" y="743944"/>
                      </a:lnTo>
                      <a:lnTo>
                        <a:pt x="1764375" y="707035"/>
                      </a:lnTo>
                      <a:lnTo>
                        <a:pt x="1764389" y="707022"/>
                      </a:lnTo>
                      <a:lnTo>
                        <a:pt x="1827792" y="682164"/>
                      </a:lnTo>
                      <a:close/>
                      <a:moveTo>
                        <a:pt x="904630" y="655795"/>
                      </a:moveTo>
                      <a:lnTo>
                        <a:pt x="904630" y="655795"/>
                      </a:lnTo>
                      <a:lnTo>
                        <a:pt x="926583" y="658258"/>
                      </a:lnTo>
                      <a:lnTo>
                        <a:pt x="929404" y="658574"/>
                      </a:lnTo>
                      <a:lnTo>
                        <a:pt x="929404" y="658574"/>
                      </a:lnTo>
                      <a:lnTo>
                        <a:pt x="929405" y="658574"/>
                      </a:lnTo>
                      <a:lnTo>
                        <a:pt x="934312" y="660700"/>
                      </a:lnTo>
                      <a:lnTo>
                        <a:pt x="961127" y="672313"/>
                      </a:lnTo>
                      <a:cubicBezTo>
                        <a:pt x="961127" y="672313"/>
                        <a:pt x="998111" y="725262"/>
                        <a:pt x="950648" y="772670"/>
                      </a:cubicBezTo>
                      <a:cubicBezTo>
                        <a:pt x="915051" y="808226"/>
                        <a:pt x="892630" y="889843"/>
                        <a:pt x="883643" y="955183"/>
                      </a:cubicBezTo>
                      <a:cubicBezTo>
                        <a:pt x="892630" y="889843"/>
                        <a:pt x="915051" y="808226"/>
                        <a:pt x="950649" y="772670"/>
                      </a:cubicBezTo>
                      <a:cubicBezTo>
                        <a:pt x="998112" y="725262"/>
                        <a:pt x="961128" y="672313"/>
                        <a:pt x="961128" y="672313"/>
                      </a:cubicBezTo>
                      <a:lnTo>
                        <a:pt x="934312" y="660700"/>
                      </a:lnTo>
                      <a:lnTo>
                        <a:pt x="929404" y="658574"/>
                      </a:lnTo>
                      <a:lnTo>
                        <a:pt x="926583" y="658258"/>
                      </a:lnTo>
                      <a:close/>
                      <a:moveTo>
                        <a:pt x="747235" y="648917"/>
                      </a:moveTo>
                      <a:lnTo>
                        <a:pt x="794428" y="650062"/>
                      </a:lnTo>
                      <a:lnTo>
                        <a:pt x="794431" y="650063"/>
                      </a:lnTo>
                      <a:lnTo>
                        <a:pt x="816358" y="661873"/>
                      </a:lnTo>
                      <a:lnTo>
                        <a:pt x="819492" y="667756"/>
                      </a:lnTo>
                      <a:lnTo>
                        <a:pt x="822468" y="685939"/>
                      </a:lnTo>
                      <a:lnTo>
                        <a:pt x="821846" y="694791"/>
                      </a:lnTo>
                      <a:lnTo>
                        <a:pt x="810726" y="733262"/>
                      </a:lnTo>
                      <a:lnTo>
                        <a:pt x="810724" y="733266"/>
                      </a:lnTo>
                      <a:cubicBezTo>
                        <a:pt x="797472" y="767436"/>
                        <a:pt x="797472" y="789139"/>
                        <a:pt x="803790" y="795065"/>
                      </a:cubicBezTo>
                      <a:lnTo>
                        <a:pt x="799918" y="774757"/>
                      </a:lnTo>
                      <a:cubicBezTo>
                        <a:pt x="800785" y="764320"/>
                        <a:pt x="804098" y="750351"/>
                        <a:pt x="810724" y="733266"/>
                      </a:cubicBezTo>
                      <a:lnTo>
                        <a:pt x="810726" y="733262"/>
                      </a:lnTo>
                      <a:lnTo>
                        <a:pt x="821522" y="699401"/>
                      </a:lnTo>
                      <a:lnTo>
                        <a:pt x="821846" y="694791"/>
                      </a:lnTo>
                      <a:lnTo>
                        <a:pt x="823168" y="690216"/>
                      </a:lnTo>
                      <a:lnTo>
                        <a:pt x="822468" y="685939"/>
                      </a:lnTo>
                      <a:lnTo>
                        <a:pt x="823250" y="674813"/>
                      </a:lnTo>
                      <a:lnTo>
                        <a:pt x="819492" y="667756"/>
                      </a:lnTo>
                      <a:lnTo>
                        <a:pt x="818738" y="663155"/>
                      </a:lnTo>
                      <a:lnTo>
                        <a:pt x="816358" y="661873"/>
                      </a:lnTo>
                      <a:lnTo>
                        <a:pt x="814642" y="658651"/>
                      </a:lnTo>
                      <a:lnTo>
                        <a:pt x="794431" y="650063"/>
                      </a:lnTo>
                      <a:lnTo>
                        <a:pt x="794429" y="650062"/>
                      </a:lnTo>
                      <a:cubicBezTo>
                        <a:pt x="782679" y="647801"/>
                        <a:pt x="767115" y="647532"/>
                        <a:pt x="747235" y="648917"/>
                      </a:cubicBezTo>
                      <a:close/>
                      <a:moveTo>
                        <a:pt x="605308" y="621442"/>
                      </a:moveTo>
                      <a:cubicBezTo>
                        <a:pt x="627614" y="644646"/>
                        <a:pt x="640905" y="666464"/>
                        <a:pt x="623338" y="735729"/>
                      </a:cubicBezTo>
                      <a:cubicBezTo>
                        <a:pt x="618831" y="753045"/>
                        <a:pt x="615168" y="768305"/>
                        <a:pt x="612367" y="781432"/>
                      </a:cubicBezTo>
                      <a:lnTo>
                        <a:pt x="611205" y="788025"/>
                      </a:lnTo>
                      <a:lnTo>
                        <a:pt x="609855" y="793844"/>
                      </a:lnTo>
                      <a:lnTo>
                        <a:pt x="609150" y="799675"/>
                      </a:lnTo>
                      <a:lnTo>
                        <a:pt x="606565" y="814334"/>
                      </a:lnTo>
                      <a:lnTo>
                        <a:pt x="606327" y="823046"/>
                      </a:lnTo>
                      <a:lnTo>
                        <a:pt x="605616" y="828929"/>
                      </a:lnTo>
                      <a:lnTo>
                        <a:pt x="606137" y="830017"/>
                      </a:lnTo>
                      <a:lnTo>
                        <a:pt x="606029" y="833973"/>
                      </a:lnTo>
                      <a:cubicBezTo>
                        <a:pt x="606738" y="838257"/>
                        <a:pt x="608342" y="840254"/>
                        <a:pt x="610856" y="839886"/>
                      </a:cubicBezTo>
                      <a:lnTo>
                        <a:pt x="610856" y="839886"/>
                      </a:lnTo>
                      <a:lnTo>
                        <a:pt x="606137" y="830017"/>
                      </a:lnTo>
                      <a:lnTo>
                        <a:pt x="606327" y="823046"/>
                      </a:lnTo>
                      <a:lnTo>
                        <a:pt x="609150" y="799675"/>
                      </a:lnTo>
                      <a:lnTo>
                        <a:pt x="611205" y="788025"/>
                      </a:lnTo>
                      <a:lnTo>
                        <a:pt x="623338" y="735729"/>
                      </a:lnTo>
                      <a:cubicBezTo>
                        <a:pt x="640906" y="666464"/>
                        <a:pt x="627614" y="644646"/>
                        <a:pt x="605308" y="621442"/>
                      </a:cubicBezTo>
                      <a:close/>
                      <a:moveTo>
                        <a:pt x="2307354" y="604048"/>
                      </a:moveTo>
                      <a:lnTo>
                        <a:pt x="2323977" y="605924"/>
                      </a:lnTo>
                      <a:cubicBezTo>
                        <a:pt x="2328196" y="606550"/>
                        <a:pt x="2330777" y="607050"/>
                        <a:pt x="2330777" y="607050"/>
                      </a:cubicBezTo>
                      <a:cubicBezTo>
                        <a:pt x="2348652" y="634756"/>
                        <a:pt x="2303038" y="636603"/>
                        <a:pt x="2257424" y="652611"/>
                      </a:cubicBezTo>
                      <a:cubicBezTo>
                        <a:pt x="2211811" y="668619"/>
                        <a:pt x="2225988" y="812690"/>
                        <a:pt x="2229686" y="868102"/>
                      </a:cubicBezTo>
                      <a:cubicBezTo>
                        <a:pt x="2230495" y="878491"/>
                        <a:pt x="2231911" y="887626"/>
                        <a:pt x="2233507" y="895610"/>
                      </a:cubicBezTo>
                      <a:lnTo>
                        <a:pt x="2234832" y="901179"/>
                      </a:lnTo>
                      <a:lnTo>
                        <a:pt x="2235148" y="903215"/>
                      </a:lnTo>
                      <a:lnTo>
                        <a:pt x="2238020" y="914586"/>
                      </a:lnTo>
                      <a:lnTo>
                        <a:pt x="2238408" y="916219"/>
                      </a:lnTo>
                      <a:cubicBezTo>
                        <a:pt x="2241468" y="927799"/>
                        <a:pt x="2243541" y="935201"/>
                        <a:pt x="2241215" y="939271"/>
                      </a:cubicBezTo>
                      <a:lnTo>
                        <a:pt x="2229687" y="943215"/>
                      </a:lnTo>
                      <a:lnTo>
                        <a:pt x="2229687" y="943215"/>
                      </a:lnTo>
                      <a:cubicBezTo>
                        <a:pt x="2242632" y="943215"/>
                        <a:pt x="2243710" y="938289"/>
                        <a:pt x="2241014" y="926438"/>
                      </a:cubicBezTo>
                      <a:lnTo>
                        <a:pt x="2238020" y="914586"/>
                      </a:lnTo>
                      <a:lnTo>
                        <a:pt x="2234832" y="901179"/>
                      </a:lnTo>
                      <a:lnTo>
                        <a:pt x="2229687" y="868102"/>
                      </a:lnTo>
                      <a:cubicBezTo>
                        <a:pt x="2225989" y="812690"/>
                        <a:pt x="2211812" y="668619"/>
                        <a:pt x="2257425" y="652611"/>
                      </a:cubicBezTo>
                      <a:cubicBezTo>
                        <a:pt x="2303039" y="636603"/>
                        <a:pt x="2348653" y="634756"/>
                        <a:pt x="2330778" y="607050"/>
                      </a:cubicBezTo>
                      <a:cubicBezTo>
                        <a:pt x="2330778" y="607050"/>
                        <a:pt x="2320453" y="605049"/>
                        <a:pt x="2307354" y="604048"/>
                      </a:cubicBezTo>
                      <a:close/>
                      <a:moveTo>
                        <a:pt x="726277" y="595968"/>
                      </a:moveTo>
                      <a:cubicBezTo>
                        <a:pt x="726277" y="595968"/>
                        <a:pt x="724968" y="597776"/>
                        <a:pt x="722665" y="600691"/>
                      </a:cubicBezTo>
                      <a:lnTo>
                        <a:pt x="722662" y="600695"/>
                      </a:lnTo>
                      <a:lnTo>
                        <a:pt x="711337" y="613602"/>
                      </a:lnTo>
                      <a:lnTo>
                        <a:pt x="683745" y="637835"/>
                      </a:lnTo>
                      <a:cubicBezTo>
                        <a:pt x="691836" y="632986"/>
                        <a:pt x="699839" y="625886"/>
                        <a:pt x="706683" y="618906"/>
                      </a:cubicBezTo>
                      <a:lnTo>
                        <a:pt x="711337" y="613602"/>
                      </a:lnTo>
                      <a:lnTo>
                        <a:pt x="713102" y="612053"/>
                      </a:lnTo>
                      <a:lnTo>
                        <a:pt x="722662" y="600695"/>
                      </a:lnTo>
                      <a:lnTo>
                        <a:pt x="722666" y="600691"/>
                      </a:lnTo>
                      <a:close/>
                      <a:moveTo>
                        <a:pt x="1932811" y="591889"/>
                      </a:moveTo>
                      <a:cubicBezTo>
                        <a:pt x="1908077" y="591658"/>
                        <a:pt x="1882343" y="602124"/>
                        <a:pt x="1873405" y="632909"/>
                      </a:cubicBezTo>
                      <a:lnTo>
                        <a:pt x="1859953" y="663548"/>
                      </a:lnTo>
                      <a:lnTo>
                        <a:pt x="1855690" y="669208"/>
                      </a:lnTo>
                      <a:lnTo>
                        <a:pt x="1845833" y="678556"/>
                      </a:lnTo>
                      <a:lnTo>
                        <a:pt x="1842261" y="680770"/>
                      </a:lnTo>
                      <a:lnTo>
                        <a:pt x="1832405" y="683039"/>
                      </a:lnTo>
                      <a:lnTo>
                        <a:pt x="1832405" y="683039"/>
                      </a:lnTo>
                      <a:cubicBezTo>
                        <a:pt x="1834565" y="683148"/>
                        <a:pt x="1837370" y="682926"/>
                        <a:pt x="1840571" y="681818"/>
                      </a:cubicBezTo>
                      <a:lnTo>
                        <a:pt x="1842261" y="680770"/>
                      </a:lnTo>
                      <a:lnTo>
                        <a:pt x="1843895" y="680394"/>
                      </a:lnTo>
                      <a:lnTo>
                        <a:pt x="1845833" y="678556"/>
                      </a:lnTo>
                      <a:lnTo>
                        <a:pt x="1851118" y="675279"/>
                      </a:lnTo>
                      <a:lnTo>
                        <a:pt x="1855690" y="669208"/>
                      </a:lnTo>
                      <a:lnTo>
                        <a:pt x="1858736" y="666320"/>
                      </a:lnTo>
                      <a:lnTo>
                        <a:pt x="1859953" y="663548"/>
                      </a:lnTo>
                      <a:lnTo>
                        <a:pt x="1862559" y="660089"/>
                      </a:lnTo>
                      <a:cubicBezTo>
                        <a:pt x="1866356" y="653212"/>
                        <a:pt x="1870054" y="644338"/>
                        <a:pt x="1873406" y="632909"/>
                      </a:cubicBezTo>
                      <a:cubicBezTo>
                        <a:pt x="1877875" y="617517"/>
                        <a:pt x="1886543" y="607204"/>
                        <a:pt x="1897185" y="600768"/>
                      </a:cubicBezTo>
                      <a:lnTo>
                        <a:pt x="1932811" y="591889"/>
                      </a:lnTo>
                      <a:close/>
                      <a:moveTo>
                        <a:pt x="451361" y="579960"/>
                      </a:moveTo>
                      <a:lnTo>
                        <a:pt x="431422" y="581574"/>
                      </a:lnTo>
                      <a:lnTo>
                        <a:pt x="431423" y="581574"/>
                      </a:lnTo>
                      <a:close/>
                      <a:moveTo>
                        <a:pt x="537889" y="574419"/>
                      </a:moveTo>
                      <a:lnTo>
                        <a:pt x="557065" y="577228"/>
                      </a:lnTo>
                      <a:cubicBezTo>
                        <a:pt x="564317" y="580345"/>
                        <a:pt x="572331" y="586117"/>
                        <a:pt x="580806" y="595968"/>
                      </a:cubicBezTo>
                      <a:cubicBezTo>
                        <a:pt x="563855" y="576266"/>
                        <a:pt x="548753" y="572880"/>
                        <a:pt x="537889" y="574419"/>
                      </a:cubicBezTo>
                      <a:close/>
                      <a:moveTo>
                        <a:pt x="773740" y="569493"/>
                      </a:moveTo>
                      <a:lnTo>
                        <a:pt x="774875" y="574803"/>
                      </a:lnTo>
                      <a:lnTo>
                        <a:pt x="775099" y="578074"/>
                      </a:lnTo>
                      <a:lnTo>
                        <a:pt x="774153" y="587305"/>
                      </a:lnTo>
                      <a:lnTo>
                        <a:pt x="772800" y="591350"/>
                      </a:lnTo>
                      <a:lnTo>
                        <a:pt x="760478" y="600662"/>
                      </a:lnTo>
                      <a:cubicBezTo>
                        <a:pt x="766048" y="599537"/>
                        <a:pt x="769661" y="597026"/>
                        <a:pt x="771949" y="593893"/>
                      </a:cubicBezTo>
                      <a:lnTo>
                        <a:pt x="772800" y="591350"/>
                      </a:lnTo>
                      <a:lnTo>
                        <a:pt x="773817" y="590580"/>
                      </a:lnTo>
                      <a:lnTo>
                        <a:pt x="774153" y="587305"/>
                      </a:lnTo>
                      <a:lnTo>
                        <a:pt x="775463" y="583389"/>
                      </a:lnTo>
                      <a:lnTo>
                        <a:pt x="775099" y="578074"/>
                      </a:lnTo>
                      <a:lnTo>
                        <a:pt x="775252" y="576573"/>
                      </a:lnTo>
                      <a:lnTo>
                        <a:pt x="774875" y="574803"/>
                      </a:lnTo>
                      <a:lnTo>
                        <a:pt x="774801" y="573730"/>
                      </a:lnTo>
                      <a:cubicBezTo>
                        <a:pt x="774304" y="571160"/>
                        <a:pt x="773740" y="569493"/>
                        <a:pt x="773740" y="569493"/>
                      </a:cubicBezTo>
                      <a:close/>
                      <a:moveTo>
                        <a:pt x="390953" y="527011"/>
                      </a:moveTo>
                      <a:cubicBezTo>
                        <a:pt x="369688" y="537785"/>
                        <a:pt x="349808" y="563644"/>
                        <a:pt x="335246" y="586809"/>
                      </a:cubicBezTo>
                      <a:lnTo>
                        <a:pt x="327799" y="599892"/>
                      </a:lnTo>
                      <a:lnTo>
                        <a:pt x="325383" y="603400"/>
                      </a:lnTo>
                      <a:lnTo>
                        <a:pt x="319755" y="614021"/>
                      </a:lnTo>
                      <a:lnTo>
                        <a:pt x="317880" y="617315"/>
                      </a:lnTo>
                      <a:lnTo>
                        <a:pt x="315820" y="621448"/>
                      </a:lnTo>
                      <a:lnTo>
                        <a:pt x="315131" y="622747"/>
                      </a:lnTo>
                      <a:lnTo>
                        <a:pt x="314090" y="624918"/>
                      </a:lnTo>
                      <a:lnTo>
                        <a:pt x="313109" y="626885"/>
                      </a:lnTo>
                      <a:cubicBezTo>
                        <a:pt x="312015" y="629166"/>
                        <a:pt x="311437" y="630446"/>
                        <a:pt x="311437" y="630446"/>
                      </a:cubicBezTo>
                      <a:cubicBezTo>
                        <a:pt x="311437" y="717258"/>
                        <a:pt x="259043" y="756662"/>
                        <a:pt x="259043" y="756662"/>
                      </a:cubicBezTo>
                      <a:lnTo>
                        <a:pt x="259012" y="756691"/>
                      </a:lnTo>
                      <a:lnTo>
                        <a:pt x="206741" y="803126"/>
                      </a:lnTo>
                      <a:lnTo>
                        <a:pt x="203351" y="807716"/>
                      </a:lnTo>
                      <a:lnTo>
                        <a:pt x="200581" y="810256"/>
                      </a:lnTo>
                      <a:lnTo>
                        <a:pt x="188925" y="827247"/>
                      </a:lnTo>
                      <a:lnTo>
                        <a:pt x="170002" y="852866"/>
                      </a:lnTo>
                      <a:lnTo>
                        <a:pt x="165453" y="861463"/>
                      </a:lnTo>
                      <a:lnTo>
                        <a:pt x="162113" y="866331"/>
                      </a:lnTo>
                      <a:lnTo>
                        <a:pt x="154938" y="881335"/>
                      </a:lnTo>
                      <a:lnTo>
                        <a:pt x="147044" y="896253"/>
                      </a:lnTo>
                      <a:lnTo>
                        <a:pt x="143176" y="905929"/>
                      </a:lnTo>
                      <a:lnTo>
                        <a:pt x="140982" y="910517"/>
                      </a:lnTo>
                      <a:cubicBezTo>
                        <a:pt x="136532" y="921666"/>
                        <a:pt x="134529" y="928439"/>
                        <a:pt x="134529" y="928439"/>
                      </a:cubicBezTo>
                      <a:lnTo>
                        <a:pt x="134530" y="928438"/>
                      </a:lnTo>
                      <a:lnTo>
                        <a:pt x="136088" y="923659"/>
                      </a:lnTo>
                      <a:lnTo>
                        <a:pt x="143176" y="905929"/>
                      </a:lnTo>
                      <a:lnTo>
                        <a:pt x="154938" y="881335"/>
                      </a:lnTo>
                      <a:lnTo>
                        <a:pt x="165453" y="861463"/>
                      </a:lnTo>
                      <a:lnTo>
                        <a:pt x="188925" y="827247"/>
                      </a:lnTo>
                      <a:lnTo>
                        <a:pt x="203351" y="807716"/>
                      </a:lnTo>
                      <a:lnTo>
                        <a:pt x="259012" y="756691"/>
                      </a:lnTo>
                      <a:lnTo>
                        <a:pt x="259044" y="756662"/>
                      </a:lnTo>
                      <a:cubicBezTo>
                        <a:pt x="259044" y="756662"/>
                        <a:pt x="311438" y="717258"/>
                        <a:pt x="311438" y="630446"/>
                      </a:cubicBezTo>
                      <a:lnTo>
                        <a:pt x="314090" y="624918"/>
                      </a:lnTo>
                      <a:lnTo>
                        <a:pt x="315820" y="621448"/>
                      </a:lnTo>
                      <a:lnTo>
                        <a:pt x="319755" y="614021"/>
                      </a:lnTo>
                      <a:lnTo>
                        <a:pt x="327799" y="599892"/>
                      </a:lnTo>
                      <a:lnTo>
                        <a:pt x="360587" y="552264"/>
                      </a:lnTo>
                      <a:lnTo>
                        <a:pt x="390953" y="527012"/>
                      </a:lnTo>
                      <a:close/>
                      <a:moveTo>
                        <a:pt x="2482913" y="510050"/>
                      </a:moveTo>
                      <a:cubicBezTo>
                        <a:pt x="2474977" y="510618"/>
                        <a:pt x="2467464" y="512234"/>
                        <a:pt x="2459605" y="512234"/>
                      </a:cubicBezTo>
                      <a:cubicBezTo>
                        <a:pt x="2428168" y="512234"/>
                        <a:pt x="2404129" y="599046"/>
                        <a:pt x="2415840" y="650764"/>
                      </a:cubicBezTo>
                      <a:cubicBezTo>
                        <a:pt x="2428168" y="701866"/>
                        <a:pt x="2483645" y="743733"/>
                        <a:pt x="2463303" y="846552"/>
                      </a:cubicBezTo>
                      <a:lnTo>
                        <a:pt x="2463292" y="846603"/>
                      </a:lnTo>
                      <a:lnTo>
                        <a:pt x="2453259" y="887244"/>
                      </a:lnTo>
                      <a:lnTo>
                        <a:pt x="2450799" y="894743"/>
                      </a:lnTo>
                      <a:lnTo>
                        <a:pt x="2441577" y="915485"/>
                      </a:lnTo>
                      <a:lnTo>
                        <a:pt x="2441568" y="915503"/>
                      </a:lnTo>
                      <a:lnTo>
                        <a:pt x="2441561" y="915510"/>
                      </a:lnTo>
                      <a:lnTo>
                        <a:pt x="2433896" y="922911"/>
                      </a:lnTo>
                      <a:lnTo>
                        <a:pt x="2425684" y="924388"/>
                      </a:lnTo>
                      <a:lnTo>
                        <a:pt x="2425684" y="924388"/>
                      </a:lnTo>
                      <a:cubicBezTo>
                        <a:pt x="2427432" y="925132"/>
                        <a:pt x="2429733" y="925458"/>
                        <a:pt x="2432432" y="924325"/>
                      </a:cubicBezTo>
                      <a:lnTo>
                        <a:pt x="2433896" y="922911"/>
                      </a:lnTo>
                      <a:lnTo>
                        <a:pt x="2435257" y="922666"/>
                      </a:lnTo>
                      <a:lnTo>
                        <a:pt x="2441561" y="915510"/>
                      </a:lnTo>
                      <a:lnTo>
                        <a:pt x="2441569" y="915503"/>
                      </a:lnTo>
                      <a:lnTo>
                        <a:pt x="2441577" y="915485"/>
                      </a:lnTo>
                      <a:lnTo>
                        <a:pt x="2448529" y="901666"/>
                      </a:lnTo>
                      <a:lnTo>
                        <a:pt x="2450799" y="894743"/>
                      </a:lnTo>
                      <a:lnTo>
                        <a:pt x="2452168" y="891665"/>
                      </a:lnTo>
                      <a:lnTo>
                        <a:pt x="2453259" y="887244"/>
                      </a:lnTo>
                      <a:lnTo>
                        <a:pt x="2455865" y="879300"/>
                      </a:lnTo>
                      <a:lnTo>
                        <a:pt x="2463292" y="846603"/>
                      </a:lnTo>
                      <a:lnTo>
                        <a:pt x="2463304" y="846552"/>
                      </a:lnTo>
                      <a:cubicBezTo>
                        <a:pt x="2483646" y="743733"/>
                        <a:pt x="2428169" y="701866"/>
                        <a:pt x="2415841" y="650764"/>
                      </a:cubicBezTo>
                      <a:cubicBezTo>
                        <a:pt x="2404130" y="599046"/>
                        <a:pt x="2428169" y="512234"/>
                        <a:pt x="2459606" y="512234"/>
                      </a:cubicBezTo>
                      <a:lnTo>
                        <a:pt x="2482913" y="510050"/>
                      </a:lnTo>
                      <a:close/>
                      <a:moveTo>
                        <a:pt x="924143" y="503617"/>
                      </a:moveTo>
                      <a:lnTo>
                        <a:pt x="924671" y="535113"/>
                      </a:lnTo>
                      <a:lnTo>
                        <a:pt x="922723" y="546340"/>
                      </a:lnTo>
                      <a:lnTo>
                        <a:pt x="916921" y="571367"/>
                      </a:lnTo>
                      <a:lnTo>
                        <a:pt x="912178" y="583579"/>
                      </a:lnTo>
                      <a:lnTo>
                        <a:pt x="901596" y="602588"/>
                      </a:lnTo>
                      <a:lnTo>
                        <a:pt x="891880" y="614081"/>
                      </a:lnTo>
                      <a:lnTo>
                        <a:pt x="888291" y="616775"/>
                      </a:lnTo>
                      <a:lnTo>
                        <a:pt x="872308" y="620413"/>
                      </a:lnTo>
                      <a:cubicBezTo>
                        <a:pt x="877068" y="621195"/>
                        <a:pt x="881571" y="620513"/>
                        <a:pt x="885791" y="618650"/>
                      </a:cubicBezTo>
                      <a:lnTo>
                        <a:pt x="888291" y="616775"/>
                      </a:lnTo>
                      <a:lnTo>
                        <a:pt x="889916" y="616405"/>
                      </a:lnTo>
                      <a:lnTo>
                        <a:pt x="891880" y="614081"/>
                      </a:lnTo>
                      <a:lnTo>
                        <a:pt x="897578" y="609805"/>
                      </a:lnTo>
                      <a:lnTo>
                        <a:pt x="901596" y="602588"/>
                      </a:lnTo>
                      <a:lnTo>
                        <a:pt x="907516" y="595584"/>
                      </a:lnTo>
                      <a:lnTo>
                        <a:pt x="912178" y="583579"/>
                      </a:lnTo>
                      <a:lnTo>
                        <a:pt x="915454" y="577696"/>
                      </a:lnTo>
                      <a:lnTo>
                        <a:pt x="916921" y="571367"/>
                      </a:lnTo>
                      <a:lnTo>
                        <a:pt x="919558" y="564576"/>
                      </a:lnTo>
                      <a:lnTo>
                        <a:pt x="922723" y="546340"/>
                      </a:lnTo>
                      <a:lnTo>
                        <a:pt x="924715" y="537745"/>
                      </a:lnTo>
                      <a:lnTo>
                        <a:pt x="924671" y="535113"/>
                      </a:lnTo>
                      <a:lnTo>
                        <a:pt x="925335" y="531284"/>
                      </a:lnTo>
                      <a:close/>
                      <a:moveTo>
                        <a:pt x="1014140" y="479603"/>
                      </a:moveTo>
                      <a:lnTo>
                        <a:pt x="1014140" y="479603"/>
                      </a:lnTo>
                      <a:lnTo>
                        <a:pt x="1040596" y="497891"/>
                      </a:lnTo>
                      <a:lnTo>
                        <a:pt x="1040600" y="497903"/>
                      </a:lnTo>
                      <a:lnTo>
                        <a:pt x="1049394" y="527843"/>
                      </a:lnTo>
                      <a:lnTo>
                        <a:pt x="1050160" y="537563"/>
                      </a:lnTo>
                      <a:lnTo>
                        <a:pt x="1050268" y="557925"/>
                      </a:lnTo>
                      <a:lnTo>
                        <a:pt x="1049828" y="565554"/>
                      </a:lnTo>
                      <a:lnTo>
                        <a:pt x="1049438" y="569236"/>
                      </a:lnTo>
                      <a:lnTo>
                        <a:pt x="1048657" y="575035"/>
                      </a:lnTo>
                      <a:cubicBezTo>
                        <a:pt x="1016604" y="593505"/>
                        <a:pt x="1027083" y="680317"/>
                        <a:pt x="1027083" y="680317"/>
                      </a:cubicBezTo>
                      <a:cubicBezTo>
                        <a:pt x="1096120" y="814537"/>
                        <a:pt x="1090573" y="901964"/>
                        <a:pt x="1090573" y="901964"/>
                      </a:cubicBezTo>
                      <a:lnTo>
                        <a:pt x="1090577" y="902036"/>
                      </a:lnTo>
                      <a:lnTo>
                        <a:pt x="1093248" y="961372"/>
                      </a:lnTo>
                      <a:lnTo>
                        <a:pt x="1094078" y="966130"/>
                      </a:lnTo>
                      <a:lnTo>
                        <a:pt x="1094307" y="970326"/>
                      </a:lnTo>
                      <a:lnTo>
                        <a:pt x="1097240" y="984245"/>
                      </a:lnTo>
                      <a:lnTo>
                        <a:pt x="1101953" y="1011247"/>
                      </a:lnTo>
                      <a:lnTo>
                        <a:pt x="1104609" y="1019219"/>
                      </a:lnTo>
                      <a:lnTo>
                        <a:pt x="1106013" y="1025879"/>
                      </a:lnTo>
                      <a:lnTo>
                        <a:pt x="1110362" y="1036484"/>
                      </a:lnTo>
                      <a:lnTo>
                        <a:pt x="1115637" y="1052317"/>
                      </a:lnTo>
                      <a:lnTo>
                        <a:pt x="1120896" y="1062173"/>
                      </a:lnTo>
                      <a:lnTo>
                        <a:pt x="1124014" y="1069778"/>
                      </a:lnTo>
                      <a:lnTo>
                        <a:pt x="1128443" y="1076316"/>
                      </a:lnTo>
                      <a:lnTo>
                        <a:pt x="1133243" y="1085310"/>
                      </a:lnTo>
                      <a:lnTo>
                        <a:pt x="1137662" y="1089926"/>
                      </a:lnTo>
                      <a:lnTo>
                        <a:pt x="1146638" y="1103177"/>
                      </a:lnTo>
                      <a:cubicBezTo>
                        <a:pt x="1154764" y="1112689"/>
                        <a:pt x="1163381" y="1120643"/>
                        <a:pt x="1172210" y="1127233"/>
                      </a:cubicBezTo>
                      <a:lnTo>
                        <a:pt x="1174910" y="1128829"/>
                      </a:lnTo>
                      <a:lnTo>
                        <a:pt x="1176007" y="1129974"/>
                      </a:lnTo>
                      <a:lnTo>
                        <a:pt x="1179808" y="1131724"/>
                      </a:lnTo>
                      <a:lnTo>
                        <a:pt x="1199055" y="1143099"/>
                      </a:lnTo>
                      <a:lnTo>
                        <a:pt x="1210075" y="1145656"/>
                      </a:lnTo>
                      <a:lnTo>
                        <a:pt x="1221810" y="1151058"/>
                      </a:lnTo>
                      <a:lnTo>
                        <a:pt x="1249867" y="1154887"/>
                      </a:lnTo>
                      <a:lnTo>
                        <a:pt x="1249867" y="1154888"/>
                      </a:lnTo>
                      <a:lnTo>
                        <a:pt x="1249868" y="1154888"/>
                      </a:lnTo>
                      <a:lnTo>
                        <a:pt x="1249867" y="1154887"/>
                      </a:lnTo>
                      <a:lnTo>
                        <a:pt x="1210075" y="1145656"/>
                      </a:lnTo>
                      <a:lnTo>
                        <a:pt x="1179808" y="1131724"/>
                      </a:lnTo>
                      <a:lnTo>
                        <a:pt x="1174910" y="1128829"/>
                      </a:lnTo>
                      <a:lnTo>
                        <a:pt x="1137662" y="1089926"/>
                      </a:lnTo>
                      <a:lnTo>
                        <a:pt x="1128443" y="1076316"/>
                      </a:lnTo>
                      <a:lnTo>
                        <a:pt x="1120896" y="1062173"/>
                      </a:lnTo>
                      <a:lnTo>
                        <a:pt x="1110362" y="1036484"/>
                      </a:lnTo>
                      <a:lnTo>
                        <a:pt x="1104609" y="1019219"/>
                      </a:lnTo>
                      <a:lnTo>
                        <a:pt x="1097240" y="984245"/>
                      </a:lnTo>
                      <a:lnTo>
                        <a:pt x="1094078" y="966130"/>
                      </a:lnTo>
                      <a:lnTo>
                        <a:pt x="1090577" y="902036"/>
                      </a:lnTo>
                      <a:lnTo>
                        <a:pt x="1090574" y="901964"/>
                      </a:lnTo>
                      <a:cubicBezTo>
                        <a:pt x="1090574" y="901964"/>
                        <a:pt x="1096121" y="814537"/>
                        <a:pt x="1027084" y="680317"/>
                      </a:cubicBezTo>
                      <a:cubicBezTo>
                        <a:pt x="1027084" y="680317"/>
                        <a:pt x="1016605" y="593505"/>
                        <a:pt x="1048658" y="575035"/>
                      </a:cubicBezTo>
                      <a:cubicBezTo>
                        <a:pt x="1048658" y="575035"/>
                        <a:pt x="1048899" y="573669"/>
                        <a:pt x="1049222" y="571263"/>
                      </a:cubicBezTo>
                      <a:lnTo>
                        <a:pt x="1049438" y="569236"/>
                      </a:lnTo>
                      <a:lnTo>
                        <a:pt x="1049750" y="566914"/>
                      </a:lnTo>
                      <a:lnTo>
                        <a:pt x="1049828" y="565554"/>
                      </a:lnTo>
                      <a:lnTo>
                        <a:pt x="1050285" y="561249"/>
                      </a:lnTo>
                      <a:lnTo>
                        <a:pt x="1050268" y="557925"/>
                      </a:lnTo>
                      <a:lnTo>
                        <a:pt x="1050900" y="546950"/>
                      </a:lnTo>
                      <a:lnTo>
                        <a:pt x="1050160" y="537563"/>
                      </a:lnTo>
                      <a:lnTo>
                        <a:pt x="1050122" y="530320"/>
                      </a:lnTo>
                      <a:lnTo>
                        <a:pt x="1049394" y="527843"/>
                      </a:lnTo>
                      <a:lnTo>
                        <a:pt x="1048913" y="521743"/>
                      </a:lnTo>
                      <a:lnTo>
                        <a:pt x="1040600" y="497903"/>
                      </a:lnTo>
                      <a:lnTo>
                        <a:pt x="1040597" y="497891"/>
                      </a:lnTo>
                      <a:cubicBezTo>
                        <a:pt x="1035020" y="488569"/>
                        <a:pt x="1026622" y="481604"/>
                        <a:pt x="1014140" y="479603"/>
                      </a:cubicBezTo>
                      <a:close/>
                      <a:moveTo>
                        <a:pt x="2005933" y="437121"/>
                      </a:moveTo>
                      <a:lnTo>
                        <a:pt x="2005933" y="437121"/>
                      </a:lnTo>
                      <a:lnTo>
                        <a:pt x="2024244" y="442561"/>
                      </a:lnTo>
                      <a:lnTo>
                        <a:pt x="2049537" y="466329"/>
                      </a:lnTo>
                      <a:lnTo>
                        <a:pt x="2069847" y="494202"/>
                      </a:lnTo>
                      <a:lnTo>
                        <a:pt x="2081254" y="512574"/>
                      </a:lnTo>
                      <a:lnTo>
                        <a:pt x="2097459" y="548567"/>
                      </a:lnTo>
                      <a:lnTo>
                        <a:pt x="2104426" y="565629"/>
                      </a:lnTo>
                      <a:lnTo>
                        <a:pt x="2113178" y="610697"/>
                      </a:lnTo>
                      <a:lnTo>
                        <a:pt x="2113186" y="610744"/>
                      </a:lnTo>
                      <a:cubicBezTo>
                        <a:pt x="2111337" y="660615"/>
                        <a:pt x="2131062" y="714180"/>
                        <a:pt x="2131062" y="714180"/>
                      </a:cubicBezTo>
                      <a:cubicBezTo>
                        <a:pt x="2158800" y="709870"/>
                        <a:pt x="2150787" y="731419"/>
                        <a:pt x="2150787" y="731419"/>
                      </a:cubicBezTo>
                      <a:cubicBezTo>
                        <a:pt x="2132911" y="743733"/>
                        <a:pt x="2101474" y="747427"/>
                        <a:pt x="2101474" y="747427"/>
                      </a:cubicBezTo>
                      <a:cubicBezTo>
                        <a:pt x="2033670" y="757278"/>
                        <a:pt x="1982508" y="895807"/>
                        <a:pt x="1952921" y="907505"/>
                      </a:cubicBezTo>
                      <a:cubicBezTo>
                        <a:pt x="1922717" y="919819"/>
                        <a:pt x="1911005" y="967227"/>
                        <a:pt x="1928881" y="978925"/>
                      </a:cubicBezTo>
                      <a:cubicBezTo>
                        <a:pt x="1946757" y="990623"/>
                        <a:pt x="2018260" y="1052192"/>
                        <a:pt x="2073736" y="1060196"/>
                      </a:cubicBezTo>
                      <a:lnTo>
                        <a:pt x="2073743" y="1060198"/>
                      </a:lnTo>
                      <a:lnTo>
                        <a:pt x="2097783" y="1066644"/>
                      </a:lnTo>
                      <a:lnTo>
                        <a:pt x="2100829" y="1068805"/>
                      </a:lnTo>
                      <a:lnTo>
                        <a:pt x="2103045" y="1072843"/>
                      </a:lnTo>
                      <a:lnTo>
                        <a:pt x="2098094" y="1081062"/>
                      </a:lnTo>
                      <a:lnTo>
                        <a:pt x="2093461" y="1083592"/>
                      </a:lnTo>
                      <a:lnTo>
                        <a:pt x="2093462" y="1083592"/>
                      </a:lnTo>
                      <a:cubicBezTo>
                        <a:pt x="2093462" y="1083592"/>
                        <a:pt x="2102246" y="1079744"/>
                        <a:pt x="2104172" y="1074895"/>
                      </a:cubicBezTo>
                      <a:lnTo>
                        <a:pt x="2103045" y="1072843"/>
                      </a:lnTo>
                      <a:lnTo>
                        <a:pt x="2104086" y="1071116"/>
                      </a:lnTo>
                      <a:lnTo>
                        <a:pt x="2100829" y="1068805"/>
                      </a:lnTo>
                      <a:lnTo>
                        <a:pt x="2099963" y="1067228"/>
                      </a:lnTo>
                      <a:lnTo>
                        <a:pt x="2097783" y="1066644"/>
                      </a:lnTo>
                      <a:lnTo>
                        <a:pt x="2095928" y="1065327"/>
                      </a:lnTo>
                      <a:lnTo>
                        <a:pt x="2073743" y="1060198"/>
                      </a:lnTo>
                      <a:lnTo>
                        <a:pt x="2073737" y="1060196"/>
                      </a:lnTo>
                      <a:cubicBezTo>
                        <a:pt x="2018261" y="1052192"/>
                        <a:pt x="1946758" y="990623"/>
                        <a:pt x="1928882" y="978925"/>
                      </a:cubicBezTo>
                      <a:cubicBezTo>
                        <a:pt x="1911006" y="967227"/>
                        <a:pt x="1922718" y="919819"/>
                        <a:pt x="1952922" y="907505"/>
                      </a:cubicBezTo>
                      <a:cubicBezTo>
                        <a:pt x="1982509" y="895807"/>
                        <a:pt x="2033671" y="757278"/>
                        <a:pt x="2101475" y="747427"/>
                      </a:cubicBezTo>
                      <a:cubicBezTo>
                        <a:pt x="2101475" y="747427"/>
                        <a:pt x="2132912" y="743733"/>
                        <a:pt x="2150788" y="731419"/>
                      </a:cubicBezTo>
                      <a:cubicBezTo>
                        <a:pt x="2150788" y="731419"/>
                        <a:pt x="2158801" y="709870"/>
                        <a:pt x="2131063" y="714180"/>
                      </a:cubicBezTo>
                      <a:cubicBezTo>
                        <a:pt x="2131063" y="714180"/>
                        <a:pt x="2111338" y="660615"/>
                        <a:pt x="2113187" y="610744"/>
                      </a:cubicBezTo>
                      <a:lnTo>
                        <a:pt x="2113178" y="610697"/>
                      </a:lnTo>
                      <a:lnTo>
                        <a:pt x="2106098" y="569726"/>
                      </a:lnTo>
                      <a:lnTo>
                        <a:pt x="2104426" y="565629"/>
                      </a:lnTo>
                      <a:lnTo>
                        <a:pt x="2103883" y="562836"/>
                      </a:lnTo>
                      <a:lnTo>
                        <a:pt x="2097459" y="548567"/>
                      </a:lnTo>
                      <a:lnTo>
                        <a:pt x="2085660" y="519670"/>
                      </a:lnTo>
                      <a:lnTo>
                        <a:pt x="2081254" y="512574"/>
                      </a:lnTo>
                      <a:lnTo>
                        <a:pt x="2078052" y="505462"/>
                      </a:lnTo>
                      <a:lnTo>
                        <a:pt x="2069847" y="494202"/>
                      </a:lnTo>
                      <a:lnTo>
                        <a:pt x="2056749" y="473106"/>
                      </a:lnTo>
                      <a:lnTo>
                        <a:pt x="2049537" y="466329"/>
                      </a:lnTo>
                      <a:lnTo>
                        <a:pt x="2042975" y="457323"/>
                      </a:lnTo>
                      <a:cubicBezTo>
                        <a:pt x="2030551" y="444894"/>
                        <a:pt x="2017799" y="437121"/>
                        <a:pt x="2005933" y="437121"/>
                      </a:cubicBezTo>
                      <a:close/>
                      <a:moveTo>
                        <a:pt x="702237" y="416803"/>
                      </a:moveTo>
                      <a:lnTo>
                        <a:pt x="705907" y="417178"/>
                      </a:lnTo>
                      <a:lnTo>
                        <a:pt x="705909" y="417180"/>
                      </a:lnTo>
                      <a:lnTo>
                        <a:pt x="712474" y="422995"/>
                      </a:lnTo>
                      <a:lnTo>
                        <a:pt x="714429" y="426794"/>
                      </a:lnTo>
                      <a:lnTo>
                        <a:pt x="718821" y="441180"/>
                      </a:lnTo>
                      <a:lnTo>
                        <a:pt x="720598" y="451547"/>
                      </a:lnTo>
                      <a:lnTo>
                        <a:pt x="721049" y="457921"/>
                      </a:lnTo>
                      <a:lnTo>
                        <a:pt x="720729" y="490685"/>
                      </a:lnTo>
                      <a:cubicBezTo>
                        <a:pt x="721423" y="480757"/>
                        <a:pt x="721654" y="472157"/>
                        <a:pt x="721528" y="464707"/>
                      </a:cubicBezTo>
                      <a:lnTo>
                        <a:pt x="721049" y="457921"/>
                      </a:lnTo>
                      <a:lnTo>
                        <a:pt x="721083" y="454374"/>
                      </a:lnTo>
                      <a:lnTo>
                        <a:pt x="720598" y="451547"/>
                      </a:lnTo>
                      <a:lnTo>
                        <a:pt x="720181" y="445634"/>
                      </a:lnTo>
                      <a:lnTo>
                        <a:pt x="718821" y="441180"/>
                      </a:lnTo>
                      <a:lnTo>
                        <a:pt x="717317" y="432406"/>
                      </a:lnTo>
                      <a:lnTo>
                        <a:pt x="714429" y="426794"/>
                      </a:lnTo>
                      <a:lnTo>
                        <a:pt x="713564" y="423960"/>
                      </a:lnTo>
                      <a:lnTo>
                        <a:pt x="712474" y="422995"/>
                      </a:lnTo>
                      <a:lnTo>
                        <a:pt x="711551" y="421200"/>
                      </a:lnTo>
                      <a:lnTo>
                        <a:pt x="705909" y="417180"/>
                      </a:lnTo>
                      <a:lnTo>
                        <a:pt x="705907" y="417178"/>
                      </a:lnTo>
                      <a:cubicBezTo>
                        <a:pt x="703740" y="416457"/>
                        <a:pt x="702237" y="416803"/>
                        <a:pt x="702237" y="416803"/>
                      </a:cubicBezTo>
                      <a:close/>
                      <a:moveTo>
                        <a:pt x="2390433" y="412599"/>
                      </a:moveTo>
                      <a:cubicBezTo>
                        <a:pt x="2377546" y="412955"/>
                        <a:pt x="2363908" y="416033"/>
                        <a:pt x="2350501" y="422960"/>
                      </a:cubicBezTo>
                      <a:cubicBezTo>
                        <a:pt x="2297491" y="450666"/>
                        <a:pt x="2340639" y="506078"/>
                        <a:pt x="2295025" y="553486"/>
                      </a:cubicBezTo>
                      <a:lnTo>
                        <a:pt x="2295000" y="553516"/>
                      </a:lnTo>
                      <a:lnTo>
                        <a:pt x="2275528" y="576033"/>
                      </a:lnTo>
                      <a:lnTo>
                        <a:pt x="2273410" y="579494"/>
                      </a:lnTo>
                      <a:lnTo>
                        <a:pt x="2271448" y="581855"/>
                      </a:lnTo>
                      <a:lnTo>
                        <a:pt x="2269925" y="585188"/>
                      </a:lnTo>
                      <a:lnTo>
                        <a:pt x="2266204" y="591267"/>
                      </a:lnTo>
                      <a:lnTo>
                        <a:pt x="2266031" y="593710"/>
                      </a:lnTo>
                      <a:lnTo>
                        <a:pt x="2264051" y="598046"/>
                      </a:lnTo>
                      <a:cubicBezTo>
                        <a:pt x="2262818" y="605511"/>
                        <a:pt x="2267287" y="607050"/>
                        <a:pt x="2267287" y="607050"/>
                      </a:cubicBezTo>
                      <a:lnTo>
                        <a:pt x="2267288" y="607050"/>
                      </a:lnTo>
                      <a:lnTo>
                        <a:pt x="2265208" y="605347"/>
                      </a:lnTo>
                      <a:lnTo>
                        <a:pt x="2266031" y="593710"/>
                      </a:lnTo>
                      <a:lnTo>
                        <a:pt x="2269925" y="585188"/>
                      </a:lnTo>
                      <a:lnTo>
                        <a:pt x="2273410" y="579494"/>
                      </a:lnTo>
                      <a:lnTo>
                        <a:pt x="2295000" y="553516"/>
                      </a:lnTo>
                      <a:lnTo>
                        <a:pt x="2295026" y="553486"/>
                      </a:lnTo>
                      <a:cubicBezTo>
                        <a:pt x="2340640" y="506078"/>
                        <a:pt x="2297492" y="450666"/>
                        <a:pt x="2350502" y="422960"/>
                      </a:cubicBezTo>
                      <a:lnTo>
                        <a:pt x="2390433" y="412599"/>
                      </a:lnTo>
                      <a:close/>
                      <a:moveTo>
                        <a:pt x="1963939" y="378169"/>
                      </a:moveTo>
                      <a:cubicBezTo>
                        <a:pt x="1937203" y="381709"/>
                        <a:pt x="1920868" y="394638"/>
                        <a:pt x="1912855" y="417419"/>
                      </a:cubicBezTo>
                      <a:cubicBezTo>
                        <a:pt x="1897445" y="462980"/>
                        <a:pt x="1915320" y="541787"/>
                        <a:pt x="1966482" y="553486"/>
                      </a:cubicBezTo>
                      <a:cubicBezTo>
                        <a:pt x="2018260" y="565799"/>
                        <a:pt x="2021958" y="632909"/>
                        <a:pt x="2021958" y="632909"/>
                      </a:cubicBezTo>
                      <a:cubicBezTo>
                        <a:pt x="2021188" y="639066"/>
                        <a:pt x="2020205" y="643770"/>
                        <a:pt x="2019057" y="647243"/>
                      </a:cubicBezTo>
                      <a:lnTo>
                        <a:pt x="2015158" y="654188"/>
                      </a:lnTo>
                      <a:lnTo>
                        <a:pt x="2015159" y="654189"/>
                      </a:lnTo>
                      <a:cubicBezTo>
                        <a:pt x="2018029" y="651726"/>
                        <a:pt x="2020418" y="645223"/>
                        <a:pt x="2021959" y="632909"/>
                      </a:cubicBezTo>
                      <a:cubicBezTo>
                        <a:pt x="2021959" y="632909"/>
                        <a:pt x="2018261" y="565799"/>
                        <a:pt x="1966483" y="553486"/>
                      </a:cubicBezTo>
                      <a:cubicBezTo>
                        <a:pt x="1915321" y="541787"/>
                        <a:pt x="1897446" y="462980"/>
                        <a:pt x="1912856" y="417419"/>
                      </a:cubicBezTo>
                      <a:cubicBezTo>
                        <a:pt x="1916863" y="406029"/>
                        <a:pt x="1922949" y="397101"/>
                        <a:pt x="1931377" y="390579"/>
                      </a:cubicBezTo>
                      <a:lnTo>
                        <a:pt x="1963940" y="378169"/>
                      </a:lnTo>
                      <a:close/>
                      <a:moveTo>
                        <a:pt x="1376701" y="374570"/>
                      </a:moveTo>
                      <a:lnTo>
                        <a:pt x="1376700" y="374571"/>
                      </a:lnTo>
                      <a:lnTo>
                        <a:pt x="1388912" y="376783"/>
                      </a:lnTo>
                      <a:cubicBezTo>
                        <a:pt x="1404939" y="390328"/>
                        <a:pt x="1407404" y="427270"/>
                        <a:pt x="1407404" y="427270"/>
                      </a:cubicBezTo>
                      <a:cubicBezTo>
                        <a:pt x="1420657" y="458977"/>
                        <a:pt x="1435143" y="466827"/>
                        <a:pt x="1446315" y="466751"/>
                      </a:cubicBezTo>
                      <a:lnTo>
                        <a:pt x="1446315" y="466750"/>
                      </a:lnTo>
                      <a:lnTo>
                        <a:pt x="1427640" y="458929"/>
                      </a:lnTo>
                      <a:cubicBezTo>
                        <a:pt x="1420966" y="453013"/>
                        <a:pt x="1414031" y="443124"/>
                        <a:pt x="1407405" y="427270"/>
                      </a:cubicBezTo>
                      <a:cubicBezTo>
                        <a:pt x="1407405" y="427270"/>
                        <a:pt x="1404940" y="390328"/>
                        <a:pt x="1388913" y="376783"/>
                      </a:cubicBezTo>
                      <a:cubicBezTo>
                        <a:pt x="1384906" y="373551"/>
                        <a:pt x="1380592" y="372935"/>
                        <a:pt x="1376701" y="374570"/>
                      </a:cubicBezTo>
                      <a:close/>
                      <a:moveTo>
                        <a:pt x="2162702" y="330126"/>
                      </a:moveTo>
                      <a:lnTo>
                        <a:pt x="2162702" y="330126"/>
                      </a:lnTo>
                      <a:lnTo>
                        <a:pt x="2198250" y="339842"/>
                      </a:lnTo>
                      <a:lnTo>
                        <a:pt x="2235564" y="358774"/>
                      </a:lnTo>
                      <a:lnTo>
                        <a:pt x="2242980" y="363926"/>
                      </a:lnTo>
                      <a:lnTo>
                        <a:pt x="2254374" y="373450"/>
                      </a:lnTo>
                      <a:lnTo>
                        <a:pt x="2266805" y="386930"/>
                      </a:lnTo>
                      <a:lnTo>
                        <a:pt x="2266815" y="386942"/>
                      </a:lnTo>
                      <a:cubicBezTo>
                        <a:pt x="2269405" y="389520"/>
                        <a:pt x="2272218" y="391098"/>
                        <a:pt x="2277149" y="391560"/>
                      </a:cubicBezTo>
                      <a:lnTo>
                        <a:pt x="2277150" y="391560"/>
                      </a:lnTo>
                      <a:lnTo>
                        <a:pt x="2266816" y="386942"/>
                      </a:lnTo>
                      <a:lnTo>
                        <a:pt x="2266805" y="386930"/>
                      </a:lnTo>
                      <a:lnTo>
                        <a:pt x="2257810" y="376322"/>
                      </a:lnTo>
                      <a:lnTo>
                        <a:pt x="2254374" y="373450"/>
                      </a:lnTo>
                      <a:lnTo>
                        <a:pt x="2250249" y="368977"/>
                      </a:lnTo>
                      <a:lnTo>
                        <a:pt x="2242980" y="363926"/>
                      </a:lnTo>
                      <a:lnTo>
                        <a:pt x="2238750" y="360391"/>
                      </a:lnTo>
                      <a:lnTo>
                        <a:pt x="2235564" y="358774"/>
                      </a:lnTo>
                      <a:lnTo>
                        <a:pt x="2231080" y="355659"/>
                      </a:lnTo>
                      <a:cubicBezTo>
                        <a:pt x="2222681" y="350787"/>
                        <a:pt x="2212005" y="345499"/>
                        <a:pt x="2198251" y="339842"/>
                      </a:cubicBezTo>
                      <a:cubicBezTo>
                        <a:pt x="2179913" y="332454"/>
                        <a:pt x="2168779" y="329760"/>
                        <a:pt x="2162702" y="330126"/>
                      </a:cubicBezTo>
                      <a:close/>
                      <a:moveTo>
                        <a:pt x="1722646" y="308865"/>
                      </a:moveTo>
                      <a:cubicBezTo>
                        <a:pt x="1692683" y="308519"/>
                        <a:pt x="1661978" y="312137"/>
                        <a:pt x="1634240" y="321372"/>
                      </a:cubicBezTo>
                      <a:cubicBezTo>
                        <a:pt x="1661978" y="312137"/>
                        <a:pt x="1692683" y="308519"/>
                        <a:pt x="1722646" y="308865"/>
                      </a:cubicBezTo>
                      <a:close/>
                      <a:moveTo>
                        <a:pt x="2276677" y="307057"/>
                      </a:moveTo>
                      <a:cubicBezTo>
                        <a:pt x="2267556" y="307441"/>
                        <a:pt x="2261739" y="308442"/>
                        <a:pt x="2261739" y="308442"/>
                      </a:cubicBezTo>
                      <a:lnTo>
                        <a:pt x="2201515" y="313492"/>
                      </a:lnTo>
                      <a:lnTo>
                        <a:pt x="2201515" y="313492"/>
                      </a:lnTo>
                      <a:cubicBezTo>
                        <a:pt x="2221250" y="314907"/>
                        <a:pt x="2241861" y="313829"/>
                        <a:pt x="2261740" y="308442"/>
                      </a:cubicBezTo>
                      <a:lnTo>
                        <a:pt x="2276678" y="307057"/>
                      </a:lnTo>
                      <a:close/>
                      <a:moveTo>
                        <a:pt x="1491852" y="284430"/>
                      </a:moveTo>
                      <a:lnTo>
                        <a:pt x="1491852" y="284430"/>
                      </a:lnTo>
                      <a:lnTo>
                        <a:pt x="1528527" y="291683"/>
                      </a:lnTo>
                      <a:lnTo>
                        <a:pt x="1528528" y="291683"/>
                      </a:lnTo>
                      <a:close/>
                      <a:moveTo>
                        <a:pt x="2045959" y="268836"/>
                      </a:moveTo>
                      <a:cubicBezTo>
                        <a:pt x="2025271" y="270668"/>
                        <a:pt x="2008484" y="283302"/>
                        <a:pt x="2000798" y="296574"/>
                      </a:cubicBezTo>
                      <a:lnTo>
                        <a:pt x="1999405" y="303145"/>
                      </a:lnTo>
                      <a:lnTo>
                        <a:pt x="1996823" y="306490"/>
                      </a:lnTo>
                      <a:lnTo>
                        <a:pt x="1997476" y="312248"/>
                      </a:lnTo>
                      <a:lnTo>
                        <a:pt x="1996746" y="315691"/>
                      </a:lnTo>
                      <a:lnTo>
                        <a:pt x="1997997" y="316846"/>
                      </a:lnTo>
                      <a:lnTo>
                        <a:pt x="1998324" y="319727"/>
                      </a:lnTo>
                      <a:lnTo>
                        <a:pt x="2010243" y="328141"/>
                      </a:lnTo>
                      <a:lnTo>
                        <a:pt x="2010246" y="328144"/>
                      </a:lnTo>
                      <a:cubicBezTo>
                        <a:pt x="2094694" y="352156"/>
                        <a:pt x="2134760" y="397717"/>
                        <a:pt x="2152636" y="405105"/>
                      </a:cubicBezTo>
                      <a:lnTo>
                        <a:pt x="2152644" y="405111"/>
                      </a:lnTo>
                      <a:lnTo>
                        <a:pt x="2174052" y="422941"/>
                      </a:lnTo>
                      <a:lnTo>
                        <a:pt x="2178554" y="436361"/>
                      </a:lnTo>
                      <a:lnTo>
                        <a:pt x="2162499" y="440815"/>
                      </a:lnTo>
                      <a:lnTo>
                        <a:pt x="2162499" y="440815"/>
                      </a:lnTo>
                      <a:cubicBezTo>
                        <a:pt x="2180375" y="440815"/>
                        <a:pt x="2182379" y="433888"/>
                        <a:pt x="2177679" y="425961"/>
                      </a:cubicBezTo>
                      <a:lnTo>
                        <a:pt x="2174052" y="422941"/>
                      </a:lnTo>
                      <a:lnTo>
                        <a:pt x="2173039" y="419921"/>
                      </a:lnTo>
                      <a:lnTo>
                        <a:pt x="2152644" y="405111"/>
                      </a:lnTo>
                      <a:lnTo>
                        <a:pt x="2152637" y="405105"/>
                      </a:lnTo>
                      <a:cubicBezTo>
                        <a:pt x="2134761" y="397717"/>
                        <a:pt x="2094695" y="352156"/>
                        <a:pt x="2010247" y="328144"/>
                      </a:cubicBezTo>
                      <a:lnTo>
                        <a:pt x="2010243" y="328141"/>
                      </a:lnTo>
                      <a:lnTo>
                        <a:pt x="1997997" y="316846"/>
                      </a:lnTo>
                      <a:lnTo>
                        <a:pt x="1997476" y="312248"/>
                      </a:lnTo>
                      <a:lnTo>
                        <a:pt x="1999405" y="303145"/>
                      </a:lnTo>
                      <a:lnTo>
                        <a:pt x="2018504" y="278415"/>
                      </a:lnTo>
                      <a:lnTo>
                        <a:pt x="2045960" y="268836"/>
                      </a:lnTo>
                      <a:close/>
                      <a:moveTo>
                        <a:pt x="1742188" y="244411"/>
                      </a:moveTo>
                      <a:lnTo>
                        <a:pt x="1782072" y="251164"/>
                      </a:lnTo>
                      <a:cubicBezTo>
                        <a:pt x="1792117" y="253530"/>
                        <a:pt x="1798204" y="255493"/>
                        <a:pt x="1798204" y="255493"/>
                      </a:cubicBezTo>
                      <a:cubicBezTo>
                        <a:pt x="1820703" y="264728"/>
                        <a:pt x="1836228" y="266883"/>
                        <a:pt x="1846861" y="264921"/>
                      </a:cubicBezTo>
                      <a:lnTo>
                        <a:pt x="1846861" y="264920"/>
                      </a:lnTo>
                      <a:lnTo>
                        <a:pt x="1826983" y="264406"/>
                      </a:lnTo>
                      <a:cubicBezTo>
                        <a:pt x="1818960" y="262958"/>
                        <a:pt x="1809454" y="260111"/>
                        <a:pt x="1798205" y="255493"/>
                      </a:cubicBezTo>
                      <a:cubicBezTo>
                        <a:pt x="1798205" y="255493"/>
                        <a:pt x="1773857" y="247643"/>
                        <a:pt x="1742189" y="244411"/>
                      </a:cubicBezTo>
                      <a:close/>
                      <a:moveTo>
                        <a:pt x="1258331" y="208229"/>
                      </a:moveTo>
                      <a:lnTo>
                        <a:pt x="1235624" y="208510"/>
                      </a:lnTo>
                      <a:lnTo>
                        <a:pt x="1228251" y="210998"/>
                      </a:lnTo>
                      <a:lnTo>
                        <a:pt x="1224160" y="211375"/>
                      </a:lnTo>
                      <a:lnTo>
                        <a:pt x="1216328" y="215022"/>
                      </a:lnTo>
                      <a:lnTo>
                        <a:pt x="1207474" y="218011"/>
                      </a:lnTo>
                      <a:lnTo>
                        <a:pt x="1197153" y="223954"/>
                      </a:lnTo>
                      <a:lnTo>
                        <a:pt x="1192085" y="226314"/>
                      </a:lnTo>
                      <a:lnTo>
                        <a:pt x="1187324" y="229613"/>
                      </a:lnTo>
                      <a:lnTo>
                        <a:pt x="1182930" y="232143"/>
                      </a:lnTo>
                      <a:lnTo>
                        <a:pt x="1171833" y="240347"/>
                      </a:lnTo>
                      <a:lnTo>
                        <a:pt x="1168299" y="242796"/>
                      </a:lnTo>
                      <a:lnTo>
                        <a:pt x="1166591" y="244223"/>
                      </a:lnTo>
                      <a:lnTo>
                        <a:pt x="1165576" y="244973"/>
                      </a:lnTo>
                      <a:lnTo>
                        <a:pt x="1159034" y="250535"/>
                      </a:lnTo>
                      <a:lnTo>
                        <a:pt x="1158994" y="250568"/>
                      </a:lnTo>
                      <a:cubicBezTo>
                        <a:pt x="1103517" y="366317"/>
                        <a:pt x="1051123" y="398332"/>
                        <a:pt x="1000578" y="419266"/>
                      </a:cubicBezTo>
                      <a:cubicBezTo>
                        <a:pt x="950649" y="440199"/>
                        <a:pt x="966676" y="540556"/>
                        <a:pt x="966676" y="540556"/>
                      </a:cubicBezTo>
                      <a:cubicBezTo>
                        <a:pt x="963055" y="553716"/>
                        <a:pt x="960579" y="565107"/>
                        <a:pt x="959020" y="574964"/>
                      </a:cubicBezTo>
                      <a:lnTo>
                        <a:pt x="958252" y="583939"/>
                      </a:lnTo>
                      <a:lnTo>
                        <a:pt x="957341" y="588629"/>
                      </a:lnTo>
                      <a:lnTo>
                        <a:pt x="957531" y="592353"/>
                      </a:lnTo>
                      <a:lnTo>
                        <a:pt x="956862" y="600172"/>
                      </a:lnTo>
                      <a:cubicBezTo>
                        <a:pt x="956948" y="614227"/>
                        <a:pt x="959780" y="623097"/>
                        <a:pt x="963517" y="628677"/>
                      </a:cubicBezTo>
                      <a:lnTo>
                        <a:pt x="965238" y="629924"/>
                      </a:lnTo>
                      <a:lnTo>
                        <a:pt x="966461" y="632274"/>
                      </a:lnTo>
                      <a:lnTo>
                        <a:pt x="975601" y="637438"/>
                      </a:lnTo>
                      <a:lnTo>
                        <a:pt x="975604" y="637440"/>
                      </a:lnTo>
                      <a:cubicBezTo>
                        <a:pt x="979312" y="638335"/>
                        <a:pt x="982086" y="637835"/>
                        <a:pt x="982086" y="637835"/>
                      </a:cubicBezTo>
                      <a:lnTo>
                        <a:pt x="982086" y="637835"/>
                      </a:lnTo>
                      <a:lnTo>
                        <a:pt x="975605" y="637440"/>
                      </a:lnTo>
                      <a:lnTo>
                        <a:pt x="975601" y="637438"/>
                      </a:lnTo>
                      <a:lnTo>
                        <a:pt x="965238" y="629924"/>
                      </a:lnTo>
                      <a:lnTo>
                        <a:pt x="958821" y="617603"/>
                      </a:lnTo>
                      <a:lnTo>
                        <a:pt x="957531" y="592353"/>
                      </a:lnTo>
                      <a:lnTo>
                        <a:pt x="958252" y="583939"/>
                      </a:lnTo>
                      <a:lnTo>
                        <a:pt x="966677" y="540556"/>
                      </a:lnTo>
                      <a:cubicBezTo>
                        <a:pt x="966677" y="540556"/>
                        <a:pt x="950650" y="440199"/>
                        <a:pt x="1000579" y="419266"/>
                      </a:cubicBezTo>
                      <a:cubicBezTo>
                        <a:pt x="1051124" y="398332"/>
                        <a:pt x="1103518" y="366317"/>
                        <a:pt x="1158995" y="250568"/>
                      </a:cubicBezTo>
                      <a:lnTo>
                        <a:pt x="1159034" y="250535"/>
                      </a:lnTo>
                      <a:lnTo>
                        <a:pt x="1166591" y="244223"/>
                      </a:lnTo>
                      <a:lnTo>
                        <a:pt x="1171833" y="240347"/>
                      </a:lnTo>
                      <a:lnTo>
                        <a:pt x="1187324" y="229613"/>
                      </a:lnTo>
                      <a:lnTo>
                        <a:pt x="1197153" y="223954"/>
                      </a:lnTo>
                      <a:lnTo>
                        <a:pt x="1216328" y="215022"/>
                      </a:lnTo>
                      <a:lnTo>
                        <a:pt x="1228251" y="210998"/>
                      </a:lnTo>
                      <a:close/>
                      <a:moveTo>
                        <a:pt x="1240946" y="169855"/>
                      </a:moveTo>
                      <a:cubicBezTo>
                        <a:pt x="1223559" y="169148"/>
                        <a:pt x="1208367" y="170789"/>
                        <a:pt x="1195047" y="173960"/>
                      </a:cubicBezTo>
                      <a:lnTo>
                        <a:pt x="1187197" y="176966"/>
                      </a:lnTo>
                      <a:lnTo>
                        <a:pt x="1182340" y="177609"/>
                      </a:lnTo>
                      <a:lnTo>
                        <a:pt x="1174148" y="181965"/>
                      </a:lnTo>
                      <a:lnTo>
                        <a:pt x="1160387" y="187236"/>
                      </a:lnTo>
                      <a:lnTo>
                        <a:pt x="1152591" y="193427"/>
                      </a:lnTo>
                      <a:lnTo>
                        <a:pt x="1142573" y="198754"/>
                      </a:lnTo>
                      <a:lnTo>
                        <a:pt x="1117081" y="221627"/>
                      </a:lnTo>
                      <a:lnTo>
                        <a:pt x="1117078" y="221630"/>
                      </a:lnTo>
                      <a:cubicBezTo>
                        <a:pt x="1090573" y="247489"/>
                        <a:pt x="1109065" y="316446"/>
                        <a:pt x="1006125" y="350925"/>
                      </a:cubicBezTo>
                      <a:cubicBezTo>
                        <a:pt x="948222" y="369972"/>
                        <a:pt x="926204" y="400903"/>
                        <a:pt x="919887" y="432760"/>
                      </a:cubicBezTo>
                      <a:cubicBezTo>
                        <a:pt x="926204" y="400903"/>
                        <a:pt x="948222" y="369972"/>
                        <a:pt x="1006125" y="350925"/>
                      </a:cubicBezTo>
                      <a:cubicBezTo>
                        <a:pt x="1109065" y="316446"/>
                        <a:pt x="1090573" y="247489"/>
                        <a:pt x="1117078" y="221630"/>
                      </a:cubicBezTo>
                      <a:lnTo>
                        <a:pt x="1117081" y="221627"/>
                      </a:lnTo>
                      <a:lnTo>
                        <a:pt x="1152591" y="193427"/>
                      </a:lnTo>
                      <a:lnTo>
                        <a:pt x="1174148" y="181965"/>
                      </a:lnTo>
                      <a:lnTo>
                        <a:pt x="1187197" y="176966"/>
                      </a:lnTo>
                      <a:lnTo>
                        <a:pt x="1240946" y="169855"/>
                      </a:lnTo>
                      <a:close/>
                      <a:moveTo>
                        <a:pt x="1250154" y="106699"/>
                      </a:moveTo>
                      <a:lnTo>
                        <a:pt x="1301999" y="118811"/>
                      </a:lnTo>
                      <a:lnTo>
                        <a:pt x="1302001" y="118813"/>
                      </a:lnTo>
                      <a:lnTo>
                        <a:pt x="1327415" y="138605"/>
                      </a:lnTo>
                      <a:lnTo>
                        <a:pt x="1330640" y="144977"/>
                      </a:lnTo>
                      <a:lnTo>
                        <a:pt x="1333005" y="156715"/>
                      </a:lnTo>
                      <a:lnTo>
                        <a:pt x="1327830" y="180110"/>
                      </a:lnTo>
                      <a:lnTo>
                        <a:pt x="1322957" y="187152"/>
                      </a:lnTo>
                      <a:lnTo>
                        <a:pt x="1322957" y="187152"/>
                      </a:lnTo>
                      <a:cubicBezTo>
                        <a:pt x="1322957" y="187152"/>
                        <a:pt x="1332203" y="176531"/>
                        <a:pt x="1334206" y="162678"/>
                      </a:cubicBezTo>
                      <a:lnTo>
                        <a:pt x="1333005" y="156715"/>
                      </a:lnTo>
                      <a:lnTo>
                        <a:pt x="1334093" y="151798"/>
                      </a:lnTo>
                      <a:lnTo>
                        <a:pt x="1330640" y="144977"/>
                      </a:lnTo>
                      <a:lnTo>
                        <a:pt x="1329718" y="140398"/>
                      </a:lnTo>
                      <a:lnTo>
                        <a:pt x="1327415" y="138605"/>
                      </a:lnTo>
                      <a:lnTo>
                        <a:pt x="1325449" y="134720"/>
                      </a:lnTo>
                      <a:lnTo>
                        <a:pt x="1302001" y="118813"/>
                      </a:lnTo>
                      <a:lnTo>
                        <a:pt x="1301999" y="118811"/>
                      </a:lnTo>
                      <a:cubicBezTo>
                        <a:pt x="1287360" y="112192"/>
                        <a:pt x="1269484" y="108190"/>
                        <a:pt x="1250154" y="106699"/>
                      </a:cubicBezTo>
                      <a:close/>
                      <a:moveTo>
                        <a:pt x="1563370" y="77426"/>
                      </a:moveTo>
                      <a:cubicBezTo>
                        <a:pt x="1548231" y="77048"/>
                        <a:pt x="1534549" y="77997"/>
                        <a:pt x="1522116" y="79997"/>
                      </a:cubicBezTo>
                      <a:lnTo>
                        <a:pt x="1519315" y="80733"/>
                      </a:lnTo>
                      <a:lnTo>
                        <a:pt x="1516864" y="80917"/>
                      </a:lnTo>
                      <a:lnTo>
                        <a:pt x="1512508" y="82522"/>
                      </a:lnTo>
                      <a:lnTo>
                        <a:pt x="1488353" y="88869"/>
                      </a:lnTo>
                      <a:lnTo>
                        <a:pt x="1477324" y="95483"/>
                      </a:lnTo>
                      <a:lnTo>
                        <a:pt x="1464426" y="100234"/>
                      </a:lnTo>
                      <a:lnTo>
                        <a:pt x="1447183" y="113555"/>
                      </a:lnTo>
                      <a:lnTo>
                        <a:pt x="1438286" y="118890"/>
                      </a:lnTo>
                      <a:lnTo>
                        <a:pt x="1431677" y="125534"/>
                      </a:lnTo>
                      <a:lnTo>
                        <a:pt x="1427160" y="129023"/>
                      </a:lnTo>
                      <a:lnTo>
                        <a:pt x="1405024" y="152329"/>
                      </a:lnTo>
                      <a:lnTo>
                        <a:pt x="1403139" y="154225"/>
                      </a:lnTo>
                      <a:cubicBezTo>
                        <a:pt x="1392796" y="165415"/>
                        <a:pt x="1383269" y="175281"/>
                        <a:pt x="1372886" y="181611"/>
                      </a:cubicBezTo>
                      <a:cubicBezTo>
                        <a:pt x="1325423" y="210548"/>
                        <a:pt x="1343915" y="345383"/>
                        <a:pt x="1343915" y="345383"/>
                      </a:cubicBezTo>
                      <a:cubicBezTo>
                        <a:pt x="1304465" y="366317"/>
                        <a:pt x="1296452" y="427270"/>
                        <a:pt x="1296452" y="427270"/>
                      </a:cubicBezTo>
                      <a:cubicBezTo>
                        <a:pt x="1301999" y="479603"/>
                        <a:pt x="1251454" y="530089"/>
                        <a:pt x="1251454" y="530089"/>
                      </a:cubicBezTo>
                      <a:cubicBezTo>
                        <a:pt x="1156528" y="611976"/>
                        <a:pt x="1232962" y="711717"/>
                        <a:pt x="1232962" y="711717"/>
                      </a:cubicBezTo>
                      <a:cubicBezTo>
                        <a:pt x="1246523" y="920435"/>
                        <a:pt x="1283507" y="938906"/>
                        <a:pt x="1283507" y="938906"/>
                      </a:cubicBezTo>
                      <a:lnTo>
                        <a:pt x="1283525" y="938921"/>
                      </a:lnTo>
                      <a:lnTo>
                        <a:pt x="1312878" y="964229"/>
                      </a:lnTo>
                      <a:lnTo>
                        <a:pt x="1317923" y="970009"/>
                      </a:lnTo>
                      <a:lnTo>
                        <a:pt x="1324020" y="978931"/>
                      </a:lnTo>
                      <a:lnTo>
                        <a:pt x="1327369" y="991979"/>
                      </a:lnTo>
                      <a:lnTo>
                        <a:pt x="1325423" y="994317"/>
                      </a:lnTo>
                      <a:lnTo>
                        <a:pt x="1325424" y="994317"/>
                      </a:lnTo>
                      <a:cubicBezTo>
                        <a:pt x="1325424" y="994317"/>
                        <a:pt x="1330047" y="991700"/>
                        <a:pt x="1327119" y="983466"/>
                      </a:cubicBezTo>
                      <a:lnTo>
                        <a:pt x="1324020" y="978931"/>
                      </a:lnTo>
                      <a:lnTo>
                        <a:pt x="1323316" y="976190"/>
                      </a:lnTo>
                      <a:lnTo>
                        <a:pt x="1317923" y="970009"/>
                      </a:lnTo>
                      <a:lnTo>
                        <a:pt x="1315542" y="966525"/>
                      </a:lnTo>
                      <a:lnTo>
                        <a:pt x="1312878" y="964229"/>
                      </a:lnTo>
                      <a:lnTo>
                        <a:pt x="1309807" y="960709"/>
                      </a:lnTo>
                      <a:lnTo>
                        <a:pt x="1283525" y="938921"/>
                      </a:lnTo>
                      <a:lnTo>
                        <a:pt x="1283508" y="938906"/>
                      </a:lnTo>
                      <a:cubicBezTo>
                        <a:pt x="1283508" y="938906"/>
                        <a:pt x="1246524" y="920435"/>
                        <a:pt x="1232963" y="711717"/>
                      </a:cubicBezTo>
                      <a:cubicBezTo>
                        <a:pt x="1232963" y="711717"/>
                        <a:pt x="1156529" y="611976"/>
                        <a:pt x="1251455" y="530089"/>
                      </a:cubicBezTo>
                      <a:cubicBezTo>
                        <a:pt x="1251455" y="530089"/>
                        <a:pt x="1302000" y="479603"/>
                        <a:pt x="1296453" y="427270"/>
                      </a:cubicBezTo>
                      <a:cubicBezTo>
                        <a:pt x="1296453" y="427270"/>
                        <a:pt x="1304466" y="366317"/>
                        <a:pt x="1343916" y="345383"/>
                      </a:cubicBezTo>
                      <a:cubicBezTo>
                        <a:pt x="1343916" y="345383"/>
                        <a:pt x="1325424" y="210548"/>
                        <a:pt x="1372887" y="181611"/>
                      </a:cubicBezTo>
                      <a:cubicBezTo>
                        <a:pt x="1381786" y="176185"/>
                        <a:pt x="1390057" y="168162"/>
                        <a:pt x="1398752" y="158933"/>
                      </a:cubicBezTo>
                      <a:lnTo>
                        <a:pt x="1405024" y="152329"/>
                      </a:lnTo>
                      <a:lnTo>
                        <a:pt x="1431677" y="125534"/>
                      </a:lnTo>
                      <a:lnTo>
                        <a:pt x="1447183" y="113555"/>
                      </a:lnTo>
                      <a:lnTo>
                        <a:pt x="1477324" y="95483"/>
                      </a:lnTo>
                      <a:lnTo>
                        <a:pt x="1512508" y="82522"/>
                      </a:lnTo>
                      <a:lnTo>
                        <a:pt x="1519315" y="80733"/>
                      </a:lnTo>
                      <a:lnTo>
                        <a:pt x="1563370" y="77426"/>
                      </a:lnTo>
                      <a:close/>
                      <a:moveTo>
                        <a:pt x="1758754" y="70787"/>
                      </a:moveTo>
                      <a:cubicBezTo>
                        <a:pt x="1743498" y="70171"/>
                        <a:pt x="1733867" y="72172"/>
                        <a:pt x="1728001" y="75520"/>
                      </a:cubicBezTo>
                      <a:lnTo>
                        <a:pt x="1727998" y="75525"/>
                      </a:lnTo>
                      <a:lnTo>
                        <a:pt x="1720376" y="84789"/>
                      </a:lnTo>
                      <a:lnTo>
                        <a:pt x="1720467" y="87354"/>
                      </a:lnTo>
                      <a:lnTo>
                        <a:pt x="1719843" y="88334"/>
                      </a:lnTo>
                      <a:lnTo>
                        <a:pt x="1720613" y="91443"/>
                      </a:lnTo>
                      <a:lnTo>
                        <a:pt x="1720753" y="95390"/>
                      </a:lnTo>
                      <a:lnTo>
                        <a:pt x="1722774" y="100181"/>
                      </a:lnTo>
                      <a:lnTo>
                        <a:pt x="1723128" y="101610"/>
                      </a:lnTo>
                      <a:lnTo>
                        <a:pt x="1724025" y="103145"/>
                      </a:lnTo>
                      <a:lnTo>
                        <a:pt x="1724431" y="104108"/>
                      </a:lnTo>
                      <a:lnTo>
                        <a:pt x="1726687" y="107704"/>
                      </a:lnTo>
                      <a:lnTo>
                        <a:pt x="1726701" y="107728"/>
                      </a:lnTo>
                      <a:lnTo>
                        <a:pt x="1726708" y="107741"/>
                      </a:lnTo>
                      <a:lnTo>
                        <a:pt x="1741857" y="142460"/>
                      </a:lnTo>
                      <a:lnTo>
                        <a:pt x="1742335" y="152329"/>
                      </a:lnTo>
                      <a:lnTo>
                        <a:pt x="1738549" y="175334"/>
                      </a:lnTo>
                      <a:lnTo>
                        <a:pt x="1735331" y="183550"/>
                      </a:lnTo>
                      <a:lnTo>
                        <a:pt x="1715961" y="206248"/>
                      </a:lnTo>
                      <a:lnTo>
                        <a:pt x="1715952" y="206257"/>
                      </a:lnTo>
                      <a:lnTo>
                        <a:pt x="1684786" y="216089"/>
                      </a:lnTo>
                      <a:lnTo>
                        <a:pt x="1684786" y="216089"/>
                      </a:lnTo>
                      <a:cubicBezTo>
                        <a:pt x="1696036" y="216089"/>
                        <a:pt x="1706784" y="212472"/>
                        <a:pt x="1715953" y="206257"/>
                      </a:cubicBezTo>
                      <a:lnTo>
                        <a:pt x="1715961" y="206248"/>
                      </a:lnTo>
                      <a:lnTo>
                        <a:pt x="1733462" y="188322"/>
                      </a:lnTo>
                      <a:lnTo>
                        <a:pt x="1735331" y="183550"/>
                      </a:lnTo>
                      <a:lnTo>
                        <a:pt x="1737643" y="180841"/>
                      </a:lnTo>
                      <a:lnTo>
                        <a:pt x="1738549" y="175334"/>
                      </a:lnTo>
                      <a:lnTo>
                        <a:pt x="1742910" y="164201"/>
                      </a:lnTo>
                      <a:lnTo>
                        <a:pt x="1742335" y="152329"/>
                      </a:lnTo>
                      <a:lnTo>
                        <a:pt x="1743383" y="145959"/>
                      </a:lnTo>
                      <a:lnTo>
                        <a:pt x="1741857" y="142460"/>
                      </a:lnTo>
                      <a:lnTo>
                        <a:pt x="1741567" y="136476"/>
                      </a:lnTo>
                      <a:lnTo>
                        <a:pt x="1726708" y="107741"/>
                      </a:lnTo>
                      <a:lnTo>
                        <a:pt x="1726702" y="107728"/>
                      </a:lnTo>
                      <a:lnTo>
                        <a:pt x="1726687" y="107704"/>
                      </a:lnTo>
                      <a:lnTo>
                        <a:pt x="1724025" y="103145"/>
                      </a:lnTo>
                      <a:lnTo>
                        <a:pt x="1722774" y="100181"/>
                      </a:lnTo>
                      <a:lnTo>
                        <a:pt x="1720613" y="91443"/>
                      </a:lnTo>
                      <a:lnTo>
                        <a:pt x="1720467" y="87354"/>
                      </a:lnTo>
                      <a:lnTo>
                        <a:pt x="1727998" y="75525"/>
                      </a:lnTo>
                      <a:lnTo>
                        <a:pt x="1728002" y="75520"/>
                      </a:lnTo>
                      <a:lnTo>
                        <a:pt x="1758754" y="70787"/>
                      </a:lnTo>
                      <a:close/>
                      <a:moveTo>
                        <a:pt x="1761849" y="144"/>
                      </a:moveTo>
                      <a:cubicBezTo>
                        <a:pt x="1797732" y="1407"/>
                        <a:pt x="1838501" y="11219"/>
                        <a:pt x="1877103" y="39387"/>
                      </a:cubicBezTo>
                      <a:cubicBezTo>
                        <a:pt x="1877103" y="39387"/>
                        <a:pt x="2008397" y="55395"/>
                        <a:pt x="2079284" y="86795"/>
                      </a:cubicBezTo>
                      <a:cubicBezTo>
                        <a:pt x="2150787" y="118811"/>
                        <a:pt x="2166813" y="174222"/>
                        <a:pt x="2253726" y="185920"/>
                      </a:cubicBezTo>
                      <a:cubicBezTo>
                        <a:pt x="2340639" y="197618"/>
                        <a:pt x="2407827" y="280736"/>
                        <a:pt x="2463303" y="355850"/>
                      </a:cubicBezTo>
                      <a:cubicBezTo>
                        <a:pt x="2518780" y="430964"/>
                        <a:pt x="2598296" y="454976"/>
                        <a:pt x="2704934" y="660615"/>
                      </a:cubicBezTo>
                      <a:cubicBezTo>
                        <a:pt x="2704934" y="660615"/>
                        <a:pt x="2815886" y="700019"/>
                        <a:pt x="2867664" y="937674"/>
                      </a:cubicBezTo>
                      <a:cubicBezTo>
                        <a:pt x="2918826" y="1174714"/>
                        <a:pt x="2974302" y="1384663"/>
                        <a:pt x="2796161" y="1585992"/>
                      </a:cubicBezTo>
                      <a:cubicBezTo>
                        <a:pt x="2796161" y="1585992"/>
                        <a:pt x="2752397" y="1621702"/>
                        <a:pt x="2665484" y="1582298"/>
                      </a:cubicBezTo>
                      <a:cubicBezTo>
                        <a:pt x="2578571" y="1542894"/>
                        <a:pt x="2507068" y="1593996"/>
                        <a:pt x="2447893" y="1633400"/>
                      </a:cubicBezTo>
                      <a:cubicBezTo>
                        <a:pt x="2388102" y="1673420"/>
                        <a:pt x="2340639" y="1677114"/>
                        <a:pt x="2304888" y="1724522"/>
                      </a:cubicBezTo>
                      <a:cubicBezTo>
                        <a:pt x="2269753" y="1771930"/>
                        <a:pt x="2162498" y="1799636"/>
                        <a:pt x="2095310" y="1799636"/>
                      </a:cubicBezTo>
                      <a:cubicBezTo>
                        <a:pt x="2028122" y="1799636"/>
                        <a:pt x="2063257" y="1871056"/>
                        <a:pt x="1877103" y="1847044"/>
                      </a:cubicBezTo>
                      <a:cubicBezTo>
                        <a:pt x="1877103" y="1847044"/>
                        <a:pt x="1750740" y="1981879"/>
                        <a:pt x="1445621" y="1965871"/>
                      </a:cubicBezTo>
                      <a:cubicBezTo>
                        <a:pt x="1445621" y="1965871"/>
                        <a:pt x="1326655" y="2013279"/>
                        <a:pt x="1243441" y="2013279"/>
                      </a:cubicBezTo>
                      <a:cubicBezTo>
                        <a:pt x="1160843" y="2013279"/>
                        <a:pt x="879145" y="1902456"/>
                        <a:pt x="811957" y="1902456"/>
                      </a:cubicBezTo>
                      <a:cubicBezTo>
                        <a:pt x="811957" y="1902456"/>
                        <a:pt x="736756" y="1835346"/>
                        <a:pt x="705319" y="1763926"/>
                      </a:cubicBezTo>
                      <a:cubicBezTo>
                        <a:pt x="705319" y="1763926"/>
                        <a:pt x="614092" y="1763926"/>
                        <a:pt x="558615" y="1744224"/>
                      </a:cubicBezTo>
                      <a:cubicBezTo>
                        <a:pt x="503139" y="1724522"/>
                        <a:pt x="170281" y="1732526"/>
                        <a:pt x="67341" y="1424067"/>
                      </a:cubicBezTo>
                      <a:cubicBezTo>
                        <a:pt x="67341" y="1424067"/>
                        <a:pt x="71656" y="1329251"/>
                        <a:pt x="11865" y="1238129"/>
                      </a:cubicBezTo>
                      <a:cubicBezTo>
                        <a:pt x="11865" y="1238129"/>
                        <a:pt x="-35598" y="1123612"/>
                        <a:pt x="59328" y="1024486"/>
                      </a:cubicBezTo>
                      <a:cubicBezTo>
                        <a:pt x="59328" y="1024486"/>
                        <a:pt x="51931" y="869949"/>
                        <a:pt x="178294" y="724031"/>
                      </a:cubicBezTo>
                      <a:cubicBezTo>
                        <a:pt x="178294" y="724031"/>
                        <a:pt x="222059" y="700019"/>
                        <a:pt x="238085" y="640913"/>
                      </a:cubicBezTo>
                      <a:cubicBezTo>
                        <a:pt x="238085" y="640913"/>
                        <a:pt x="257810" y="573187"/>
                        <a:pt x="344723" y="478372"/>
                      </a:cubicBezTo>
                      <a:cubicBezTo>
                        <a:pt x="431636" y="383556"/>
                        <a:pt x="475401" y="422960"/>
                        <a:pt x="511152" y="347846"/>
                      </a:cubicBezTo>
                      <a:cubicBezTo>
                        <a:pt x="546904" y="272732"/>
                        <a:pt x="705319" y="225324"/>
                        <a:pt x="776206" y="225324"/>
                      </a:cubicBezTo>
                      <a:cubicBezTo>
                        <a:pt x="847709" y="225324"/>
                        <a:pt x="788534" y="130509"/>
                        <a:pt x="994414" y="134203"/>
                      </a:cubicBezTo>
                      <a:cubicBezTo>
                        <a:pt x="994414" y="134203"/>
                        <a:pt x="1097353" y="63399"/>
                        <a:pt x="1188581" y="39387"/>
                      </a:cubicBezTo>
                      <a:cubicBezTo>
                        <a:pt x="1279192" y="15991"/>
                        <a:pt x="1319259" y="78791"/>
                        <a:pt x="1378433" y="70787"/>
                      </a:cubicBezTo>
                      <a:cubicBezTo>
                        <a:pt x="1437608" y="63399"/>
                        <a:pt x="1441923" y="-19719"/>
                        <a:pt x="1655814" y="19685"/>
                      </a:cubicBezTo>
                      <a:cubicBezTo>
                        <a:pt x="1655814" y="19685"/>
                        <a:pt x="1702044" y="-1960"/>
                        <a:pt x="1761849" y="144"/>
                      </a:cubicBezTo>
                      <a:close/>
                    </a:path>
                  </a:pathLst>
                </a:custGeom>
                <a:gradFill flip="none" rotWithShape="1">
                  <a:gsLst>
                    <a:gs pos="0">
                      <a:schemeClr val="accent4">
                        <a:lumMod val="100000"/>
                      </a:schemeClr>
                    </a:gs>
                    <a:gs pos="100000">
                      <a:schemeClr val="lt1">
                        <a:lumMod val="100000"/>
                      </a:schemeClr>
                    </a:gs>
                    <a:gs pos="90000">
                      <a:schemeClr val="accent4">
                        <a:lumMod val="100000"/>
                      </a:schemeClr>
                    </a:gs>
                    <a:gs pos="90100">
                      <a:schemeClr val="lt1">
                        <a:lumMod val="10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169" name="îṩḷî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63615ED-4D38-4E1E-9A35-24B496C225DA}"/>
                    </a:ext>
                  </a:extLst>
                </p:cNvPr>
                <p:cNvSpPr/>
                <p:nvPr/>
              </p:nvSpPr>
              <p:spPr bwMode="auto">
                <a:xfrm>
                  <a:off x="2533650" y="3441662"/>
                  <a:ext cx="3009900" cy="2049006"/>
                </a:xfrm>
                <a:custGeom>
                  <a:avLst/>
                  <a:gdLst>
                    <a:gd name="T0" fmla="*/ 2294 w 4883"/>
                    <a:gd name="T1" fmla="*/ 173 h 3328"/>
                    <a:gd name="T2" fmla="*/ 154 w 4883"/>
                    <a:gd name="T3" fmla="*/ 1722 h 3328"/>
                    <a:gd name="T4" fmla="*/ 3103 w 4883"/>
                    <a:gd name="T5" fmla="*/ 3058 h 3328"/>
                    <a:gd name="T6" fmla="*/ 3138 w 4883"/>
                    <a:gd name="T7" fmla="*/ 302 h 3328"/>
                    <a:gd name="T8" fmla="*/ 3146 w 4883"/>
                    <a:gd name="T9" fmla="*/ 495 h 3328"/>
                    <a:gd name="T10" fmla="*/ 2675 w 4883"/>
                    <a:gd name="T11" fmla="*/ 1120 h 3328"/>
                    <a:gd name="T12" fmla="*/ 2285 w 4883"/>
                    <a:gd name="T13" fmla="*/ 353 h 3328"/>
                    <a:gd name="T14" fmla="*/ 2722 w 4883"/>
                    <a:gd name="T15" fmla="*/ 482 h 3328"/>
                    <a:gd name="T16" fmla="*/ 2345 w 4883"/>
                    <a:gd name="T17" fmla="*/ 944 h 3328"/>
                    <a:gd name="T18" fmla="*/ 1759 w 4883"/>
                    <a:gd name="T19" fmla="*/ 992 h 3328"/>
                    <a:gd name="T20" fmla="*/ 2161 w 4883"/>
                    <a:gd name="T21" fmla="*/ 448 h 3328"/>
                    <a:gd name="T22" fmla="*/ 2058 w 4883"/>
                    <a:gd name="T23" fmla="*/ 1214 h 3328"/>
                    <a:gd name="T24" fmla="*/ 752 w 4883"/>
                    <a:gd name="T25" fmla="*/ 1467 h 3328"/>
                    <a:gd name="T26" fmla="*/ 945 w 4883"/>
                    <a:gd name="T27" fmla="*/ 2015 h 3328"/>
                    <a:gd name="T28" fmla="*/ 1210 w 4883"/>
                    <a:gd name="T29" fmla="*/ 1279 h 3328"/>
                    <a:gd name="T30" fmla="*/ 683 w 4883"/>
                    <a:gd name="T31" fmla="*/ 1231 h 3328"/>
                    <a:gd name="T32" fmla="*/ 1617 w 4883"/>
                    <a:gd name="T33" fmla="*/ 1150 h 3328"/>
                    <a:gd name="T34" fmla="*/ 1030 w 4883"/>
                    <a:gd name="T35" fmla="*/ 949 h 3328"/>
                    <a:gd name="T36" fmla="*/ 1806 w 4883"/>
                    <a:gd name="T37" fmla="*/ 1780 h 3328"/>
                    <a:gd name="T38" fmla="*/ 1690 w 4883"/>
                    <a:gd name="T39" fmla="*/ 353 h 3328"/>
                    <a:gd name="T40" fmla="*/ 1300 w 4883"/>
                    <a:gd name="T41" fmla="*/ 769 h 3328"/>
                    <a:gd name="T42" fmla="*/ 1386 w 4883"/>
                    <a:gd name="T43" fmla="*/ 508 h 3328"/>
                    <a:gd name="T44" fmla="*/ 773 w 4883"/>
                    <a:gd name="T45" fmla="*/ 837 h 3328"/>
                    <a:gd name="T46" fmla="*/ 276 w 4883"/>
                    <a:gd name="T47" fmla="*/ 1566 h 3328"/>
                    <a:gd name="T48" fmla="*/ 422 w 4883"/>
                    <a:gd name="T49" fmla="*/ 1583 h 3328"/>
                    <a:gd name="T50" fmla="*/ 606 w 4883"/>
                    <a:gd name="T51" fmla="*/ 1904 h 3328"/>
                    <a:gd name="T52" fmla="*/ 294 w 4883"/>
                    <a:gd name="T53" fmla="*/ 2272 h 3328"/>
                    <a:gd name="T54" fmla="*/ 1120 w 4883"/>
                    <a:gd name="T55" fmla="*/ 2808 h 3328"/>
                    <a:gd name="T56" fmla="*/ 1356 w 4883"/>
                    <a:gd name="T57" fmla="*/ 2191 h 3328"/>
                    <a:gd name="T58" fmla="*/ 932 w 4883"/>
                    <a:gd name="T59" fmla="*/ 2572 h 3328"/>
                    <a:gd name="T60" fmla="*/ 2528 w 4883"/>
                    <a:gd name="T61" fmla="*/ 2618 h 3328"/>
                    <a:gd name="T62" fmla="*/ 2278 w 4883"/>
                    <a:gd name="T63" fmla="*/ 3180 h 3328"/>
                    <a:gd name="T64" fmla="*/ 1321 w 4883"/>
                    <a:gd name="T65" fmla="*/ 2801 h 3328"/>
                    <a:gd name="T66" fmla="*/ 2478 w 4883"/>
                    <a:gd name="T67" fmla="*/ 1938 h 3328"/>
                    <a:gd name="T68" fmla="*/ 3454 w 4883"/>
                    <a:gd name="T69" fmla="*/ 1818 h 3328"/>
                    <a:gd name="T70" fmla="*/ 3312 w 4883"/>
                    <a:gd name="T71" fmla="*/ 768 h 3328"/>
                    <a:gd name="T72" fmla="*/ 2776 w 4883"/>
                    <a:gd name="T73" fmla="*/ 1401 h 3328"/>
                    <a:gd name="T74" fmla="*/ 3566 w 4883"/>
                    <a:gd name="T75" fmla="*/ 774 h 3328"/>
                    <a:gd name="T76" fmla="*/ 3624 w 4883"/>
                    <a:gd name="T77" fmla="*/ 610 h 3328"/>
                    <a:gd name="T78" fmla="*/ 3736 w 4883"/>
                    <a:gd name="T79" fmla="*/ 1044 h 3328"/>
                    <a:gd name="T80" fmla="*/ 3977 w 4883"/>
                    <a:gd name="T81" fmla="*/ 1115 h 3328"/>
                    <a:gd name="T82" fmla="*/ 4109 w 4883"/>
                    <a:gd name="T83" fmla="*/ 1205 h 3328"/>
                    <a:gd name="T84" fmla="*/ 3280 w 4883"/>
                    <a:gd name="T85" fmla="*/ 1561 h 3328"/>
                    <a:gd name="T86" fmla="*/ 2644 w 4883"/>
                    <a:gd name="T87" fmla="*/ 2127 h 3328"/>
                    <a:gd name="T88" fmla="*/ 1812 w 4883"/>
                    <a:gd name="T89" fmla="*/ 2676 h 3328"/>
                    <a:gd name="T90" fmla="*/ 2448 w 4883"/>
                    <a:gd name="T91" fmla="*/ 2422 h 3328"/>
                    <a:gd name="T92" fmla="*/ 3762 w 4883"/>
                    <a:gd name="T93" fmla="*/ 2637 h 3328"/>
                    <a:gd name="T94" fmla="*/ 3412 w 4883"/>
                    <a:gd name="T95" fmla="*/ 2056 h 3328"/>
                    <a:gd name="T96" fmla="*/ 4033 w 4883"/>
                    <a:gd name="T97" fmla="*/ 2486 h 3328"/>
                    <a:gd name="T98" fmla="*/ 4157 w 4883"/>
                    <a:gd name="T99" fmla="*/ 2504 h 3328"/>
                    <a:gd name="T100" fmla="*/ 3917 w 4883"/>
                    <a:gd name="T101" fmla="*/ 2015 h 3328"/>
                    <a:gd name="T102" fmla="*/ 4453 w 4883"/>
                    <a:gd name="T103" fmla="*/ 2405 h 3328"/>
                    <a:gd name="T104" fmla="*/ 4508 w 4883"/>
                    <a:gd name="T105" fmla="*/ 2538 h 3328"/>
                    <a:gd name="T106" fmla="*/ 2932 w 4883"/>
                    <a:gd name="T107" fmla="*/ 743 h 3328"/>
                    <a:gd name="T108" fmla="*/ 4277 w 4883"/>
                    <a:gd name="T109" fmla="*/ 1608 h 3328"/>
                    <a:gd name="T110" fmla="*/ 3600 w 4883"/>
                    <a:gd name="T111" fmla="*/ 2469 h 3328"/>
                    <a:gd name="T112" fmla="*/ 3116 w 4883"/>
                    <a:gd name="T113" fmla="*/ 1913 h 3328"/>
                    <a:gd name="T114" fmla="*/ 3039 w 4883"/>
                    <a:gd name="T115" fmla="*/ 1296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3" h="3328">
                      <a:moveTo>
                        <a:pt x="4710" y="1581"/>
                      </a:moveTo>
                      <a:cubicBezTo>
                        <a:pt x="4626" y="1195"/>
                        <a:pt x="4446" y="1131"/>
                        <a:pt x="4446" y="1131"/>
                      </a:cubicBezTo>
                      <a:cubicBezTo>
                        <a:pt x="4273" y="797"/>
                        <a:pt x="4144" y="758"/>
                        <a:pt x="4054" y="636"/>
                      </a:cubicBezTo>
                      <a:cubicBezTo>
                        <a:pt x="3964" y="514"/>
                        <a:pt x="3855" y="379"/>
                        <a:pt x="3714" y="360"/>
                      </a:cubicBezTo>
                      <a:cubicBezTo>
                        <a:pt x="3573" y="341"/>
                        <a:pt x="3547" y="251"/>
                        <a:pt x="3431" y="199"/>
                      </a:cubicBezTo>
                      <a:cubicBezTo>
                        <a:pt x="3316" y="148"/>
                        <a:pt x="3103" y="122"/>
                        <a:pt x="3103" y="122"/>
                      </a:cubicBezTo>
                      <a:cubicBezTo>
                        <a:pt x="2936" y="0"/>
                        <a:pt x="2744" y="90"/>
                        <a:pt x="2744" y="90"/>
                      </a:cubicBezTo>
                      <a:cubicBezTo>
                        <a:pt x="2397" y="26"/>
                        <a:pt x="2390" y="161"/>
                        <a:pt x="2294" y="173"/>
                      </a:cubicBezTo>
                      <a:cubicBezTo>
                        <a:pt x="2198" y="186"/>
                        <a:pt x="2133" y="84"/>
                        <a:pt x="1986" y="122"/>
                      </a:cubicBezTo>
                      <a:cubicBezTo>
                        <a:pt x="1838" y="161"/>
                        <a:pt x="1671" y="276"/>
                        <a:pt x="1671" y="276"/>
                      </a:cubicBezTo>
                      <a:cubicBezTo>
                        <a:pt x="1337" y="270"/>
                        <a:pt x="1433" y="424"/>
                        <a:pt x="1317" y="424"/>
                      </a:cubicBezTo>
                      <a:cubicBezTo>
                        <a:pt x="1202" y="424"/>
                        <a:pt x="945" y="501"/>
                        <a:pt x="887" y="623"/>
                      </a:cubicBezTo>
                      <a:cubicBezTo>
                        <a:pt x="829" y="745"/>
                        <a:pt x="758" y="681"/>
                        <a:pt x="617" y="835"/>
                      </a:cubicBezTo>
                      <a:cubicBezTo>
                        <a:pt x="476" y="989"/>
                        <a:pt x="444" y="1099"/>
                        <a:pt x="444" y="1099"/>
                      </a:cubicBezTo>
                      <a:cubicBezTo>
                        <a:pt x="418" y="1195"/>
                        <a:pt x="347" y="1234"/>
                        <a:pt x="347" y="1234"/>
                      </a:cubicBezTo>
                      <a:cubicBezTo>
                        <a:pt x="142" y="1471"/>
                        <a:pt x="154" y="1722"/>
                        <a:pt x="154" y="1722"/>
                      </a:cubicBezTo>
                      <a:cubicBezTo>
                        <a:pt x="0" y="1883"/>
                        <a:pt x="77" y="2069"/>
                        <a:pt x="77" y="2069"/>
                      </a:cubicBezTo>
                      <a:cubicBezTo>
                        <a:pt x="174" y="2217"/>
                        <a:pt x="167" y="2371"/>
                        <a:pt x="167" y="2371"/>
                      </a:cubicBezTo>
                      <a:cubicBezTo>
                        <a:pt x="334" y="2872"/>
                        <a:pt x="874" y="2859"/>
                        <a:pt x="964" y="2891"/>
                      </a:cubicBezTo>
                      <a:cubicBezTo>
                        <a:pt x="1054" y="2923"/>
                        <a:pt x="1202" y="2923"/>
                        <a:pt x="1202" y="2923"/>
                      </a:cubicBezTo>
                      <a:cubicBezTo>
                        <a:pt x="1253" y="3039"/>
                        <a:pt x="1375" y="3148"/>
                        <a:pt x="1375" y="3148"/>
                      </a:cubicBezTo>
                      <a:cubicBezTo>
                        <a:pt x="1484" y="3148"/>
                        <a:pt x="1941" y="3328"/>
                        <a:pt x="2075" y="3328"/>
                      </a:cubicBezTo>
                      <a:cubicBezTo>
                        <a:pt x="2210" y="3328"/>
                        <a:pt x="2403" y="3251"/>
                        <a:pt x="2403" y="3251"/>
                      </a:cubicBezTo>
                      <a:cubicBezTo>
                        <a:pt x="2898" y="3277"/>
                        <a:pt x="3103" y="3058"/>
                        <a:pt x="3103" y="3058"/>
                      </a:cubicBezTo>
                      <a:cubicBezTo>
                        <a:pt x="3405" y="3097"/>
                        <a:pt x="3348" y="2981"/>
                        <a:pt x="3457" y="2981"/>
                      </a:cubicBezTo>
                      <a:cubicBezTo>
                        <a:pt x="3566" y="2981"/>
                        <a:pt x="3740" y="2936"/>
                        <a:pt x="3797" y="2859"/>
                      </a:cubicBezTo>
                      <a:cubicBezTo>
                        <a:pt x="3855" y="2782"/>
                        <a:pt x="3932" y="2776"/>
                        <a:pt x="4029" y="2711"/>
                      </a:cubicBezTo>
                      <a:cubicBezTo>
                        <a:pt x="4125" y="2647"/>
                        <a:pt x="4241" y="2564"/>
                        <a:pt x="4382" y="2628"/>
                      </a:cubicBezTo>
                      <a:cubicBezTo>
                        <a:pt x="4523" y="2692"/>
                        <a:pt x="4594" y="2634"/>
                        <a:pt x="4594" y="2634"/>
                      </a:cubicBezTo>
                      <a:cubicBezTo>
                        <a:pt x="4883" y="2307"/>
                        <a:pt x="4793" y="1966"/>
                        <a:pt x="4710" y="1581"/>
                      </a:cubicBezTo>
                      <a:cubicBezTo>
                        <a:pt x="4710" y="1581"/>
                        <a:pt x="4710" y="1581"/>
                        <a:pt x="4710" y="1581"/>
                      </a:cubicBezTo>
                      <a:close/>
                      <a:moveTo>
                        <a:pt x="3138" y="302"/>
                      </a:moveTo>
                      <a:cubicBezTo>
                        <a:pt x="3138" y="302"/>
                        <a:pt x="3078" y="225"/>
                        <a:pt x="3232" y="259"/>
                      </a:cubicBezTo>
                      <a:cubicBezTo>
                        <a:pt x="3386" y="293"/>
                        <a:pt x="3442" y="332"/>
                        <a:pt x="3540" y="400"/>
                      </a:cubicBezTo>
                      <a:cubicBezTo>
                        <a:pt x="3639" y="469"/>
                        <a:pt x="3695" y="448"/>
                        <a:pt x="3716" y="448"/>
                      </a:cubicBezTo>
                      <a:cubicBezTo>
                        <a:pt x="3737" y="448"/>
                        <a:pt x="3729" y="482"/>
                        <a:pt x="3677" y="486"/>
                      </a:cubicBezTo>
                      <a:cubicBezTo>
                        <a:pt x="3626" y="490"/>
                        <a:pt x="3562" y="508"/>
                        <a:pt x="3446" y="418"/>
                      </a:cubicBezTo>
                      <a:cubicBezTo>
                        <a:pt x="3331" y="328"/>
                        <a:pt x="3262" y="383"/>
                        <a:pt x="3241" y="435"/>
                      </a:cubicBezTo>
                      <a:cubicBezTo>
                        <a:pt x="3219" y="486"/>
                        <a:pt x="3245" y="585"/>
                        <a:pt x="3185" y="585"/>
                      </a:cubicBezTo>
                      <a:cubicBezTo>
                        <a:pt x="3125" y="585"/>
                        <a:pt x="3095" y="568"/>
                        <a:pt x="3146" y="495"/>
                      </a:cubicBezTo>
                      <a:cubicBezTo>
                        <a:pt x="3146" y="495"/>
                        <a:pt x="3176" y="392"/>
                        <a:pt x="3138" y="302"/>
                      </a:cubicBezTo>
                      <a:cubicBezTo>
                        <a:pt x="3138" y="302"/>
                        <a:pt x="3138" y="302"/>
                        <a:pt x="3138" y="302"/>
                      </a:cubicBezTo>
                      <a:close/>
                      <a:moveTo>
                        <a:pt x="3121" y="932"/>
                      </a:moveTo>
                      <a:cubicBezTo>
                        <a:pt x="3155" y="957"/>
                        <a:pt x="3078" y="1009"/>
                        <a:pt x="3078" y="1009"/>
                      </a:cubicBezTo>
                      <a:cubicBezTo>
                        <a:pt x="3022" y="1017"/>
                        <a:pt x="3001" y="1022"/>
                        <a:pt x="2919" y="1099"/>
                      </a:cubicBezTo>
                      <a:cubicBezTo>
                        <a:pt x="2838" y="1176"/>
                        <a:pt x="2748" y="1137"/>
                        <a:pt x="2709" y="1077"/>
                      </a:cubicBezTo>
                      <a:cubicBezTo>
                        <a:pt x="2671" y="1017"/>
                        <a:pt x="2645" y="1026"/>
                        <a:pt x="2645" y="1026"/>
                      </a:cubicBezTo>
                      <a:cubicBezTo>
                        <a:pt x="2602" y="1052"/>
                        <a:pt x="2675" y="1120"/>
                        <a:pt x="2675" y="1120"/>
                      </a:cubicBezTo>
                      <a:cubicBezTo>
                        <a:pt x="2705" y="1141"/>
                        <a:pt x="2752" y="1150"/>
                        <a:pt x="2752" y="1279"/>
                      </a:cubicBezTo>
                      <a:cubicBezTo>
                        <a:pt x="2752" y="1407"/>
                        <a:pt x="2555" y="1548"/>
                        <a:pt x="2530" y="1373"/>
                      </a:cubicBezTo>
                      <a:cubicBezTo>
                        <a:pt x="2504" y="1197"/>
                        <a:pt x="2431" y="1197"/>
                        <a:pt x="2414" y="1056"/>
                      </a:cubicBezTo>
                      <a:cubicBezTo>
                        <a:pt x="2397" y="914"/>
                        <a:pt x="2530" y="640"/>
                        <a:pt x="2709" y="580"/>
                      </a:cubicBezTo>
                      <a:cubicBezTo>
                        <a:pt x="2889" y="520"/>
                        <a:pt x="3146" y="606"/>
                        <a:pt x="3095" y="666"/>
                      </a:cubicBezTo>
                      <a:cubicBezTo>
                        <a:pt x="3044" y="726"/>
                        <a:pt x="3086" y="906"/>
                        <a:pt x="3121" y="932"/>
                      </a:cubicBezTo>
                      <a:cubicBezTo>
                        <a:pt x="3121" y="932"/>
                        <a:pt x="3121" y="932"/>
                        <a:pt x="3121" y="932"/>
                      </a:cubicBezTo>
                      <a:close/>
                      <a:moveTo>
                        <a:pt x="2285" y="353"/>
                      </a:moveTo>
                      <a:cubicBezTo>
                        <a:pt x="2362" y="306"/>
                        <a:pt x="2410" y="139"/>
                        <a:pt x="2688" y="195"/>
                      </a:cubicBezTo>
                      <a:cubicBezTo>
                        <a:pt x="2688" y="195"/>
                        <a:pt x="2799" y="221"/>
                        <a:pt x="2769" y="323"/>
                      </a:cubicBezTo>
                      <a:cubicBezTo>
                        <a:pt x="2769" y="323"/>
                        <a:pt x="2718" y="409"/>
                        <a:pt x="2791" y="409"/>
                      </a:cubicBezTo>
                      <a:cubicBezTo>
                        <a:pt x="2864" y="409"/>
                        <a:pt x="2924" y="315"/>
                        <a:pt x="2859" y="233"/>
                      </a:cubicBezTo>
                      <a:cubicBezTo>
                        <a:pt x="2859" y="233"/>
                        <a:pt x="2812" y="169"/>
                        <a:pt x="2911" y="173"/>
                      </a:cubicBezTo>
                      <a:cubicBezTo>
                        <a:pt x="3009" y="178"/>
                        <a:pt x="3086" y="272"/>
                        <a:pt x="3086" y="409"/>
                      </a:cubicBezTo>
                      <a:cubicBezTo>
                        <a:pt x="3086" y="409"/>
                        <a:pt x="3121" y="533"/>
                        <a:pt x="2975" y="473"/>
                      </a:cubicBezTo>
                      <a:cubicBezTo>
                        <a:pt x="2975" y="473"/>
                        <a:pt x="2817" y="422"/>
                        <a:pt x="2722" y="482"/>
                      </a:cubicBezTo>
                      <a:cubicBezTo>
                        <a:pt x="2628" y="542"/>
                        <a:pt x="2560" y="542"/>
                        <a:pt x="2478" y="520"/>
                      </a:cubicBezTo>
                      <a:cubicBezTo>
                        <a:pt x="2478" y="520"/>
                        <a:pt x="2440" y="559"/>
                        <a:pt x="2500" y="572"/>
                      </a:cubicBezTo>
                      <a:cubicBezTo>
                        <a:pt x="2500" y="572"/>
                        <a:pt x="2598" y="615"/>
                        <a:pt x="2542" y="628"/>
                      </a:cubicBezTo>
                      <a:cubicBezTo>
                        <a:pt x="2487" y="640"/>
                        <a:pt x="2410" y="657"/>
                        <a:pt x="2435" y="803"/>
                      </a:cubicBezTo>
                      <a:cubicBezTo>
                        <a:pt x="2435" y="803"/>
                        <a:pt x="2384" y="855"/>
                        <a:pt x="2341" y="752"/>
                      </a:cubicBezTo>
                      <a:cubicBezTo>
                        <a:pt x="2341" y="752"/>
                        <a:pt x="2337" y="692"/>
                        <a:pt x="2311" y="670"/>
                      </a:cubicBezTo>
                      <a:cubicBezTo>
                        <a:pt x="2285" y="649"/>
                        <a:pt x="2251" y="696"/>
                        <a:pt x="2285" y="773"/>
                      </a:cubicBezTo>
                      <a:cubicBezTo>
                        <a:pt x="2320" y="850"/>
                        <a:pt x="2350" y="859"/>
                        <a:pt x="2345" y="944"/>
                      </a:cubicBezTo>
                      <a:cubicBezTo>
                        <a:pt x="2341" y="1030"/>
                        <a:pt x="2358" y="1150"/>
                        <a:pt x="2414" y="1240"/>
                      </a:cubicBezTo>
                      <a:cubicBezTo>
                        <a:pt x="2470" y="1330"/>
                        <a:pt x="2444" y="1386"/>
                        <a:pt x="2465" y="1420"/>
                      </a:cubicBezTo>
                      <a:cubicBezTo>
                        <a:pt x="2487" y="1454"/>
                        <a:pt x="2615" y="1536"/>
                        <a:pt x="2589" y="1638"/>
                      </a:cubicBezTo>
                      <a:cubicBezTo>
                        <a:pt x="2564" y="1741"/>
                        <a:pt x="2517" y="1840"/>
                        <a:pt x="2384" y="1840"/>
                      </a:cubicBezTo>
                      <a:cubicBezTo>
                        <a:pt x="2251" y="1840"/>
                        <a:pt x="2208" y="1908"/>
                        <a:pt x="2123" y="1930"/>
                      </a:cubicBezTo>
                      <a:cubicBezTo>
                        <a:pt x="2037" y="1951"/>
                        <a:pt x="1823" y="1895"/>
                        <a:pt x="1827" y="1523"/>
                      </a:cubicBezTo>
                      <a:cubicBezTo>
                        <a:pt x="1827" y="1523"/>
                        <a:pt x="1836" y="1381"/>
                        <a:pt x="1724" y="1163"/>
                      </a:cubicBezTo>
                      <a:cubicBezTo>
                        <a:pt x="1724" y="1163"/>
                        <a:pt x="1707" y="1022"/>
                        <a:pt x="1759" y="992"/>
                      </a:cubicBezTo>
                      <a:cubicBezTo>
                        <a:pt x="1759" y="992"/>
                        <a:pt x="1784" y="850"/>
                        <a:pt x="1703" y="837"/>
                      </a:cubicBezTo>
                      <a:cubicBezTo>
                        <a:pt x="1703" y="837"/>
                        <a:pt x="1673" y="872"/>
                        <a:pt x="1694" y="902"/>
                      </a:cubicBezTo>
                      <a:cubicBezTo>
                        <a:pt x="1716" y="932"/>
                        <a:pt x="1707" y="970"/>
                        <a:pt x="1677" y="996"/>
                      </a:cubicBezTo>
                      <a:cubicBezTo>
                        <a:pt x="1647" y="1022"/>
                        <a:pt x="1669" y="1094"/>
                        <a:pt x="1651" y="1094"/>
                      </a:cubicBezTo>
                      <a:cubicBezTo>
                        <a:pt x="1651" y="1094"/>
                        <a:pt x="1579" y="1107"/>
                        <a:pt x="1626" y="936"/>
                      </a:cubicBezTo>
                      <a:cubicBezTo>
                        <a:pt x="1626" y="936"/>
                        <a:pt x="1600" y="773"/>
                        <a:pt x="1681" y="739"/>
                      </a:cubicBezTo>
                      <a:cubicBezTo>
                        <a:pt x="1763" y="705"/>
                        <a:pt x="1848" y="653"/>
                        <a:pt x="1938" y="465"/>
                      </a:cubicBezTo>
                      <a:cubicBezTo>
                        <a:pt x="1938" y="465"/>
                        <a:pt x="2097" y="319"/>
                        <a:pt x="2161" y="448"/>
                      </a:cubicBezTo>
                      <a:cubicBezTo>
                        <a:pt x="2161" y="448"/>
                        <a:pt x="2195" y="520"/>
                        <a:pt x="2123" y="628"/>
                      </a:cubicBezTo>
                      <a:cubicBezTo>
                        <a:pt x="2050" y="735"/>
                        <a:pt x="2058" y="756"/>
                        <a:pt x="2063" y="825"/>
                      </a:cubicBezTo>
                      <a:cubicBezTo>
                        <a:pt x="2063" y="825"/>
                        <a:pt x="1943" y="927"/>
                        <a:pt x="1938" y="983"/>
                      </a:cubicBezTo>
                      <a:cubicBezTo>
                        <a:pt x="1934" y="1039"/>
                        <a:pt x="1934" y="1159"/>
                        <a:pt x="1994" y="1214"/>
                      </a:cubicBezTo>
                      <a:cubicBezTo>
                        <a:pt x="1994" y="1214"/>
                        <a:pt x="2003" y="1429"/>
                        <a:pt x="2054" y="1527"/>
                      </a:cubicBezTo>
                      <a:cubicBezTo>
                        <a:pt x="2105" y="1626"/>
                        <a:pt x="2123" y="1677"/>
                        <a:pt x="2208" y="1673"/>
                      </a:cubicBezTo>
                      <a:cubicBezTo>
                        <a:pt x="2208" y="1673"/>
                        <a:pt x="2238" y="1656"/>
                        <a:pt x="2140" y="1583"/>
                      </a:cubicBezTo>
                      <a:cubicBezTo>
                        <a:pt x="2140" y="1583"/>
                        <a:pt x="2080" y="1553"/>
                        <a:pt x="2058" y="1214"/>
                      </a:cubicBezTo>
                      <a:cubicBezTo>
                        <a:pt x="2058" y="1214"/>
                        <a:pt x="1934" y="1052"/>
                        <a:pt x="2088" y="919"/>
                      </a:cubicBezTo>
                      <a:cubicBezTo>
                        <a:pt x="2088" y="919"/>
                        <a:pt x="2170" y="837"/>
                        <a:pt x="2161" y="752"/>
                      </a:cubicBezTo>
                      <a:cubicBezTo>
                        <a:pt x="2161" y="752"/>
                        <a:pt x="2174" y="653"/>
                        <a:pt x="2238" y="619"/>
                      </a:cubicBezTo>
                      <a:cubicBezTo>
                        <a:pt x="2238" y="619"/>
                        <a:pt x="2208" y="400"/>
                        <a:pt x="2285" y="353"/>
                      </a:cubicBezTo>
                      <a:cubicBezTo>
                        <a:pt x="2285" y="353"/>
                        <a:pt x="2285" y="353"/>
                        <a:pt x="2285" y="353"/>
                      </a:cubicBezTo>
                      <a:close/>
                      <a:moveTo>
                        <a:pt x="662" y="1638"/>
                      </a:moveTo>
                      <a:cubicBezTo>
                        <a:pt x="662" y="1638"/>
                        <a:pt x="546" y="1810"/>
                        <a:pt x="529" y="1656"/>
                      </a:cubicBezTo>
                      <a:cubicBezTo>
                        <a:pt x="529" y="1656"/>
                        <a:pt x="658" y="1467"/>
                        <a:pt x="752" y="1467"/>
                      </a:cubicBezTo>
                      <a:cubicBezTo>
                        <a:pt x="846" y="1467"/>
                        <a:pt x="949" y="1638"/>
                        <a:pt x="898" y="1818"/>
                      </a:cubicBezTo>
                      <a:cubicBezTo>
                        <a:pt x="898" y="1818"/>
                        <a:pt x="859" y="1938"/>
                        <a:pt x="949" y="1810"/>
                      </a:cubicBezTo>
                      <a:cubicBezTo>
                        <a:pt x="949" y="1810"/>
                        <a:pt x="996" y="1703"/>
                        <a:pt x="975" y="1647"/>
                      </a:cubicBezTo>
                      <a:cubicBezTo>
                        <a:pt x="975" y="1647"/>
                        <a:pt x="1022" y="1625"/>
                        <a:pt x="1112" y="1775"/>
                      </a:cubicBezTo>
                      <a:cubicBezTo>
                        <a:pt x="1202" y="1925"/>
                        <a:pt x="1283" y="1951"/>
                        <a:pt x="1373" y="1964"/>
                      </a:cubicBezTo>
                      <a:cubicBezTo>
                        <a:pt x="1463" y="1977"/>
                        <a:pt x="1527" y="2092"/>
                        <a:pt x="1527" y="2135"/>
                      </a:cubicBezTo>
                      <a:cubicBezTo>
                        <a:pt x="1527" y="2178"/>
                        <a:pt x="1424" y="2144"/>
                        <a:pt x="1330" y="2105"/>
                      </a:cubicBezTo>
                      <a:cubicBezTo>
                        <a:pt x="1236" y="2067"/>
                        <a:pt x="1167" y="1964"/>
                        <a:pt x="945" y="2015"/>
                      </a:cubicBezTo>
                      <a:cubicBezTo>
                        <a:pt x="722" y="2067"/>
                        <a:pt x="585" y="1784"/>
                        <a:pt x="739" y="1660"/>
                      </a:cubicBezTo>
                      <a:cubicBezTo>
                        <a:pt x="739" y="1660"/>
                        <a:pt x="735" y="1578"/>
                        <a:pt x="662" y="1638"/>
                      </a:cubicBezTo>
                      <a:cubicBezTo>
                        <a:pt x="662" y="1638"/>
                        <a:pt x="662" y="1638"/>
                        <a:pt x="662" y="1638"/>
                      </a:cubicBezTo>
                      <a:close/>
                      <a:moveTo>
                        <a:pt x="1334" y="1870"/>
                      </a:moveTo>
                      <a:cubicBezTo>
                        <a:pt x="1163" y="1775"/>
                        <a:pt x="1060" y="1638"/>
                        <a:pt x="1176" y="1630"/>
                      </a:cubicBezTo>
                      <a:cubicBezTo>
                        <a:pt x="1292" y="1621"/>
                        <a:pt x="1227" y="1690"/>
                        <a:pt x="1309" y="1694"/>
                      </a:cubicBezTo>
                      <a:cubicBezTo>
                        <a:pt x="1390" y="1698"/>
                        <a:pt x="1262" y="1613"/>
                        <a:pt x="1236" y="1540"/>
                      </a:cubicBezTo>
                      <a:cubicBezTo>
                        <a:pt x="1210" y="1467"/>
                        <a:pt x="1210" y="1304"/>
                        <a:pt x="1210" y="1279"/>
                      </a:cubicBezTo>
                      <a:cubicBezTo>
                        <a:pt x="1210" y="1253"/>
                        <a:pt x="1159" y="1231"/>
                        <a:pt x="1163" y="1343"/>
                      </a:cubicBezTo>
                      <a:cubicBezTo>
                        <a:pt x="1167" y="1454"/>
                        <a:pt x="1172" y="1651"/>
                        <a:pt x="988" y="1574"/>
                      </a:cubicBezTo>
                      <a:cubicBezTo>
                        <a:pt x="988" y="1574"/>
                        <a:pt x="872" y="1540"/>
                        <a:pt x="910" y="1347"/>
                      </a:cubicBezTo>
                      <a:cubicBezTo>
                        <a:pt x="910" y="1347"/>
                        <a:pt x="898" y="1296"/>
                        <a:pt x="863" y="1343"/>
                      </a:cubicBezTo>
                      <a:cubicBezTo>
                        <a:pt x="863" y="1343"/>
                        <a:pt x="868" y="1399"/>
                        <a:pt x="773" y="1364"/>
                      </a:cubicBezTo>
                      <a:cubicBezTo>
                        <a:pt x="773" y="1364"/>
                        <a:pt x="628" y="1373"/>
                        <a:pt x="593" y="1480"/>
                      </a:cubicBezTo>
                      <a:cubicBezTo>
                        <a:pt x="593" y="1480"/>
                        <a:pt x="525" y="1557"/>
                        <a:pt x="555" y="1463"/>
                      </a:cubicBezTo>
                      <a:cubicBezTo>
                        <a:pt x="555" y="1463"/>
                        <a:pt x="611" y="1291"/>
                        <a:pt x="683" y="1231"/>
                      </a:cubicBezTo>
                      <a:cubicBezTo>
                        <a:pt x="756" y="1171"/>
                        <a:pt x="846" y="1090"/>
                        <a:pt x="902" y="1004"/>
                      </a:cubicBezTo>
                      <a:cubicBezTo>
                        <a:pt x="902" y="1004"/>
                        <a:pt x="945" y="962"/>
                        <a:pt x="1000" y="1026"/>
                      </a:cubicBezTo>
                      <a:cubicBezTo>
                        <a:pt x="1056" y="1090"/>
                        <a:pt x="1107" y="1103"/>
                        <a:pt x="1069" y="1253"/>
                      </a:cubicBezTo>
                      <a:cubicBezTo>
                        <a:pt x="1030" y="1403"/>
                        <a:pt x="1030" y="1458"/>
                        <a:pt x="1073" y="1399"/>
                      </a:cubicBezTo>
                      <a:cubicBezTo>
                        <a:pt x="1116" y="1339"/>
                        <a:pt x="1142" y="1120"/>
                        <a:pt x="1270" y="1112"/>
                      </a:cubicBezTo>
                      <a:cubicBezTo>
                        <a:pt x="1399" y="1103"/>
                        <a:pt x="1416" y="1137"/>
                        <a:pt x="1373" y="1249"/>
                      </a:cubicBezTo>
                      <a:cubicBezTo>
                        <a:pt x="1330" y="1360"/>
                        <a:pt x="1373" y="1390"/>
                        <a:pt x="1412" y="1296"/>
                      </a:cubicBezTo>
                      <a:cubicBezTo>
                        <a:pt x="1450" y="1201"/>
                        <a:pt x="1463" y="1064"/>
                        <a:pt x="1617" y="1150"/>
                      </a:cubicBezTo>
                      <a:cubicBezTo>
                        <a:pt x="1617" y="1150"/>
                        <a:pt x="1677" y="1236"/>
                        <a:pt x="1600" y="1313"/>
                      </a:cubicBezTo>
                      <a:cubicBezTo>
                        <a:pt x="1523" y="1390"/>
                        <a:pt x="1484" y="1600"/>
                        <a:pt x="1484" y="1703"/>
                      </a:cubicBezTo>
                      <a:cubicBezTo>
                        <a:pt x="1484" y="1805"/>
                        <a:pt x="1506" y="1964"/>
                        <a:pt x="1334" y="1870"/>
                      </a:cubicBezTo>
                      <a:cubicBezTo>
                        <a:pt x="1334" y="1870"/>
                        <a:pt x="1334" y="1870"/>
                        <a:pt x="1334" y="1870"/>
                      </a:cubicBezTo>
                      <a:close/>
                      <a:moveTo>
                        <a:pt x="1313" y="983"/>
                      </a:moveTo>
                      <a:cubicBezTo>
                        <a:pt x="1313" y="983"/>
                        <a:pt x="1339" y="1060"/>
                        <a:pt x="1236" y="1026"/>
                      </a:cubicBezTo>
                      <a:cubicBezTo>
                        <a:pt x="1236" y="1026"/>
                        <a:pt x="1202" y="1073"/>
                        <a:pt x="1167" y="1094"/>
                      </a:cubicBezTo>
                      <a:cubicBezTo>
                        <a:pt x="1167" y="1094"/>
                        <a:pt x="1090" y="996"/>
                        <a:pt x="1030" y="949"/>
                      </a:cubicBezTo>
                      <a:cubicBezTo>
                        <a:pt x="1030" y="949"/>
                        <a:pt x="953" y="936"/>
                        <a:pt x="970" y="902"/>
                      </a:cubicBezTo>
                      <a:cubicBezTo>
                        <a:pt x="970" y="902"/>
                        <a:pt x="1065" y="735"/>
                        <a:pt x="1197" y="735"/>
                      </a:cubicBezTo>
                      <a:cubicBezTo>
                        <a:pt x="1197" y="735"/>
                        <a:pt x="1236" y="726"/>
                        <a:pt x="1227" y="855"/>
                      </a:cubicBezTo>
                      <a:cubicBezTo>
                        <a:pt x="1219" y="983"/>
                        <a:pt x="1283" y="897"/>
                        <a:pt x="1313" y="983"/>
                      </a:cubicBezTo>
                      <a:cubicBezTo>
                        <a:pt x="1313" y="983"/>
                        <a:pt x="1313" y="983"/>
                        <a:pt x="1313" y="983"/>
                      </a:cubicBezTo>
                      <a:close/>
                      <a:moveTo>
                        <a:pt x="1647" y="1381"/>
                      </a:moveTo>
                      <a:cubicBezTo>
                        <a:pt x="1703" y="1313"/>
                        <a:pt x="1746" y="1360"/>
                        <a:pt x="1737" y="1428"/>
                      </a:cubicBezTo>
                      <a:cubicBezTo>
                        <a:pt x="1729" y="1497"/>
                        <a:pt x="1750" y="1617"/>
                        <a:pt x="1806" y="1780"/>
                      </a:cubicBezTo>
                      <a:cubicBezTo>
                        <a:pt x="1861" y="1942"/>
                        <a:pt x="1788" y="1977"/>
                        <a:pt x="1788" y="1977"/>
                      </a:cubicBezTo>
                      <a:cubicBezTo>
                        <a:pt x="1750" y="2092"/>
                        <a:pt x="1836" y="2020"/>
                        <a:pt x="1836" y="2020"/>
                      </a:cubicBezTo>
                      <a:cubicBezTo>
                        <a:pt x="1848" y="1968"/>
                        <a:pt x="1908" y="1917"/>
                        <a:pt x="1908" y="1917"/>
                      </a:cubicBezTo>
                      <a:cubicBezTo>
                        <a:pt x="2020" y="1942"/>
                        <a:pt x="1917" y="2067"/>
                        <a:pt x="1917" y="2067"/>
                      </a:cubicBezTo>
                      <a:cubicBezTo>
                        <a:pt x="1720" y="2170"/>
                        <a:pt x="1587" y="2067"/>
                        <a:pt x="1587" y="2067"/>
                      </a:cubicBezTo>
                      <a:cubicBezTo>
                        <a:pt x="1442" y="1818"/>
                        <a:pt x="1647" y="1381"/>
                        <a:pt x="1647" y="1381"/>
                      </a:cubicBezTo>
                      <a:cubicBezTo>
                        <a:pt x="1647" y="1381"/>
                        <a:pt x="1647" y="1381"/>
                        <a:pt x="1647" y="1381"/>
                      </a:cubicBezTo>
                      <a:close/>
                      <a:moveTo>
                        <a:pt x="1690" y="353"/>
                      </a:moveTo>
                      <a:cubicBezTo>
                        <a:pt x="1759" y="362"/>
                        <a:pt x="1818" y="315"/>
                        <a:pt x="1818" y="315"/>
                      </a:cubicBezTo>
                      <a:cubicBezTo>
                        <a:pt x="1896" y="233"/>
                        <a:pt x="2075" y="208"/>
                        <a:pt x="2170" y="251"/>
                      </a:cubicBezTo>
                      <a:cubicBezTo>
                        <a:pt x="2264" y="293"/>
                        <a:pt x="2204" y="362"/>
                        <a:pt x="2204" y="362"/>
                      </a:cubicBezTo>
                      <a:cubicBezTo>
                        <a:pt x="1998" y="289"/>
                        <a:pt x="1913" y="375"/>
                        <a:pt x="1870" y="418"/>
                      </a:cubicBezTo>
                      <a:cubicBezTo>
                        <a:pt x="1827" y="460"/>
                        <a:pt x="1857" y="572"/>
                        <a:pt x="1690" y="628"/>
                      </a:cubicBezTo>
                      <a:cubicBezTo>
                        <a:pt x="1523" y="683"/>
                        <a:pt x="1540" y="799"/>
                        <a:pt x="1557" y="876"/>
                      </a:cubicBezTo>
                      <a:cubicBezTo>
                        <a:pt x="1574" y="953"/>
                        <a:pt x="1506" y="1180"/>
                        <a:pt x="1403" y="996"/>
                      </a:cubicBezTo>
                      <a:cubicBezTo>
                        <a:pt x="1300" y="812"/>
                        <a:pt x="1296" y="910"/>
                        <a:pt x="1300" y="769"/>
                      </a:cubicBezTo>
                      <a:cubicBezTo>
                        <a:pt x="1304" y="628"/>
                        <a:pt x="1476" y="670"/>
                        <a:pt x="1476" y="670"/>
                      </a:cubicBezTo>
                      <a:cubicBezTo>
                        <a:pt x="1613" y="662"/>
                        <a:pt x="1613" y="563"/>
                        <a:pt x="1617" y="482"/>
                      </a:cubicBezTo>
                      <a:cubicBezTo>
                        <a:pt x="1621" y="400"/>
                        <a:pt x="1690" y="353"/>
                        <a:pt x="1690" y="353"/>
                      </a:cubicBezTo>
                      <a:cubicBezTo>
                        <a:pt x="1690" y="353"/>
                        <a:pt x="1690" y="353"/>
                        <a:pt x="1690" y="353"/>
                      </a:cubicBezTo>
                      <a:close/>
                      <a:moveTo>
                        <a:pt x="773" y="837"/>
                      </a:moveTo>
                      <a:cubicBezTo>
                        <a:pt x="778" y="825"/>
                        <a:pt x="760" y="807"/>
                        <a:pt x="846" y="795"/>
                      </a:cubicBezTo>
                      <a:cubicBezTo>
                        <a:pt x="932" y="782"/>
                        <a:pt x="953" y="709"/>
                        <a:pt x="953" y="709"/>
                      </a:cubicBezTo>
                      <a:cubicBezTo>
                        <a:pt x="1099" y="490"/>
                        <a:pt x="1386" y="508"/>
                        <a:pt x="1386" y="508"/>
                      </a:cubicBezTo>
                      <a:cubicBezTo>
                        <a:pt x="1412" y="465"/>
                        <a:pt x="1484" y="400"/>
                        <a:pt x="1484" y="400"/>
                      </a:cubicBezTo>
                      <a:cubicBezTo>
                        <a:pt x="1566" y="345"/>
                        <a:pt x="1579" y="383"/>
                        <a:pt x="1579" y="383"/>
                      </a:cubicBezTo>
                      <a:cubicBezTo>
                        <a:pt x="1549" y="392"/>
                        <a:pt x="1544" y="452"/>
                        <a:pt x="1544" y="452"/>
                      </a:cubicBezTo>
                      <a:cubicBezTo>
                        <a:pt x="1561" y="593"/>
                        <a:pt x="1459" y="589"/>
                        <a:pt x="1459" y="589"/>
                      </a:cubicBezTo>
                      <a:cubicBezTo>
                        <a:pt x="1339" y="585"/>
                        <a:pt x="1227" y="649"/>
                        <a:pt x="1227" y="649"/>
                      </a:cubicBezTo>
                      <a:cubicBezTo>
                        <a:pt x="855" y="765"/>
                        <a:pt x="962" y="889"/>
                        <a:pt x="863" y="932"/>
                      </a:cubicBezTo>
                      <a:cubicBezTo>
                        <a:pt x="765" y="974"/>
                        <a:pt x="773" y="837"/>
                        <a:pt x="773" y="837"/>
                      </a:cubicBezTo>
                      <a:cubicBezTo>
                        <a:pt x="773" y="837"/>
                        <a:pt x="773" y="837"/>
                        <a:pt x="773" y="837"/>
                      </a:cubicBezTo>
                      <a:close/>
                      <a:moveTo>
                        <a:pt x="478" y="1287"/>
                      </a:moveTo>
                      <a:cubicBezTo>
                        <a:pt x="478" y="1287"/>
                        <a:pt x="563" y="1223"/>
                        <a:pt x="563" y="1082"/>
                      </a:cubicBezTo>
                      <a:cubicBezTo>
                        <a:pt x="563" y="1082"/>
                        <a:pt x="623" y="949"/>
                        <a:pt x="692" y="914"/>
                      </a:cubicBezTo>
                      <a:cubicBezTo>
                        <a:pt x="692" y="914"/>
                        <a:pt x="692" y="1022"/>
                        <a:pt x="790" y="1000"/>
                      </a:cubicBezTo>
                      <a:cubicBezTo>
                        <a:pt x="790" y="1000"/>
                        <a:pt x="799" y="1047"/>
                        <a:pt x="722" y="1094"/>
                      </a:cubicBezTo>
                      <a:cubicBezTo>
                        <a:pt x="645" y="1142"/>
                        <a:pt x="568" y="1210"/>
                        <a:pt x="546" y="1287"/>
                      </a:cubicBezTo>
                      <a:cubicBezTo>
                        <a:pt x="546" y="1287"/>
                        <a:pt x="491" y="1334"/>
                        <a:pt x="465" y="1450"/>
                      </a:cubicBezTo>
                      <a:cubicBezTo>
                        <a:pt x="465" y="1450"/>
                        <a:pt x="414" y="1527"/>
                        <a:pt x="276" y="1566"/>
                      </a:cubicBezTo>
                      <a:cubicBezTo>
                        <a:pt x="276" y="1566"/>
                        <a:pt x="328" y="1390"/>
                        <a:pt x="478" y="1287"/>
                      </a:cubicBezTo>
                      <a:cubicBezTo>
                        <a:pt x="478" y="1287"/>
                        <a:pt x="478" y="1287"/>
                        <a:pt x="478" y="1287"/>
                      </a:cubicBezTo>
                      <a:close/>
                      <a:moveTo>
                        <a:pt x="422" y="1583"/>
                      </a:moveTo>
                      <a:cubicBezTo>
                        <a:pt x="521" y="1557"/>
                        <a:pt x="482" y="1608"/>
                        <a:pt x="482" y="1608"/>
                      </a:cubicBezTo>
                      <a:cubicBezTo>
                        <a:pt x="444" y="1621"/>
                        <a:pt x="396" y="1707"/>
                        <a:pt x="396" y="1707"/>
                      </a:cubicBezTo>
                      <a:cubicBezTo>
                        <a:pt x="264" y="1784"/>
                        <a:pt x="332" y="1925"/>
                        <a:pt x="332" y="1925"/>
                      </a:cubicBezTo>
                      <a:cubicBezTo>
                        <a:pt x="328" y="2118"/>
                        <a:pt x="208" y="2028"/>
                        <a:pt x="208" y="2028"/>
                      </a:cubicBezTo>
                      <a:cubicBezTo>
                        <a:pt x="139" y="1703"/>
                        <a:pt x="422" y="1583"/>
                        <a:pt x="422" y="1583"/>
                      </a:cubicBezTo>
                      <a:cubicBezTo>
                        <a:pt x="422" y="1583"/>
                        <a:pt x="422" y="1583"/>
                        <a:pt x="422" y="1583"/>
                      </a:cubicBezTo>
                      <a:close/>
                      <a:moveTo>
                        <a:pt x="294" y="2272"/>
                      </a:moveTo>
                      <a:cubicBezTo>
                        <a:pt x="294" y="2272"/>
                        <a:pt x="285" y="2204"/>
                        <a:pt x="242" y="2174"/>
                      </a:cubicBezTo>
                      <a:cubicBezTo>
                        <a:pt x="242" y="2174"/>
                        <a:pt x="208" y="2105"/>
                        <a:pt x="319" y="2105"/>
                      </a:cubicBezTo>
                      <a:cubicBezTo>
                        <a:pt x="319" y="2105"/>
                        <a:pt x="444" y="2067"/>
                        <a:pt x="439" y="1985"/>
                      </a:cubicBezTo>
                      <a:cubicBezTo>
                        <a:pt x="439" y="1985"/>
                        <a:pt x="396" y="1917"/>
                        <a:pt x="405" y="1861"/>
                      </a:cubicBezTo>
                      <a:cubicBezTo>
                        <a:pt x="405" y="1861"/>
                        <a:pt x="396" y="1754"/>
                        <a:pt x="486" y="1741"/>
                      </a:cubicBezTo>
                      <a:cubicBezTo>
                        <a:pt x="576" y="1728"/>
                        <a:pt x="611" y="1827"/>
                        <a:pt x="606" y="1904"/>
                      </a:cubicBezTo>
                      <a:cubicBezTo>
                        <a:pt x="602" y="1981"/>
                        <a:pt x="718" y="2050"/>
                        <a:pt x="790" y="2050"/>
                      </a:cubicBezTo>
                      <a:cubicBezTo>
                        <a:pt x="863" y="2050"/>
                        <a:pt x="773" y="2127"/>
                        <a:pt x="683" y="2170"/>
                      </a:cubicBezTo>
                      <a:cubicBezTo>
                        <a:pt x="593" y="2212"/>
                        <a:pt x="572" y="2277"/>
                        <a:pt x="358" y="2221"/>
                      </a:cubicBezTo>
                      <a:cubicBezTo>
                        <a:pt x="358" y="2221"/>
                        <a:pt x="332" y="2367"/>
                        <a:pt x="675" y="2264"/>
                      </a:cubicBezTo>
                      <a:cubicBezTo>
                        <a:pt x="675" y="2264"/>
                        <a:pt x="760" y="2234"/>
                        <a:pt x="795" y="2187"/>
                      </a:cubicBezTo>
                      <a:cubicBezTo>
                        <a:pt x="795" y="2187"/>
                        <a:pt x="782" y="2337"/>
                        <a:pt x="833" y="2409"/>
                      </a:cubicBezTo>
                      <a:cubicBezTo>
                        <a:pt x="885" y="2482"/>
                        <a:pt x="739" y="2688"/>
                        <a:pt x="396" y="2516"/>
                      </a:cubicBezTo>
                      <a:cubicBezTo>
                        <a:pt x="396" y="2516"/>
                        <a:pt x="268" y="2448"/>
                        <a:pt x="294" y="2272"/>
                      </a:cubicBezTo>
                      <a:cubicBezTo>
                        <a:pt x="294" y="2272"/>
                        <a:pt x="294" y="2272"/>
                        <a:pt x="294" y="2272"/>
                      </a:cubicBezTo>
                      <a:close/>
                      <a:moveTo>
                        <a:pt x="940" y="2705"/>
                      </a:moveTo>
                      <a:cubicBezTo>
                        <a:pt x="936" y="2855"/>
                        <a:pt x="611" y="2748"/>
                        <a:pt x="503" y="2632"/>
                      </a:cubicBezTo>
                      <a:cubicBezTo>
                        <a:pt x="503" y="2632"/>
                        <a:pt x="645" y="2705"/>
                        <a:pt x="816" y="2624"/>
                      </a:cubicBezTo>
                      <a:cubicBezTo>
                        <a:pt x="816" y="2624"/>
                        <a:pt x="945" y="2555"/>
                        <a:pt x="940" y="2705"/>
                      </a:cubicBezTo>
                      <a:cubicBezTo>
                        <a:pt x="940" y="2705"/>
                        <a:pt x="940" y="2705"/>
                        <a:pt x="940" y="2705"/>
                      </a:cubicBezTo>
                      <a:close/>
                      <a:moveTo>
                        <a:pt x="1257" y="2722"/>
                      </a:moveTo>
                      <a:cubicBezTo>
                        <a:pt x="1240" y="2786"/>
                        <a:pt x="1210" y="2808"/>
                        <a:pt x="1120" y="2808"/>
                      </a:cubicBezTo>
                      <a:cubicBezTo>
                        <a:pt x="1030" y="2808"/>
                        <a:pt x="975" y="2799"/>
                        <a:pt x="1013" y="2679"/>
                      </a:cubicBezTo>
                      <a:cubicBezTo>
                        <a:pt x="1013" y="2679"/>
                        <a:pt x="1099" y="2701"/>
                        <a:pt x="1176" y="2671"/>
                      </a:cubicBezTo>
                      <a:cubicBezTo>
                        <a:pt x="1176" y="2671"/>
                        <a:pt x="1275" y="2658"/>
                        <a:pt x="1257" y="2722"/>
                      </a:cubicBezTo>
                      <a:cubicBezTo>
                        <a:pt x="1257" y="2722"/>
                        <a:pt x="1257" y="2722"/>
                        <a:pt x="1257" y="2722"/>
                      </a:cubicBezTo>
                      <a:close/>
                      <a:moveTo>
                        <a:pt x="932" y="2572"/>
                      </a:moveTo>
                      <a:cubicBezTo>
                        <a:pt x="876" y="2508"/>
                        <a:pt x="915" y="2371"/>
                        <a:pt x="915" y="2371"/>
                      </a:cubicBezTo>
                      <a:cubicBezTo>
                        <a:pt x="790" y="2178"/>
                        <a:pt x="928" y="2084"/>
                        <a:pt x="928" y="2084"/>
                      </a:cubicBezTo>
                      <a:cubicBezTo>
                        <a:pt x="1172" y="2041"/>
                        <a:pt x="1167" y="2152"/>
                        <a:pt x="1356" y="2191"/>
                      </a:cubicBezTo>
                      <a:cubicBezTo>
                        <a:pt x="1544" y="2229"/>
                        <a:pt x="1467" y="2268"/>
                        <a:pt x="1467" y="2268"/>
                      </a:cubicBezTo>
                      <a:cubicBezTo>
                        <a:pt x="1334" y="2337"/>
                        <a:pt x="1146" y="2319"/>
                        <a:pt x="1082" y="2302"/>
                      </a:cubicBezTo>
                      <a:cubicBezTo>
                        <a:pt x="1018" y="2285"/>
                        <a:pt x="945" y="2289"/>
                        <a:pt x="1022" y="2337"/>
                      </a:cubicBezTo>
                      <a:cubicBezTo>
                        <a:pt x="1099" y="2384"/>
                        <a:pt x="1283" y="2375"/>
                        <a:pt x="1283" y="2375"/>
                      </a:cubicBezTo>
                      <a:cubicBezTo>
                        <a:pt x="1373" y="2341"/>
                        <a:pt x="1364" y="2418"/>
                        <a:pt x="1364" y="2418"/>
                      </a:cubicBezTo>
                      <a:cubicBezTo>
                        <a:pt x="1309" y="2435"/>
                        <a:pt x="1309" y="2521"/>
                        <a:pt x="1309" y="2521"/>
                      </a:cubicBezTo>
                      <a:cubicBezTo>
                        <a:pt x="1240" y="2671"/>
                        <a:pt x="932" y="2572"/>
                        <a:pt x="932" y="2572"/>
                      </a:cubicBezTo>
                      <a:cubicBezTo>
                        <a:pt x="932" y="2572"/>
                        <a:pt x="932" y="2572"/>
                        <a:pt x="932" y="2572"/>
                      </a:cubicBezTo>
                      <a:close/>
                      <a:moveTo>
                        <a:pt x="3797" y="2670"/>
                      </a:moveTo>
                      <a:cubicBezTo>
                        <a:pt x="3727" y="2792"/>
                        <a:pt x="3621" y="2882"/>
                        <a:pt x="3521" y="2885"/>
                      </a:cubicBezTo>
                      <a:cubicBezTo>
                        <a:pt x="3422" y="2888"/>
                        <a:pt x="3556" y="2824"/>
                        <a:pt x="3454" y="2760"/>
                      </a:cubicBezTo>
                      <a:cubicBezTo>
                        <a:pt x="3454" y="2760"/>
                        <a:pt x="3409" y="2718"/>
                        <a:pt x="3409" y="2776"/>
                      </a:cubicBezTo>
                      <a:cubicBezTo>
                        <a:pt x="3409" y="2776"/>
                        <a:pt x="3463" y="2833"/>
                        <a:pt x="3402" y="2875"/>
                      </a:cubicBezTo>
                      <a:cubicBezTo>
                        <a:pt x="3341" y="2917"/>
                        <a:pt x="3303" y="2981"/>
                        <a:pt x="2978" y="2984"/>
                      </a:cubicBezTo>
                      <a:cubicBezTo>
                        <a:pt x="2978" y="2984"/>
                        <a:pt x="2840" y="2981"/>
                        <a:pt x="2622" y="2743"/>
                      </a:cubicBezTo>
                      <a:cubicBezTo>
                        <a:pt x="2622" y="2743"/>
                        <a:pt x="2564" y="2641"/>
                        <a:pt x="2528" y="2618"/>
                      </a:cubicBezTo>
                      <a:cubicBezTo>
                        <a:pt x="2528" y="2618"/>
                        <a:pt x="2496" y="2625"/>
                        <a:pt x="2516" y="2666"/>
                      </a:cubicBezTo>
                      <a:cubicBezTo>
                        <a:pt x="2516" y="2666"/>
                        <a:pt x="2545" y="2743"/>
                        <a:pt x="2496" y="2753"/>
                      </a:cubicBezTo>
                      <a:cubicBezTo>
                        <a:pt x="2448" y="2763"/>
                        <a:pt x="2220" y="2776"/>
                        <a:pt x="2159" y="2923"/>
                      </a:cubicBezTo>
                      <a:cubicBezTo>
                        <a:pt x="2159" y="2923"/>
                        <a:pt x="2140" y="2978"/>
                        <a:pt x="2243" y="2914"/>
                      </a:cubicBezTo>
                      <a:cubicBezTo>
                        <a:pt x="2345" y="2850"/>
                        <a:pt x="2365" y="2811"/>
                        <a:pt x="2490" y="2814"/>
                      </a:cubicBezTo>
                      <a:cubicBezTo>
                        <a:pt x="2615" y="2817"/>
                        <a:pt x="2622" y="2872"/>
                        <a:pt x="2715" y="2939"/>
                      </a:cubicBezTo>
                      <a:cubicBezTo>
                        <a:pt x="2808" y="3007"/>
                        <a:pt x="2930" y="3062"/>
                        <a:pt x="2750" y="3107"/>
                      </a:cubicBezTo>
                      <a:cubicBezTo>
                        <a:pt x="2570" y="3151"/>
                        <a:pt x="2458" y="3087"/>
                        <a:pt x="2278" y="3180"/>
                      </a:cubicBezTo>
                      <a:cubicBezTo>
                        <a:pt x="2098" y="3274"/>
                        <a:pt x="2040" y="3238"/>
                        <a:pt x="2021" y="3213"/>
                      </a:cubicBezTo>
                      <a:cubicBezTo>
                        <a:pt x="2002" y="3187"/>
                        <a:pt x="2014" y="3135"/>
                        <a:pt x="2101" y="3129"/>
                      </a:cubicBezTo>
                      <a:cubicBezTo>
                        <a:pt x="2188" y="3123"/>
                        <a:pt x="2352" y="3097"/>
                        <a:pt x="2355" y="3039"/>
                      </a:cubicBezTo>
                      <a:cubicBezTo>
                        <a:pt x="2358" y="2981"/>
                        <a:pt x="2339" y="2936"/>
                        <a:pt x="2320" y="2956"/>
                      </a:cubicBezTo>
                      <a:cubicBezTo>
                        <a:pt x="2300" y="2975"/>
                        <a:pt x="2320" y="3052"/>
                        <a:pt x="2252" y="3049"/>
                      </a:cubicBezTo>
                      <a:cubicBezTo>
                        <a:pt x="2185" y="3045"/>
                        <a:pt x="2024" y="3039"/>
                        <a:pt x="1947" y="3087"/>
                      </a:cubicBezTo>
                      <a:cubicBezTo>
                        <a:pt x="1870" y="3135"/>
                        <a:pt x="1764" y="3155"/>
                        <a:pt x="1639" y="3071"/>
                      </a:cubicBezTo>
                      <a:cubicBezTo>
                        <a:pt x="1513" y="2988"/>
                        <a:pt x="1417" y="3209"/>
                        <a:pt x="1321" y="2801"/>
                      </a:cubicBezTo>
                      <a:cubicBezTo>
                        <a:pt x="1321" y="2801"/>
                        <a:pt x="1321" y="2654"/>
                        <a:pt x="1398" y="2596"/>
                      </a:cubicBezTo>
                      <a:cubicBezTo>
                        <a:pt x="1398" y="2596"/>
                        <a:pt x="1412" y="2526"/>
                        <a:pt x="1390" y="2495"/>
                      </a:cubicBezTo>
                      <a:cubicBezTo>
                        <a:pt x="1390" y="2495"/>
                        <a:pt x="1420" y="2349"/>
                        <a:pt x="1570" y="2294"/>
                      </a:cubicBezTo>
                      <a:cubicBezTo>
                        <a:pt x="1570" y="2294"/>
                        <a:pt x="1626" y="2140"/>
                        <a:pt x="1878" y="2204"/>
                      </a:cubicBezTo>
                      <a:cubicBezTo>
                        <a:pt x="1878" y="2204"/>
                        <a:pt x="1994" y="2208"/>
                        <a:pt x="2016" y="2071"/>
                      </a:cubicBezTo>
                      <a:cubicBezTo>
                        <a:pt x="2016" y="2071"/>
                        <a:pt x="2063" y="1985"/>
                        <a:pt x="2230" y="1981"/>
                      </a:cubicBezTo>
                      <a:cubicBezTo>
                        <a:pt x="2230" y="1981"/>
                        <a:pt x="2290" y="1972"/>
                        <a:pt x="2341" y="1917"/>
                      </a:cubicBezTo>
                      <a:cubicBezTo>
                        <a:pt x="2341" y="1917"/>
                        <a:pt x="2427" y="1908"/>
                        <a:pt x="2478" y="1938"/>
                      </a:cubicBezTo>
                      <a:cubicBezTo>
                        <a:pt x="2530" y="1968"/>
                        <a:pt x="2542" y="1878"/>
                        <a:pt x="2568" y="1853"/>
                      </a:cubicBezTo>
                      <a:cubicBezTo>
                        <a:pt x="2568" y="1853"/>
                        <a:pt x="2612" y="1751"/>
                        <a:pt x="2731" y="1834"/>
                      </a:cubicBezTo>
                      <a:cubicBezTo>
                        <a:pt x="2850" y="1918"/>
                        <a:pt x="2859" y="2072"/>
                        <a:pt x="2927" y="2123"/>
                      </a:cubicBezTo>
                      <a:cubicBezTo>
                        <a:pt x="2994" y="2175"/>
                        <a:pt x="2975" y="2101"/>
                        <a:pt x="2949" y="2062"/>
                      </a:cubicBezTo>
                      <a:cubicBezTo>
                        <a:pt x="2924" y="2024"/>
                        <a:pt x="2856" y="1866"/>
                        <a:pt x="2843" y="1834"/>
                      </a:cubicBezTo>
                      <a:cubicBezTo>
                        <a:pt x="2830" y="1802"/>
                        <a:pt x="2830" y="1667"/>
                        <a:pt x="2953" y="1667"/>
                      </a:cubicBezTo>
                      <a:cubicBezTo>
                        <a:pt x="2953" y="1667"/>
                        <a:pt x="3017" y="1626"/>
                        <a:pt x="3142" y="1709"/>
                      </a:cubicBezTo>
                      <a:cubicBezTo>
                        <a:pt x="3267" y="1793"/>
                        <a:pt x="3396" y="1828"/>
                        <a:pt x="3454" y="1818"/>
                      </a:cubicBezTo>
                      <a:cubicBezTo>
                        <a:pt x="3454" y="1818"/>
                        <a:pt x="3511" y="1793"/>
                        <a:pt x="3422" y="1780"/>
                      </a:cubicBezTo>
                      <a:cubicBezTo>
                        <a:pt x="3332" y="1767"/>
                        <a:pt x="3216" y="1667"/>
                        <a:pt x="3187" y="1648"/>
                      </a:cubicBezTo>
                      <a:cubicBezTo>
                        <a:pt x="3158" y="1629"/>
                        <a:pt x="3177" y="1552"/>
                        <a:pt x="3226" y="1532"/>
                      </a:cubicBezTo>
                      <a:cubicBezTo>
                        <a:pt x="3274" y="1513"/>
                        <a:pt x="3357" y="1288"/>
                        <a:pt x="3467" y="1272"/>
                      </a:cubicBezTo>
                      <a:cubicBezTo>
                        <a:pt x="3467" y="1272"/>
                        <a:pt x="3518" y="1266"/>
                        <a:pt x="3547" y="1246"/>
                      </a:cubicBezTo>
                      <a:cubicBezTo>
                        <a:pt x="3547" y="1246"/>
                        <a:pt x="3560" y="1211"/>
                        <a:pt x="3515" y="1218"/>
                      </a:cubicBezTo>
                      <a:cubicBezTo>
                        <a:pt x="3515" y="1218"/>
                        <a:pt x="3483" y="1131"/>
                        <a:pt x="3486" y="1050"/>
                      </a:cubicBezTo>
                      <a:cubicBezTo>
                        <a:pt x="3489" y="970"/>
                        <a:pt x="3389" y="768"/>
                        <a:pt x="3312" y="768"/>
                      </a:cubicBezTo>
                      <a:cubicBezTo>
                        <a:pt x="3312" y="768"/>
                        <a:pt x="3287" y="784"/>
                        <a:pt x="3319" y="826"/>
                      </a:cubicBezTo>
                      <a:cubicBezTo>
                        <a:pt x="3351" y="867"/>
                        <a:pt x="3447" y="1012"/>
                        <a:pt x="3409" y="1195"/>
                      </a:cubicBezTo>
                      <a:cubicBezTo>
                        <a:pt x="3409" y="1195"/>
                        <a:pt x="3402" y="1237"/>
                        <a:pt x="3348" y="1253"/>
                      </a:cubicBezTo>
                      <a:cubicBezTo>
                        <a:pt x="3348" y="1253"/>
                        <a:pt x="3303" y="1423"/>
                        <a:pt x="3168" y="1449"/>
                      </a:cubicBezTo>
                      <a:cubicBezTo>
                        <a:pt x="3033" y="1475"/>
                        <a:pt x="3123" y="1581"/>
                        <a:pt x="3033" y="1597"/>
                      </a:cubicBezTo>
                      <a:cubicBezTo>
                        <a:pt x="2943" y="1613"/>
                        <a:pt x="2901" y="1545"/>
                        <a:pt x="2811" y="1658"/>
                      </a:cubicBezTo>
                      <a:cubicBezTo>
                        <a:pt x="2811" y="1658"/>
                        <a:pt x="2750" y="1799"/>
                        <a:pt x="2689" y="1712"/>
                      </a:cubicBezTo>
                      <a:cubicBezTo>
                        <a:pt x="2628" y="1626"/>
                        <a:pt x="2740" y="1462"/>
                        <a:pt x="2776" y="1401"/>
                      </a:cubicBezTo>
                      <a:cubicBezTo>
                        <a:pt x="2811" y="1340"/>
                        <a:pt x="2859" y="1195"/>
                        <a:pt x="3023" y="1166"/>
                      </a:cubicBezTo>
                      <a:cubicBezTo>
                        <a:pt x="3023" y="1166"/>
                        <a:pt x="3068" y="1185"/>
                        <a:pt x="3097" y="1086"/>
                      </a:cubicBezTo>
                      <a:cubicBezTo>
                        <a:pt x="3126" y="986"/>
                        <a:pt x="3264" y="1018"/>
                        <a:pt x="3280" y="1057"/>
                      </a:cubicBezTo>
                      <a:cubicBezTo>
                        <a:pt x="3296" y="1095"/>
                        <a:pt x="3328" y="1166"/>
                        <a:pt x="3338" y="1086"/>
                      </a:cubicBezTo>
                      <a:cubicBezTo>
                        <a:pt x="3338" y="1086"/>
                        <a:pt x="3332" y="977"/>
                        <a:pt x="3248" y="957"/>
                      </a:cubicBezTo>
                      <a:cubicBezTo>
                        <a:pt x="3165" y="938"/>
                        <a:pt x="3136" y="810"/>
                        <a:pt x="3161" y="736"/>
                      </a:cubicBezTo>
                      <a:cubicBezTo>
                        <a:pt x="3187" y="662"/>
                        <a:pt x="3267" y="652"/>
                        <a:pt x="3428" y="700"/>
                      </a:cubicBezTo>
                      <a:cubicBezTo>
                        <a:pt x="3428" y="700"/>
                        <a:pt x="3508" y="774"/>
                        <a:pt x="3566" y="774"/>
                      </a:cubicBezTo>
                      <a:cubicBezTo>
                        <a:pt x="3624" y="774"/>
                        <a:pt x="3579" y="729"/>
                        <a:pt x="3550" y="716"/>
                      </a:cubicBezTo>
                      <a:cubicBezTo>
                        <a:pt x="3521" y="704"/>
                        <a:pt x="3456" y="630"/>
                        <a:pt x="3319" y="591"/>
                      </a:cubicBezTo>
                      <a:cubicBezTo>
                        <a:pt x="3251" y="572"/>
                        <a:pt x="3348" y="443"/>
                        <a:pt x="3450" y="517"/>
                      </a:cubicBezTo>
                      <a:cubicBezTo>
                        <a:pt x="3450" y="517"/>
                        <a:pt x="3598" y="594"/>
                        <a:pt x="3727" y="559"/>
                      </a:cubicBezTo>
                      <a:cubicBezTo>
                        <a:pt x="3727" y="559"/>
                        <a:pt x="3878" y="533"/>
                        <a:pt x="3919" y="649"/>
                      </a:cubicBezTo>
                      <a:cubicBezTo>
                        <a:pt x="3919" y="649"/>
                        <a:pt x="3910" y="662"/>
                        <a:pt x="3852" y="662"/>
                      </a:cubicBezTo>
                      <a:cubicBezTo>
                        <a:pt x="3794" y="662"/>
                        <a:pt x="3785" y="697"/>
                        <a:pt x="3752" y="694"/>
                      </a:cubicBezTo>
                      <a:cubicBezTo>
                        <a:pt x="3720" y="691"/>
                        <a:pt x="3743" y="659"/>
                        <a:pt x="3624" y="610"/>
                      </a:cubicBezTo>
                      <a:cubicBezTo>
                        <a:pt x="3505" y="562"/>
                        <a:pt x="3573" y="636"/>
                        <a:pt x="3605" y="662"/>
                      </a:cubicBezTo>
                      <a:cubicBezTo>
                        <a:pt x="3637" y="687"/>
                        <a:pt x="3746" y="726"/>
                        <a:pt x="3736" y="832"/>
                      </a:cubicBezTo>
                      <a:cubicBezTo>
                        <a:pt x="3727" y="938"/>
                        <a:pt x="3605" y="1022"/>
                        <a:pt x="3605" y="1224"/>
                      </a:cubicBezTo>
                      <a:cubicBezTo>
                        <a:pt x="3605" y="1426"/>
                        <a:pt x="3634" y="1590"/>
                        <a:pt x="3675" y="1590"/>
                      </a:cubicBezTo>
                      <a:cubicBezTo>
                        <a:pt x="3717" y="1590"/>
                        <a:pt x="3682" y="1558"/>
                        <a:pt x="3675" y="1468"/>
                      </a:cubicBezTo>
                      <a:cubicBezTo>
                        <a:pt x="3669" y="1378"/>
                        <a:pt x="3646" y="1144"/>
                        <a:pt x="3720" y="1118"/>
                      </a:cubicBezTo>
                      <a:cubicBezTo>
                        <a:pt x="3794" y="1092"/>
                        <a:pt x="3868" y="1089"/>
                        <a:pt x="3839" y="1044"/>
                      </a:cubicBezTo>
                      <a:cubicBezTo>
                        <a:pt x="3839" y="1044"/>
                        <a:pt x="3772" y="1031"/>
                        <a:pt x="3736" y="1044"/>
                      </a:cubicBezTo>
                      <a:cubicBezTo>
                        <a:pt x="3736" y="1044"/>
                        <a:pt x="3707" y="1034"/>
                        <a:pt x="3781" y="957"/>
                      </a:cubicBezTo>
                      <a:cubicBezTo>
                        <a:pt x="3855" y="880"/>
                        <a:pt x="3785" y="790"/>
                        <a:pt x="3871" y="745"/>
                      </a:cubicBezTo>
                      <a:cubicBezTo>
                        <a:pt x="3958" y="700"/>
                        <a:pt x="4051" y="755"/>
                        <a:pt x="4048" y="793"/>
                      </a:cubicBezTo>
                      <a:cubicBezTo>
                        <a:pt x="4045" y="832"/>
                        <a:pt x="3964" y="810"/>
                        <a:pt x="3945" y="896"/>
                      </a:cubicBezTo>
                      <a:cubicBezTo>
                        <a:pt x="3926" y="983"/>
                        <a:pt x="3862" y="1118"/>
                        <a:pt x="3981" y="1304"/>
                      </a:cubicBezTo>
                      <a:cubicBezTo>
                        <a:pt x="3981" y="1304"/>
                        <a:pt x="4003" y="1516"/>
                        <a:pt x="3987" y="1555"/>
                      </a:cubicBezTo>
                      <a:cubicBezTo>
                        <a:pt x="3987" y="1555"/>
                        <a:pt x="4022" y="1600"/>
                        <a:pt x="4054" y="1433"/>
                      </a:cubicBezTo>
                      <a:cubicBezTo>
                        <a:pt x="4087" y="1266"/>
                        <a:pt x="3997" y="1198"/>
                        <a:pt x="3977" y="1115"/>
                      </a:cubicBezTo>
                      <a:cubicBezTo>
                        <a:pt x="3958" y="1031"/>
                        <a:pt x="3997" y="890"/>
                        <a:pt x="4048" y="890"/>
                      </a:cubicBezTo>
                      <a:cubicBezTo>
                        <a:pt x="4099" y="890"/>
                        <a:pt x="4141" y="848"/>
                        <a:pt x="4254" y="1041"/>
                      </a:cubicBezTo>
                      <a:cubicBezTo>
                        <a:pt x="4366" y="1234"/>
                        <a:pt x="4385" y="1243"/>
                        <a:pt x="4382" y="1401"/>
                      </a:cubicBezTo>
                      <a:cubicBezTo>
                        <a:pt x="4379" y="1558"/>
                        <a:pt x="4392" y="1613"/>
                        <a:pt x="4437" y="1651"/>
                      </a:cubicBezTo>
                      <a:cubicBezTo>
                        <a:pt x="4459" y="1670"/>
                        <a:pt x="4414" y="1770"/>
                        <a:pt x="4366" y="1725"/>
                      </a:cubicBezTo>
                      <a:cubicBezTo>
                        <a:pt x="4366" y="1725"/>
                        <a:pt x="4225" y="1642"/>
                        <a:pt x="4157" y="1696"/>
                      </a:cubicBezTo>
                      <a:cubicBezTo>
                        <a:pt x="4157" y="1696"/>
                        <a:pt x="4122" y="1670"/>
                        <a:pt x="4167" y="1616"/>
                      </a:cubicBezTo>
                      <a:cubicBezTo>
                        <a:pt x="4167" y="1616"/>
                        <a:pt x="4209" y="1195"/>
                        <a:pt x="4109" y="1205"/>
                      </a:cubicBezTo>
                      <a:cubicBezTo>
                        <a:pt x="4009" y="1214"/>
                        <a:pt x="4164" y="1218"/>
                        <a:pt x="4112" y="1520"/>
                      </a:cubicBezTo>
                      <a:cubicBezTo>
                        <a:pt x="4061" y="1821"/>
                        <a:pt x="3894" y="1911"/>
                        <a:pt x="3823" y="1908"/>
                      </a:cubicBezTo>
                      <a:cubicBezTo>
                        <a:pt x="3752" y="1905"/>
                        <a:pt x="3740" y="1921"/>
                        <a:pt x="3801" y="1773"/>
                      </a:cubicBezTo>
                      <a:cubicBezTo>
                        <a:pt x="3862" y="1626"/>
                        <a:pt x="3925" y="1328"/>
                        <a:pt x="3849" y="1340"/>
                      </a:cubicBezTo>
                      <a:cubicBezTo>
                        <a:pt x="3807" y="1346"/>
                        <a:pt x="3817" y="1369"/>
                        <a:pt x="3817" y="1436"/>
                      </a:cubicBezTo>
                      <a:cubicBezTo>
                        <a:pt x="3817" y="1503"/>
                        <a:pt x="3801" y="1744"/>
                        <a:pt x="3688" y="1838"/>
                      </a:cubicBezTo>
                      <a:cubicBezTo>
                        <a:pt x="3576" y="1931"/>
                        <a:pt x="3611" y="1799"/>
                        <a:pt x="3569" y="1751"/>
                      </a:cubicBezTo>
                      <a:cubicBezTo>
                        <a:pt x="3528" y="1703"/>
                        <a:pt x="3473" y="1545"/>
                        <a:pt x="3280" y="1561"/>
                      </a:cubicBezTo>
                      <a:cubicBezTo>
                        <a:pt x="3280" y="1561"/>
                        <a:pt x="3261" y="1613"/>
                        <a:pt x="3322" y="1616"/>
                      </a:cubicBezTo>
                      <a:cubicBezTo>
                        <a:pt x="3383" y="1619"/>
                        <a:pt x="3528" y="1709"/>
                        <a:pt x="3524" y="1815"/>
                      </a:cubicBezTo>
                      <a:cubicBezTo>
                        <a:pt x="3521" y="1921"/>
                        <a:pt x="3515" y="1915"/>
                        <a:pt x="3434" y="1966"/>
                      </a:cubicBezTo>
                      <a:cubicBezTo>
                        <a:pt x="3354" y="2017"/>
                        <a:pt x="3267" y="2101"/>
                        <a:pt x="3235" y="2220"/>
                      </a:cubicBezTo>
                      <a:cubicBezTo>
                        <a:pt x="3203" y="2339"/>
                        <a:pt x="2997" y="2406"/>
                        <a:pt x="2808" y="2384"/>
                      </a:cubicBezTo>
                      <a:cubicBezTo>
                        <a:pt x="2618" y="2361"/>
                        <a:pt x="2708" y="2249"/>
                        <a:pt x="2702" y="2172"/>
                      </a:cubicBezTo>
                      <a:cubicBezTo>
                        <a:pt x="2696" y="2095"/>
                        <a:pt x="2686" y="1995"/>
                        <a:pt x="2628" y="2043"/>
                      </a:cubicBezTo>
                      <a:cubicBezTo>
                        <a:pt x="2628" y="2043"/>
                        <a:pt x="2631" y="2062"/>
                        <a:pt x="2644" y="2127"/>
                      </a:cubicBezTo>
                      <a:cubicBezTo>
                        <a:pt x="2657" y="2191"/>
                        <a:pt x="2599" y="2159"/>
                        <a:pt x="2596" y="2229"/>
                      </a:cubicBezTo>
                      <a:cubicBezTo>
                        <a:pt x="2593" y="2300"/>
                        <a:pt x="2570" y="2380"/>
                        <a:pt x="2455" y="2303"/>
                      </a:cubicBezTo>
                      <a:cubicBezTo>
                        <a:pt x="2339" y="2226"/>
                        <a:pt x="2416" y="2246"/>
                        <a:pt x="2426" y="2107"/>
                      </a:cubicBezTo>
                      <a:cubicBezTo>
                        <a:pt x="2435" y="1969"/>
                        <a:pt x="2310" y="1924"/>
                        <a:pt x="2336" y="1989"/>
                      </a:cubicBezTo>
                      <a:cubicBezTo>
                        <a:pt x="2361" y="2053"/>
                        <a:pt x="2381" y="2059"/>
                        <a:pt x="2349" y="2159"/>
                      </a:cubicBezTo>
                      <a:cubicBezTo>
                        <a:pt x="2316" y="2258"/>
                        <a:pt x="2381" y="2291"/>
                        <a:pt x="2313" y="2361"/>
                      </a:cubicBezTo>
                      <a:cubicBezTo>
                        <a:pt x="2246" y="2432"/>
                        <a:pt x="2111" y="2503"/>
                        <a:pt x="2005" y="2535"/>
                      </a:cubicBezTo>
                      <a:cubicBezTo>
                        <a:pt x="1899" y="2567"/>
                        <a:pt x="1915" y="2666"/>
                        <a:pt x="1812" y="2676"/>
                      </a:cubicBezTo>
                      <a:cubicBezTo>
                        <a:pt x="1709" y="2686"/>
                        <a:pt x="1761" y="2557"/>
                        <a:pt x="1671" y="2551"/>
                      </a:cubicBezTo>
                      <a:cubicBezTo>
                        <a:pt x="1671" y="2551"/>
                        <a:pt x="1616" y="2544"/>
                        <a:pt x="1648" y="2599"/>
                      </a:cubicBezTo>
                      <a:cubicBezTo>
                        <a:pt x="1680" y="2654"/>
                        <a:pt x="1770" y="2689"/>
                        <a:pt x="1716" y="2753"/>
                      </a:cubicBezTo>
                      <a:cubicBezTo>
                        <a:pt x="1716" y="2753"/>
                        <a:pt x="1648" y="2821"/>
                        <a:pt x="1513" y="2808"/>
                      </a:cubicBezTo>
                      <a:cubicBezTo>
                        <a:pt x="1513" y="2808"/>
                        <a:pt x="1472" y="2866"/>
                        <a:pt x="1603" y="2846"/>
                      </a:cubicBezTo>
                      <a:cubicBezTo>
                        <a:pt x="1735" y="2827"/>
                        <a:pt x="1806" y="2776"/>
                        <a:pt x="1921" y="2654"/>
                      </a:cubicBezTo>
                      <a:cubicBezTo>
                        <a:pt x="1921" y="2654"/>
                        <a:pt x="2024" y="2589"/>
                        <a:pt x="2169" y="2551"/>
                      </a:cubicBezTo>
                      <a:cubicBezTo>
                        <a:pt x="2313" y="2512"/>
                        <a:pt x="2336" y="2435"/>
                        <a:pt x="2448" y="2422"/>
                      </a:cubicBezTo>
                      <a:cubicBezTo>
                        <a:pt x="2561" y="2409"/>
                        <a:pt x="2634" y="2397"/>
                        <a:pt x="2766" y="2454"/>
                      </a:cubicBezTo>
                      <a:cubicBezTo>
                        <a:pt x="2766" y="2454"/>
                        <a:pt x="2869" y="2474"/>
                        <a:pt x="2975" y="2467"/>
                      </a:cubicBezTo>
                      <a:cubicBezTo>
                        <a:pt x="2975" y="2467"/>
                        <a:pt x="3014" y="2483"/>
                        <a:pt x="3014" y="2560"/>
                      </a:cubicBezTo>
                      <a:cubicBezTo>
                        <a:pt x="3014" y="2637"/>
                        <a:pt x="3152" y="2686"/>
                        <a:pt x="3190" y="2715"/>
                      </a:cubicBezTo>
                      <a:cubicBezTo>
                        <a:pt x="3229" y="2743"/>
                        <a:pt x="3187" y="2904"/>
                        <a:pt x="3216" y="2917"/>
                      </a:cubicBezTo>
                      <a:cubicBezTo>
                        <a:pt x="3245" y="2930"/>
                        <a:pt x="3271" y="2933"/>
                        <a:pt x="3271" y="2830"/>
                      </a:cubicBezTo>
                      <a:cubicBezTo>
                        <a:pt x="3271" y="2727"/>
                        <a:pt x="3306" y="2699"/>
                        <a:pt x="3402" y="2682"/>
                      </a:cubicBezTo>
                      <a:cubicBezTo>
                        <a:pt x="3499" y="2666"/>
                        <a:pt x="3666" y="2612"/>
                        <a:pt x="3762" y="2637"/>
                      </a:cubicBezTo>
                      <a:cubicBezTo>
                        <a:pt x="3762" y="2637"/>
                        <a:pt x="3823" y="2596"/>
                        <a:pt x="3714" y="2573"/>
                      </a:cubicBezTo>
                      <a:cubicBezTo>
                        <a:pt x="3605" y="2551"/>
                        <a:pt x="3495" y="2621"/>
                        <a:pt x="3402" y="2631"/>
                      </a:cubicBezTo>
                      <a:cubicBezTo>
                        <a:pt x="3309" y="2641"/>
                        <a:pt x="3129" y="2715"/>
                        <a:pt x="3100" y="2506"/>
                      </a:cubicBezTo>
                      <a:cubicBezTo>
                        <a:pt x="3071" y="2297"/>
                        <a:pt x="3389" y="2403"/>
                        <a:pt x="3492" y="2335"/>
                      </a:cubicBezTo>
                      <a:cubicBezTo>
                        <a:pt x="3492" y="2335"/>
                        <a:pt x="3534" y="2297"/>
                        <a:pt x="3463" y="2294"/>
                      </a:cubicBezTo>
                      <a:cubicBezTo>
                        <a:pt x="3393" y="2291"/>
                        <a:pt x="3299" y="2294"/>
                        <a:pt x="3277" y="2319"/>
                      </a:cubicBezTo>
                      <a:cubicBezTo>
                        <a:pt x="3277" y="2319"/>
                        <a:pt x="3277" y="2303"/>
                        <a:pt x="3328" y="2220"/>
                      </a:cubicBezTo>
                      <a:cubicBezTo>
                        <a:pt x="3380" y="2136"/>
                        <a:pt x="3319" y="2107"/>
                        <a:pt x="3412" y="2056"/>
                      </a:cubicBezTo>
                      <a:cubicBezTo>
                        <a:pt x="3505" y="2005"/>
                        <a:pt x="3595" y="1950"/>
                        <a:pt x="3653" y="1944"/>
                      </a:cubicBezTo>
                      <a:cubicBezTo>
                        <a:pt x="3711" y="1937"/>
                        <a:pt x="3846" y="1989"/>
                        <a:pt x="3849" y="2095"/>
                      </a:cubicBezTo>
                      <a:cubicBezTo>
                        <a:pt x="3852" y="2201"/>
                        <a:pt x="3868" y="2548"/>
                        <a:pt x="3797" y="2670"/>
                      </a:cubicBezTo>
                      <a:cubicBezTo>
                        <a:pt x="3797" y="2670"/>
                        <a:pt x="3797" y="2670"/>
                        <a:pt x="3797" y="2670"/>
                      </a:cubicBezTo>
                      <a:close/>
                      <a:moveTo>
                        <a:pt x="4157" y="2504"/>
                      </a:moveTo>
                      <a:cubicBezTo>
                        <a:pt x="4080" y="2461"/>
                        <a:pt x="4080" y="2341"/>
                        <a:pt x="4080" y="2242"/>
                      </a:cubicBezTo>
                      <a:cubicBezTo>
                        <a:pt x="4080" y="2144"/>
                        <a:pt x="4020" y="2187"/>
                        <a:pt x="4016" y="2259"/>
                      </a:cubicBezTo>
                      <a:cubicBezTo>
                        <a:pt x="4012" y="2332"/>
                        <a:pt x="3999" y="2461"/>
                        <a:pt x="4033" y="2486"/>
                      </a:cubicBezTo>
                      <a:cubicBezTo>
                        <a:pt x="4067" y="2512"/>
                        <a:pt x="4059" y="2521"/>
                        <a:pt x="4016" y="2572"/>
                      </a:cubicBezTo>
                      <a:cubicBezTo>
                        <a:pt x="3973" y="2624"/>
                        <a:pt x="3939" y="2675"/>
                        <a:pt x="3883" y="2658"/>
                      </a:cubicBezTo>
                      <a:cubicBezTo>
                        <a:pt x="3883" y="2658"/>
                        <a:pt x="3939" y="2619"/>
                        <a:pt x="3913" y="2182"/>
                      </a:cubicBezTo>
                      <a:cubicBezTo>
                        <a:pt x="3913" y="2182"/>
                        <a:pt x="3934" y="2050"/>
                        <a:pt x="4050" y="2050"/>
                      </a:cubicBezTo>
                      <a:cubicBezTo>
                        <a:pt x="4166" y="2050"/>
                        <a:pt x="4196" y="2067"/>
                        <a:pt x="4187" y="2208"/>
                      </a:cubicBezTo>
                      <a:cubicBezTo>
                        <a:pt x="4179" y="2349"/>
                        <a:pt x="4200" y="2418"/>
                        <a:pt x="4226" y="2461"/>
                      </a:cubicBezTo>
                      <a:cubicBezTo>
                        <a:pt x="4251" y="2504"/>
                        <a:pt x="4234" y="2546"/>
                        <a:pt x="4157" y="2504"/>
                      </a:cubicBezTo>
                      <a:cubicBezTo>
                        <a:pt x="4157" y="2504"/>
                        <a:pt x="4157" y="2504"/>
                        <a:pt x="4157" y="2504"/>
                      </a:cubicBezTo>
                      <a:close/>
                      <a:moveTo>
                        <a:pt x="4341" y="2482"/>
                      </a:moveTo>
                      <a:cubicBezTo>
                        <a:pt x="4341" y="2482"/>
                        <a:pt x="4320" y="2576"/>
                        <a:pt x="4269" y="2397"/>
                      </a:cubicBezTo>
                      <a:cubicBezTo>
                        <a:pt x="4269" y="2397"/>
                        <a:pt x="4217" y="2050"/>
                        <a:pt x="4290" y="2024"/>
                      </a:cubicBezTo>
                      <a:cubicBezTo>
                        <a:pt x="4290" y="2024"/>
                        <a:pt x="4354" y="1964"/>
                        <a:pt x="4367" y="1925"/>
                      </a:cubicBezTo>
                      <a:cubicBezTo>
                        <a:pt x="4380" y="1887"/>
                        <a:pt x="4359" y="1891"/>
                        <a:pt x="4307" y="1934"/>
                      </a:cubicBezTo>
                      <a:cubicBezTo>
                        <a:pt x="4256" y="1977"/>
                        <a:pt x="4251" y="2050"/>
                        <a:pt x="4149" y="1964"/>
                      </a:cubicBezTo>
                      <a:cubicBezTo>
                        <a:pt x="4149" y="1964"/>
                        <a:pt x="4050" y="1925"/>
                        <a:pt x="3990" y="1960"/>
                      </a:cubicBezTo>
                      <a:cubicBezTo>
                        <a:pt x="3990" y="1960"/>
                        <a:pt x="3956" y="2015"/>
                        <a:pt x="3917" y="2015"/>
                      </a:cubicBezTo>
                      <a:cubicBezTo>
                        <a:pt x="3917" y="2015"/>
                        <a:pt x="3866" y="1955"/>
                        <a:pt x="3960" y="1913"/>
                      </a:cubicBezTo>
                      <a:cubicBezTo>
                        <a:pt x="4054" y="1870"/>
                        <a:pt x="4072" y="1861"/>
                        <a:pt x="4102" y="1788"/>
                      </a:cubicBezTo>
                      <a:cubicBezTo>
                        <a:pt x="4132" y="1715"/>
                        <a:pt x="4376" y="1780"/>
                        <a:pt x="4410" y="1887"/>
                      </a:cubicBezTo>
                      <a:cubicBezTo>
                        <a:pt x="4444" y="1994"/>
                        <a:pt x="4508" y="2114"/>
                        <a:pt x="4453" y="2234"/>
                      </a:cubicBezTo>
                      <a:cubicBezTo>
                        <a:pt x="4397" y="2354"/>
                        <a:pt x="4337" y="2337"/>
                        <a:pt x="4341" y="2482"/>
                      </a:cubicBezTo>
                      <a:cubicBezTo>
                        <a:pt x="4341" y="2482"/>
                        <a:pt x="4341" y="2482"/>
                        <a:pt x="4341" y="2482"/>
                      </a:cubicBezTo>
                      <a:close/>
                      <a:moveTo>
                        <a:pt x="4508" y="2538"/>
                      </a:moveTo>
                      <a:cubicBezTo>
                        <a:pt x="4508" y="2538"/>
                        <a:pt x="4367" y="2585"/>
                        <a:pt x="4453" y="2405"/>
                      </a:cubicBezTo>
                      <a:cubicBezTo>
                        <a:pt x="4538" y="2225"/>
                        <a:pt x="4560" y="2375"/>
                        <a:pt x="4543" y="1990"/>
                      </a:cubicBezTo>
                      <a:cubicBezTo>
                        <a:pt x="4543" y="1990"/>
                        <a:pt x="4517" y="1865"/>
                        <a:pt x="4487" y="1840"/>
                      </a:cubicBezTo>
                      <a:cubicBezTo>
                        <a:pt x="4457" y="1814"/>
                        <a:pt x="4483" y="1745"/>
                        <a:pt x="4521" y="1741"/>
                      </a:cubicBezTo>
                      <a:cubicBezTo>
                        <a:pt x="4560" y="1737"/>
                        <a:pt x="4513" y="1596"/>
                        <a:pt x="4453" y="1557"/>
                      </a:cubicBezTo>
                      <a:cubicBezTo>
                        <a:pt x="4453" y="1557"/>
                        <a:pt x="4419" y="1287"/>
                        <a:pt x="4440" y="1274"/>
                      </a:cubicBezTo>
                      <a:cubicBezTo>
                        <a:pt x="4440" y="1274"/>
                        <a:pt x="4620" y="1433"/>
                        <a:pt x="4671" y="2062"/>
                      </a:cubicBezTo>
                      <a:cubicBezTo>
                        <a:pt x="4671" y="2062"/>
                        <a:pt x="4693" y="2486"/>
                        <a:pt x="4508" y="2538"/>
                      </a:cubicBezTo>
                      <a:cubicBezTo>
                        <a:pt x="4508" y="2538"/>
                        <a:pt x="4508" y="2538"/>
                        <a:pt x="4508" y="2538"/>
                      </a:cubicBezTo>
                      <a:close/>
                      <a:moveTo>
                        <a:pt x="2932" y="743"/>
                      </a:moveTo>
                      <a:cubicBezTo>
                        <a:pt x="2855" y="906"/>
                        <a:pt x="2791" y="790"/>
                        <a:pt x="2705" y="790"/>
                      </a:cubicBezTo>
                      <a:cubicBezTo>
                        <a:pt x="2619" y="790"/>
                        <a:pt x="2641" y="846"/>
                        <a:pt x="2662" y="842"/>
                      </a:cubicBezTo>
                      <a:cubicBezTo>
                        <a:pt x="2684" y="837"/>
                        <a:pt x="2731" y="846"/>
                        <a:pt x="2731" y="846"/>
                      </a:cubicBezTo>
                      <a:cubicBezTo>
                        <a:pt x="2750" y="842"/>
                        <a:pt x="2804" y="872"/>
                        <a:pt x="2804" y="872"/>
                      </a:cubicBezTo>
                      <a:cubicBezTo>
                        <a:pt x="2855" y="880"/>
                        <a:pt x="2872" y="914"/>
                        <a:pt x="2906" y="889"/>
                      </a:cubicBezTo>
                      <a:cubicBezTo>
                        <a:pt x="2941" y="863"/>
                        <a:pt x="2979" y="859"/>
                        <a:pt x="2975" y="777"/>
                      </a:cubicBezTo>
                      <a:cubicBezTo>
                        <a:pt x="2971" y="696"/>
                        <a:pt x="2932" y="743"/>
                        <a:pt x="2932" y="743"/>
                      </a:cubicBezTo>
                      <a:cubicBezTo>
                        <a:pt x="2932" y="743"/>
                        <a:pt x="2932" y="743"/>
                        <a:pt x="2932" y="743"/>
                      </a:cubicBezTo>
                      <a:close/>
                      <a:moveTo>
                        <a:pt x="1986" y="2512"/>
                      </a:moveTo>
                      <a:cubicBezTo>
                        <a:pt x="2045" y="2525"/>
                        <a:pt x="1968" y="2431"/>
                        <a:pt x="1947" y="2375"/>
                      </a:cubicBezTo>
                      <a:cubicBezTo>
                        <a:pt x="1926" y="2319"/>
                        <a:pt x="1947" y="2229"/>
                        <a:pt x="1896" y="2234"/>
                      </a:cubicBezTo>
                      <a:cubicBezTo>
                        <a:pt x="1844" y="2238"/>
                        <a:pt x="1878" y="2367"/>
                        <a:pt x="1878" y="2367"/>
                      </a:cubicBezTo>
                      <a:cubicBezTo>
                        <a:pt x="1878" y="2414"/>
                        <a:pt x="1926" y="2499"/>
                        <a:pt x="1986" y="2512"/>
                      </a:cubicBezTo>
                      <a:cubicBezTo>
                        <a:pt x="1986" y="2512"/>
                        <a:pt x="1986" y="2512"/>
                        <a:pt x="1986" y="2512"/>
                      </a:cubicBezTo>
                      <a:close/>
                      <a:moveTo>
                        <a:pt x="4277" y="1608"/>
                      </a:moveTo>
                      <a:cubicBezTo>
                        <a:pt x="4333" y="1608"/>
                        <a:pt x="4337" y="1386"/>
                        <a:pt x="4299" y="1317"/>
                      </a:cubicBezTo>
                      <a:cubicBezTo>
                        <a:pt x="4260" y="1249"/>
                        <a:pt x="4269" y="1321"/>
                        <a:pt x="4269" y="1321"/>
                      </a:cubicBezTo>
                      <a:cubicBezTo>
                        <a:pt x="4269" y="1321"/>
                        <a:pt x="4222" y="1608"/>
                        <a:pt x="4277" y="1608"/>
                      </a:cubicBezTo>
                      <a:cubicBezTo>
                        <a:pt x="4277" y="1608"/>
                        <a:pt x="4277" y="1608"/>
                        <a:pt x="4277" y="1608"/>
                      </a:cubicBezTo>
                      <a:close/>
                      <a:moveTo>
                        <a:pt x="3755" y="2127"/>
                      </a:moveTo>
                      <a:cubicBezTo>
                        <a:pt x="3755" y="2127"/>
                        <a:pt x="3656" y="2229"/>
                        <a:pt x="3660" y="2311"/>
                      </a:cubicBezTo>
                      <a:cubicBezTo>
                        <a:pt x="3665" y="2392"/>
                        <a:pt x="3558" y="2354"/>
                        <a:pt x="3536" y="2482"/>
                      </a:cubicBezTo>
                      <a:cubicBezTo>
                        <a:pt x="3515" y="2611"/>
                        <a:pt x="3579" y="2482"/>
                        <a:pt x="3600" y="2469"/>
                      </a:cubicBezTo>
                      <a:cubicBezTo>
                        <a:pt x="3622" y="2456"/>
                        <a:pt x="3660" y="2422"/>
                        <a:pt x="3690" y="2392"/>
                      </a:cubicBezTo>
                      <a:cubicBezTo>
                        <a:pt x="3720" y="2362"/>
                        <a:pt x="3695" y="2234"/>
                        <a:pt x="3759" y="2174"/>
                      </a:cubicBezTo>
                      <a:cubicBezTo>
                        <a:pt x="3823" y="2114"/>
                        <a:pt x="3772" y="2131"/>
                        <a:pt x="3755" y="2127"/>
                      </a:cubicBezTo>
                      <a:cubicBezTo>
                        <a:pt x="3755" y="2127"/>
                        <a:pt x="3755" y="2127"/>
                        <a:pt x="3755" y="2127"/>
                      </a:cubicBezTo>
                      <a:close/>
                      <a:moveTo>
                        <a:pt x="3112" y="2058"/>
                      </a:moveTo>
                      <a:cubicBezTo>
                        <a:pt x="3146" y="2105"/>
                        <a:pt x="3159" y="2058"/>
                        <a:pt x="3181" y="2002"/>
                      </a:cubicBezTo>
                      <a:cubicBezTo>
                        <a:pt x="3202" y="1947"/>
                        <a:pt x="3151" y="1827"/>
                        <a:pt x="3108" y="1835"/>
                      </a:cubicBezTo>
                      <a:cubicBezTo>
                        <a:pt x="3065" y="1844"/>
                        <a:pt x="3116" y="1913"/>
                        <a:pt x="3116" y="1913"/>
                      </a:cubicBezTo>
                      <a:cubicBezTo>
                        <a:pt x="3125" y="1990"/>
                        <a:pt x="3078" y="2011"/>
                        <a:pt x="3112" y="2058"/>
                      </a:cubicBezTo>
                      <a:cubicBezTo>
                        <a:pt x="3112" y="2058"/>
                        <a:pt x="3112" y="2058"/>
                        <a:pt x="3112" y="2058"/>
                      </a:cubicBezTo>
                      <a:close/>
                      <a:moveTo>
                        <a:pt x="3039" y="1296"/>
                      </a:moveTo>
                      <a:cubicBezTo>
                        <a:pt x="2966" y="1356"/>
                        <a:pt x="3001" y="1446"/>
                        <a:pt x="3001" y="1446"/>
                      </a:cubicBezTo>
                      <a:cubicBezTo>
                        <a:pt x="3048" y="1471"/>
                        <a:pt x="3112" y="1454"/>
                        <a:pt x="3078" y="1381"/>
                      </a:cubicBezTo>
                      <a:cubicBezTo>
                        <a:pt x="3044" y="1309"/>
                        <a:pt x="3129" y="1309"/>
                        <a:pt x="3142" y="1261"/>
                      </a:cubicBezTo>
                      <a:cubicBezTo>
                        <a:pt x="3155" y="1214"/>
                        <a:pt x="3112" y="1236"/>
                        <a:pt x="3039" y="1296"/>
                      </a:cubicBezTo>
                      <a:cubicBezTo>
                        <a:pt x="3039" y="1296"/>
                        <a:pt x="3039" y="1296"/>
                        <a:pt x="3039" y="1296"/>
                      </a:cubicBez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grpSp>
        </p:grpSp>
        <p:grpSp>
          <p:nvGrpSpPr>
            <p:cNvPr id="5" name="iṣľ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02118EC-1552-4A0E-A962-9C6B4A9035D8}"/>
                </a:ext>
              </a:extLst>
            </p:cNvPr>
            <p:cNvGrpSpPr/>
            <p:nvPr/>
          </p:nvGrpSpPr>
          <p:grpSpPr>
            <a:xfrm>
              <a:off x="6937729" y="1940222"/>
              <a:ext cx="2330096" cy="1935960"/>
              <a:chOff x="3324225" y="1243013"/>
              <a:chExt cx="5537200" cy="4600575"/>
            </a:xfrm>
          </p:grpSpPr>
          <p:sp>
            <p:nvSpPr>
              <p:cNvPr id="15" name="iŝḻî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19CC84E-C776-422A-B216-9C5D8B8F440B}"/>
                  </a:ext>
                </a:extLst>
              </p:cNvPr>
              <p:cNvSpPr/>
              <p:nvPr/>
            </p:nvSpPr>
            <p:spPr bwMode="auto">
              <a:xfrm>
                <a:off x="3324225" y="5126038"/>
                <a:ext cx="5537200" cy="717550"/>
              </a:xfrm>
              <a:custGeom>
                <a:avLst/>
                <a:gdLst>
                  <a:gd name="T0" fmla="*/ 1872 w 1872"/>
                  <a:gd name="T1" fmla="*/ 78 h 243"/>
                  <a:gd name="T2" fmla="*/ 935 w 1872"/>
                  <a:gd name="T3" fmla="*/ 243 h 243"/>
                  <a:gd name="T4" fmla="*/ 0 w 1872"/>
                  <a:gd name="T5" fmla="*/ 78 h 243"/>
                  <a:gd name="T6" fmla="*/ 936 w 1872"/>
                  <a:gd name="T7" fmla="*/ 0 h 243"/>
                  <a:gd name="T8" fmla="*/ 1872 w 1872"/>
                  <a:gd name="T9" fmla="*/ 78 h 243"/>
                </a:gdLst>
                <a:ahLst/>
                <a:cxnLst>
                  <a:cxn ang="0">
                    <a:pos x="T0" y="T1"/>
                  </a:cxn>
                  <a:cxn ang="0">
                    <a:pos x="T2" y="T3"/>
                  </a:cxn>
                  <a:cxn ang="0">
                    <a:pos x="T4" y="T5"/>
                  </a:cxn>
                  <a:cxn ang="0">
                    <a:pos x="T6" y="T7"/>
                  </a:cxn>
                  <a:cxn ang="0">
                    <a:pos x="T8" y="T9"/>
                  </a:cxn>
                </a:cxnLst>
                <a:rect l="0" t="0" r="r" b="b"/>
                <a:pathLst>
                  <a:path w="1872" h="243">
                    <a:moveTo>
                      <a:pt x="1872" y="78"/>
                    </a:moveTo>
                    <a:cubicBezTo>
                      <a:pt x="1872" y="121"/>
                      <a:pt x="1452" y="243"/>
                      <a:pt x="935" y="243"/>
                    </a:cubicBezTo>
                    <a:cubicBezTo>
                      <a:pt x="418" y="243"/>
                      <a:pt x="0" y="121"/>
                      <a:pt x="0" y="78"/>
                    </a:cubicBezTo>
                    <a:cubicBezTo>
                      <a:pt x="0" y="35"/>
                      <a:pt x="419" y="0"/>
                      <a:pt x="936" y="0"/>
                    </a:cubicBezTo>
                    <a:cubicBezTo>
                      <a:pt x="1453" y="0"/>
                      <a:pt x="1872" y="35"/>
                      <a:pt x="1872" y="78"/>
                    </a:cubicBezTo>
                    <a:close/>
                  </a:path>
                </a:pathLst>
              </a:custGeom>
              <a:solidFill>
                <a:srgbClr val="F2F1F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latin typeface="Adobe Heiti Std" panose="020B0604020202020204"/>
                  <a:cs typeface="+mn-ea"/>
                  <a:sym typeface="Adobe Heiti Std" panose="020B0604020202020204"/>
                </a:endParaRPr>
              </a:p>
            </p:txBody>
          </p:sp>
          <p:sp>
            <p:nvSpPr>
              <p:cNvPr id="16" name="íṩḷï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210B3E8-E5C2-4C80-BBE0-9F3C42324BFC}"/>
                  </a:ext>
                </a:extLst>
              </p:cNvPr>
              <p:cNvSpPr/>
              <p:nvPr/>
            </p:nvSpPr>
            <p:spPr bwMode="auto">
              <a:xfrm>
                <a:off x="4297363" y="5133976"/>
                <a:ext cx="2973388" cy="377825"/>
              </a:xfrm>
              <a:custGeom>
                <a:avLst/>
                <a:gdLst>
                  <a:gd name="T0" fmla="*/ 534 w 1005"/>
                  <a:gd name="T1" fmla="*/ 42 h 128"/>
                  <a:gd name="T2" fmla="*/ 242 w 1005"/>
                  <a:gd name="T3" fmla="*/ 42 h 128"/>
                  <a:gd name="T4" fmla="*/ 119 w 1005"/>
                  <a:gd name="T5" fmla="*/ 49 h 128"/>
                  <a:gd name="T6" fmla="*/ 50 w 1005"/>
                  <a:gd name="T7" fmla="*/ 58 h 128"/>
                  <a:gd name="T8" fmla="*/ 14 w 1005"/>
                  <a:gd name="T9" fmla="*/ 96 h 128"/>
                  <a:gd name="T10" fmla="*/ 69 w 1005"/>
                  <a:gd name="T11" fmla="*/ 120 h 128"/>
                  <a:gd name="T12" fmla="*/ 206 w 1005"/>
                  <a:gd name="T13" fmla="*/ 127 h 128"/>
                  <a:gd name="T14" fmla="*/ 339 w 1005"/>
                  <a:gd name="T15" fmla="*/ 127 h 128"/>
                  <a:gd name="T16" fmla="*/ 486 w 1005"/>
                  <a:gd name="T17" fmla="*/ 118 h 128"/>
                  <a:gd name="T18" fmla="*/ 776 w 1005"/>
                  <a:gd name="T19" fmla="*/ 91 h 128"/>
                  <a:gd name="T20" fmla="*/ 993 w 1005"/>
                  <a:gd name="T21" fmla="*/ 39 h 128"/>
                  <a:gd name="T22" fmla="*/ 916 w 1005"/>
                  <a:gd name="T23" fmla="*/ 2 h 128"/>
                  <a:gd name="T24" fmla="*/ 857 w 1005"/>
                  <a:gd name="T25" fmla="*/ 0 h 128"/>
                  <a:gd name="T26" fmla="*/ 810 w 1005"/>
                  <a:gd name="T27" fmla="*/ 18 h 128"/>
                  <a:gd name="T28" fmla="*/ 534 w 1005"/>
                  <a:gd name="T29" fmla="*/ 4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5" h="128">
                    <a:moveTo>
                      <a:pt x="534" y="42"/>
                    </a:moveTo>
                    <a:cubicBezTo>
                      <a:pt x="437" y="41"/>
                      <a:pt x="340" y="39"/>
                      <a:pt x="242" y="42"/>
                    </a:cubicBezTo>
                    <a:cubicBezTo>
                      <a:pt x="201" y="43"/>
                      <a:pt x="160" y="47"/>
                      <a:pt x="119" y="49"/>
                    </a:cubicBezTo>
                    <a:cubicBezTo>
                      <a:pt x="96" y="51"/>
                      <a:pt x="73" y="52"/>
                      <a:pt x="50" y="58"/>
                    </a:cubicBezTo>
                    <a:cubicBezTo>
                      <a:pt x="35" y="62"/>
                      <a:pt x="0" y="73"/>
                      <a:pt x="14" y="96"/>
                    </a:cubicBezTo>
                    <a:cubicBezTo>
                      <a:pt x="24" y="112"/>
                      <a:pt x="51" y="117"/>
                      <a:pt x="69" y="120"/>
                    </a:cubicBezTo>
                    <a:cubicBezTo>
                      <a:pt x="114" y="128"/>
                      <a:pt x="160" y="127"/>
                      <a:pt x="206" y="127"/>
                    </a:cubicBezTo>
                    <a:cubicBezTo>
                      <a:pt x="251" y="127"/>
                      <a:pt x="295" y="128"/>
                      <a:pt x="339" y="127"/>
                    </a:cubicBezTo>
                    <a:cubicBezTo>
                      <a:pt x="388" y="125"/>
                      <a:pt x="437" y="122"/>
                      <a:pt x="486" y="118"/>
                    </a:cubicBezTo>
                    <a:cubicBezTo>
                      <a:pt x="582" y="111"/>
                      <a:pt x="679" y="94"/>
                      <a:pt x="776" y="91"/>
                    </a:cubicBezTo>
                    <a:cubicBezTo>
                      <a:pt x="976" y="84"/>
                      <a:pt x="1005" y="45"/>
                      <a:pt x="993" y="39"/>
                    </a:cubicBezTo>
                    <a:cubicBezTo>
                      <a:pt x="975" y="30"/>
                      <a:pt x="936" y="7"/>
                      <a:pt x="916" y="2"/>
                    </a:cubicBezTo>
                    <a:cubicBezTo>
                      <a:pt x="897" y="1"/>
                      <a:pt x="877" y="1"/>
                      <a:pt x="857" y="0"/>
                    </a:cubicBezTo>
                    <a:cubicBezTo>
                      <a:pt x="841" y="6"/>
                      <a:pt x="826" y="13"/>
                      <a:pt x="810" y="18"/>
                    </a:cubicBezTo>
                    <a:cubicBezTo>
                      <a:pt x="721" y="49"/>
                      <a:pt x="627" y="44"/>
                      <a:pt x="534" y="42"/>
                    </a:cubicBezTo>
                    <a:close/>
                  </a:path>
                </a:pathLst>
              </a:custGeom>
              <a:solidFill>
                <a:srgbClr val="E6E5F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7" name="ïsľï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4A95E1B-EBD2-4865-B067-A54A2B94E50D}"/>
                  </a:ext>
                </a:extLst>
              </p:cNvPr>
              <p:cNvSpPr/>
              <p:nvPr/>
            </p:nvSpPr>
            <p:spPr bwMode="auto">
              <a:xfrm>
                <a:off x="4746625" y="2687638"/>
                <a:ext cx="355600" cy="709613"/>
              </a:xfrm>
              <a:custGeom>
                <a:avLst/>
                <a:gdLst>
                  <a:gd name="T0" fmla="*/ 62 w 120"/>
                  <a:gd name="T1" fmla="*/ 237 h 240"/>
                  <a:gd name="T2" fmla="*/ 98 w 120"/>
                  <a:gd name="T3" fmla="*/ 0 h 240"/>
                  <a:gd name="T4" fmla="*/ 82 w 120"/>
                  <a:gd name="T5" fmla="*/ 4 h 240"/>
                  <a:gd name="T6" fmla="*/ 65 w 120"/>
                  <a:gd name="T7" fmla="*/ 161 h 240"/>
                  <a:gd name="T8" fmla="*/ 0 w 120"/>
                  <a:gd name="T9" fmla="*/ 236 h 240"/>
                  <a:gd name="T10" fmla="*/ 62 w 120"/>
                  <a:gd name="T11" fmla="*/ 237 h 240"/>
                </a:gdLst>
                <a:ahLst/>
                <a:cxnLst>
                  <a:cxn ang="0">
                    <a:pos x="T0" y="T1"/>
                  </a:cxn>
                  <a:cxn ang="0">
                    <a:pos x="T2" y="T3"/>
                  </a:cxn>
                  <a:cxn ang="0">
                    <a:pos x="T4" y="T5"/>
                  </a:cxn>
                  <a:cxn ang="0">
                    <a:pos x="T6" y="T7"/>
                  </a:cxn>
                  <a:cxn ang="0">
                    <a:pos x="T8" y="T9"/>
                  </a:cxn>
                  <a:cxn ang="0">
                    <a:pos x="T10" y="T11"/>
                  </a:cxn>
                </a:cxnLst>
                <a:rect l="0" t="0" r="r" b="b"/>
                <a:pathLst>
                  <a:path w="120" h="240">
                    <a:moveTo>
                      <a:pt x="62" y="237"/>
                    </a:moveTo>
                    <a:cubicBezTo>
                      <a:pt x="120" y="146"/>
                      <a:pt x="118" y="68"/>
                      <a:pt x="98" y="0"/>
                    </a:cubicBezTo>
                    <a:cubicBezTo>
                      <a:pt x="92" y="1"/>
                      <a:pt x="87" y="3"/>
                      <a:pt x="82" y="4"/>
                    </a:cubicBezTo>
                    <a:cubicBezTo>
                      <a:pt x="89" y="57"/>
                      <a:pt x="86" y="113"/>
                      <a:pt x="65" y="161"/>
                    </a:cubicBezTo>
                    <a:cubicBezTo>
                      <a:pt x="52" y="192"/>
                      <a:pt x="29" y="219"/>
                      <a:pt x="0" y="236"/>
                    </a:cubicBezTo>
                    <a:cubicBezTo>
                      <a:pt x="20" y="240"/>
                      <a:pt x="41" y="240"/>
                      <a:pt x="62" y="237"/>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10000"/>
              </a:bodyPr>
              <a:lstStyle/>
              <a:p>
                <a:pPr algn="ctr"/>
                <a:endParaRPr>
                  <a:latin typeface="Adobe Heiti Std" panose="020B0604020202020204"/>
                  <a:cs typeface="+mn-ea"/>
                  <a:sym typeface="Adobe Heiti Std" panose="020B0604020202020204"/>
                </a:endParaRPr>
              </a:p>
            </p:txBody>
          </p:sp>
          <p:sp>
            <p:nvSpPr>
              <p:cNvPr id="18" name="íṣļï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F97F36A-563F-4F75-9FA5-4D0D719D5AAD}"/>
                  </a:ext>
                </a:extLst>
              </p:cNvPr>
              <p:cNvSpPr/>
              <p:nvPr/>
            </p:nvSpPr>
            <p:spPr bwMode="auto">
              <a:xfrm>
                <a:off x="5046663" y="3103563"/>
                <a:ext cx="0" cy="0"/>
              </a:xfrm>
              <a:prstGeom prst="line">
                <a:avLst/>
              </a:prstGeom>
              <a:noFill/>
              <a:ln w="12700" cap="flat">
                <a:solidFill>
                  <a:srgbClr val="ED7892"/>
                </a:solidFill>
                <a:prstDash val="solid"/>
                <a:miter lim="800000"/>
                <a:headEnd/>
                <a:tailEnd/>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19" name="ïṩļî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082788B-6140-49CC-8A23-8AB1D453A114}"/>
                  </a:ext>
                </a:extLst>
              </p:cNvPr>
              <p:cNvSpPr/>
              <p:nvPr/>
            </p:nvSpPr>
            <p:spPr bwMode="auto">
              <a:xfrm>
                <a:off x="3351213" y="3967163"/>
                <a:ext cx="657225" cy="1412875"/>
              </a:xfrm>
              <a:custGeom>
                <a:avLst/>
                <a:gdLst>
                  <a:gd name="T0" fmla="*/ 175 w 222"/>
                  <a:gd name="T1" fmla="*/ 478 h 478"/>
                  <a:gd name="T2" fmla="*/ 117 w 222"/>
                  <a:gd name="T3" fmla="*/ 478 h 478"/>
                  <a:gd name="T4" fmla="*/ 105 w 222"/>
                  <a:gd name="T5" fmla="*/ 447 h 478"/>
                  <a:gd name="T6" fmla="*/ 73 w 222"/>
                  <a:gd name="T7" fmla="*/ 409 h 478"/>
                  <a:gd name="T8" fmla="*/ 83 w 222"/>
                  <a:gd name="T9" fmla="*/ 342 h 478"/>
                  <a:gd name="T10" fmla="*/ 73 w 222"/>
                  <a:gd name="T11" fmla="*/ 303 h 478"/>
                  <a:gd name="T12" fmla="*/ 50 w 222"/>
                  <a:gd name="T13" fmla="*/ 285 h 478"/>
                  <a:gd name="T14" fmla="*/ 41 w 222"/>
                  <a:gd name="T15" fmla="*/ 220 h 478"/>
                  <a:gd name="T16" fmla="*/ 51 w 222"/>
                  <a:gd name="T17" fmla="*/ 175 h 478"/>
                  <a:gd name="T18" fmla="*/ 21 w 222"/>
                  <a:gd name="T19" fmla="*/ 106 h 478"/>
                  <a:gd name="T20" fmla="*/ 19 w 222"/>
                  <a:gd name="T21" fmla="*/ 38 h 478"/>
                  <a:gd name="T22" fmla="*/ 25 w 222"/>
                  <a:gd name="T23" fmla="*/ 32 h 478"/>
                  <a:gd name="T24" fmla="*/ 129 w 222"/>
                  <a:gd name="T25" fmla="*/ 74 h 478"/>
                  <a:gd name="T26" fmla="*/ 137 w 222"/>
                  <a:gd name="T27" fmla="*/ 118 h 478"/>
                  <a:gd name="T28" fmla="*/ 190 w 222"/>
                  <a:gd name="T29" fmla="*/ 193 h 478"/>
                  <a:gd name="T30" fmla="*/ 192 w 222"/>
                  <a:gd name="T31" fmla="*/ 299 h 478"/>
                  <a:gd name="T32" fmla="*/ 221 w 222"/>
                  <a:gd name="T33" fmla="*/ 369 h 478"/>
                  <a:gd name="T34" fmla="*/ 194 w 222"/>
                  <a:gd name="T35" fmla="*/ 440 h 478"/>
                  <a:gd name="T36" fmla="*/ 175 w 222"/>
                  <a:gd name="T37" fmla="*/ 47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478">
                    <a:moveTo>
                      <a:pt x="175" y="478"/>
                    </a:moveTo>
                    <a:cubicBezTo>
                      <a:pt x="117" y="478"/>
                      <a:pt x="117" y="478"/>
                      <a:pt x="117" y="478"/>
                    </a:cubicBezTo>
                    <a:cubicBezTo>
                      <a:pt x="115" y="469"/>
                      <a:pt x="106" y="449"/>
                      <a:pt x="105" y="447"/>
                    </a:cubicBezTo>
                    <a:cubicBezTo>
                      <a:pt x="96" y="433"/>
                      <a:pt x="81" y="424"/>
                      <a:pt x="73" y="409"/>
                    </a:cubicBezTo>
                    <a:cubicBezTo>
                      <a:pt x="59" y="384"/>
                      <a:pt x="73" y="364"/>
                      <a:pt x="83" y="342"/>
                    </a:cubicBezTo>
                    <a:cubicBezTo>
                      <a:pt x="91" y="327"/>
                      <a:pt x="85" y="314"/>
                      <a:pt x="73" y="303"/>
                    </a:cubicBezTo>
                    <a:cubicBezTo>
                      <a:pt x="65" y="297"/>
                      <a:pt x="57" y="292"/>
                      <a:pt x="50" y="285"/>
                    </a:cubicBezTo>
                    <a:cubicBezTo>
                      <a:pt x="33" y="267"/>
                      <a:pt x="34" y="243"/>
                      <a:pt x="41" y="220"/>
                    </a:cubicBezTo>
                    <a:cubicBezTo>
                      <a:pt x="45" y="205"/>
                      <a:pt x="51" y="190"/>
                      <a:pt x="51" y="175"/>
                    </a:cubicBezTo>
                    <a:cubicBezTo>
                      <a:pt x="53" y="146"/>
                      <a:pt x="35" y="128"/>
                      <a:pt x="21" y="106"/>
                    </a:cubicBezTo>
                    <a:cubicBezTo>
                      <a:pt x="6" y="83"/>
                      <a:pt x="0" y="60"/>
                      <a:pt x="19" y="38"/>
                    </a:cubicBezTo>
                    <a:cubicBezTo>
                      <a:pt x="20" y="36"/>
                      <a:pt x="22" y="34"/>
                      <a:pt x="25" y="32"/>
                    </a:cubicBezTo>
                    <a:cubicBezTo>
                      <a:pt x="61" y="0"/>
                      <a:pt x="119" y="32"/>
                      <a:pt x="129" y="74"/>
                    </a:cubicBezTo>
                    <a:cubicBezTo>
                      <a:pt x="132" y="88"/>
                      <a:pt x="133" y="103"/>
                      <a:pt x="137" y="118"/>
                    </a:cubicBezTo>
                    <a:cubicBezTo>
                      <a:pt x="145" y="151"/>
                      <a:pt x="181" y="161"/>
                      <a:pt x="190" y="193"/>
                    </a:cubicBezTo>
                    <a:cubicBezTo>
                      <a:pt x="200" y="228"/>
                      <a:pt x="175" y="264"/>
                      <a:pt x="192" y="299"/>
                    </a:cubicBezTo>
                    <a:cubicBezTo>
                      <a:pt x="203" y="321"/>
                      <a:pt x="219" y="344"/>
                      <a:pt x="221" y="369"/>
                    </a:cubicBezTo>
                    <a:cubicBezTo>
                      <a:pt x="222" y="395"/>
                      <a:pt x="212" y="421"/>
                      <a:pt x="194" y="440"/>
                    </a:cubicBezTo>
                    <a:cubicBezTo>
                      <a:pt x="186" y="447"/>
                      <a:pt x="178" y="466"/>
                      <a:pt x="175" y="478"/>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20" name="i$ļi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AF2F1C7-C334-41D4-A132-ABA63F34D9F6}"/>
                  </a:ext>
                </a:extLst>
              </p:cNvPr>
              <p:cNvSpPr/>
              <p:nvPr/>
            </p:nvSpPr>
            <p:spPr bwMode="auto">
              <a:xfrm>
                <a:off x="3513138" y="4105276"/>
                <a:ext cx="349250" cy="1274763"/>
              </a:xfrm>
              <a:custGeom>
                <a:avLst/>
                <a:gdLst>
                  <a:gd name="T0" fmla="*/ 89 w 118"/>
                  <a:gd name="T1" fmla="*/ 366 h 431"/>
                  <a:gd name="T2" fmla="*/ 98 w 118"/>
                  <a:gd name="T3" fmla="*/ 417 h 431"/>
                  <a:gd name="T4" fmla="*/ 101 w 118"/>
                  <a:gd name="T5" fmla="*/ 431 h 431"/>
                  <a:gd name="T6" fmla="*/ 95 w 118"/>
                  <a:gd name="T7" fmla="*/ 431 h 431"/>
                  <a:gd name="T8" fmla="*/ 94 w 118"/>
                  <a:gd name="T9" fmla="*/ 420 h 431"/>
                  <a:gd name="T10" fmla="*/ 89 w 118"/>
                  <a:gd name="T11" fmla="*/ 395 h 431"/>
                  <a:gd name="T12" fmla="*/ 75 w 118"/>
                  <a:gd name="T13" fmla="*/ 371 h 431"/>
                  <a:gd name="T14" fmla="*/ 51 w 118"/>
                  <a:gd name="T15" fmla="*/ 340 h 431"/>
                  <a:gd name="T16" fmla="*/ 51 w 118"/>
                  <a:gd name="T17" fmla="*/ 339 h 431"/>
                  <a:gd name="T18" fmla="*/ 78 w 118"/>
                  <a:gd name="T19" fmla="*/ 373 h 431"/>
                  <a:gd name="T20" fmla="*/ 88 w 118"/>
                  <a:gd name="T21" fmla="*/ 388 h 431"/>
                  <a:gd name="T22" fmla="*/ 86 w 118"/>
                  <a:gd name="T23" fmla="*/ 371 h 431"/>
                  <a:gd name="T24" fmla="*/ 86 w 118"/>
                  <a:gd name="T25" fmla="*/ 371 h 431"/>
                  <a:gd name="T26" fmla="*/ 83 w 118"/>
                  <a:gd name="T27" fmla="*/ 309 h 431"/>
                  <a:gd name="T28" fmla="*/ 86 w 118"/>
                  <a:gd name="T29" fmla="*/ 271 h 431"/>
                  <a:gd name="T30" fmla="*/ 33 w 118"/>
                  <a:gd name="T31" fmla="*/ 208 h 431"/>
                  <a:gd name="T32" fmla="*/ 34 w 118"/>
                  <a:gd name="T33" fmla="*/ 207 h 431"/>
                  <a:gd name="T34" fmla="*/ 86 w 118"/>
                  <a:gd name="T35" fmla="*/ 267 h 431"/>
                  <a:gd name="T36" fmla="*/ 85 w 118"/>
                  <a:gd name="T37" fmla="*/ 254 h 431"/>
                  <a:gd name="T38" fmla="*/ 67 w 118"/>
                  <a:gd name="T39" fmla="*/ 204 h 431"/>
                  <a:gd name="T40" fmla="*/ 55 w 118"/>
                  <a:gd name="T41" fmla="*/ 184 h 431"/>
                  <a:gd name="T42" fmla="*/ 54 w 118"/>
                  <a:gd name="T43" fmla="*/ 183 h 431"/>
                  <a:gd name="T44" fmla="*/ 54 w 118"/>
                  <a:gd name="T45" fmla="*/ 183 h 431"/>
                  <a:gd name="T46" fmla="*/ 45 w 118"/>
                  <a:gd name="T47" fmla="*/ 164 h 431"/>
                  <a:gd name="T48" fmla="*/ 40 w 118"/>
                  <a:gd name="T49" fmla="*/ 115 h 431"/>
                  <a:gd name="T50" fmla="*/ 38 w 118"/>
                  <a:gd name="T51" fmla="*/ 81 h 431"/>
                  <a:gd name="T52" fmla="*/ 3 w 118"/>
                  <a:gd name="T53" fmla="*/ 43 h 431"/>
                  <a:gd name="T54" fmla="*/ 3 w 118"/>
                  <a:gd name="T55" fmla="*/ 42 h 431"/>
                  <a:gd name="T56" fmla="*/ 38 w 118"/>
                  <a:gd name="T57" fmla="*/ 75 h 431"/>
                  <a:gd name="T58" fmla="*/ 32 w 118"/>
                  <a:gd name="T59" fmla="*/ 53 h 431"/>
                  <a:gd name="T60" fmla="*/ 28 w 118"/>
                  <a:gd name="T61" fmla="*/ 46 h 431"/>
                  <a:gd name="T62" fmla="*/ 28 w 118"/>
                  <a:gd name="T63" fmla="*/ 45 h 431"/>
                  <a:gd name="T64" fmla="*/ 28 w 118"/>
                  <a:gd name="T65" fmla="*/ 44 h 431"/>
                  <a:gd name="T66" fmla="*/ 0 w 118"/>
                  <a:gd name="T67" fmla="*/ 1 h 431"/>
                  <a:gd name="T68" fmla="*/ 1 w 118"/>
                  <a:gd name="T69" fmla="*/ 1 h 431"/>
                  <a:gd name="T70" fmla="*/ 27 w 118"/>
                  <a:gd name="T71" fmla="*/ 38 h 431"/>
                  <a:gd name="T72" fmla="*/ 24 w 118"/>
                  <a:gd name="T73" fmla="*/ 12 h 431"/>
                  <a:gd name="T74" fmla="*/ 24 w 118"/>
                  <a:gd name="T75" fmla="*/ 12 h 431"/>
                  <a:gd name="T76" fmla="*/ 29 w 118"/>
                  <a:gd name="T77" fmla="*/ 42 h 431"/>
                  <a:gd name="T78" fmla="*/ 43 w 118"/>
                  <a:gd name="T79" fmla="*/ 87 h 431"/>
                  <a:gd name="T80" fmla="*/ 45 w 118"/>
                  <a:gd name="T81" fmla="*/ 146 h 431"/>
                  <a:gd name="T82" fmla="*/ 55 w 118"/>
                  <a:gd name="T83" fmla="*/ 175 h 431"/>
                  <a:gd name="T84" fmla="*/ 63 w 118"/>
                  <a:gd name="T85" fmla="*/ 121 h 431"/>
                  <a:gd name="T86" fmla="*/ 64 w 118"/>
                  <a:gd name="T87" fmla="*/ 122 h 431"/>
                  <a:gd name="T88" fmla="*/ 57 w 118"/>
                  <a:gd name="T89" fmla="*/ 178 h 431"/>
                  <a:gd name="T90" fmla="*/ 68 w 118"/>
                  <a:gd name="T91" fmla="*/ 197 h 431"/>
                  <a:gd name="T92" fmla="*/ 88 w 118"/>
                  <a:gd name="T93" fmla="*/ 241 h 431"/>
                  <a:gd name="T94" fmla="*/ 89 w 118"/>
                  <a:gd name="T95" fmla="*/ 295 h 431"/>
                  <a:gd name="T96" fmla="*/ 88 w 118"/>
                  <a:gd name="T97" fmla="*/ 357 h 431"/>
                  <a:gd name="T98" fmla="*/ 89 w 118"/>
                  <a:gd name="T99" fmla="*/ 361 h 431"/>
                  <a:gd name="T100" fmla="*/ 98 w 118"/>
                  <a:gd name="T101" fmla="*/ 343 h 431"/>
                  <a:gd name="T102" fmla="*/ 117 w 118"/>
                  <a:gd name="T103" fmla="*/ 314 h 431"/>
                  <a:gd name="T104" fmla="*/ 118 w 118"/>
                  <a:gd name="T105" fmla="*/ 314 h 431"/>
                  <a:gd name="T106" fmla="*/ 103 w 118"/>
                  <a:gd name="T107" fmla="*/ 338 h 431"/>
                  <a:gd name="T108" fmla="*/ 89 w 118"/>
                  <a:gd name="T109" fmla="*/ 36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431">
                    <a:moveTo>
                      <a:pt x="89" y="366"/>
                    </a:moveTo>
                    <a:cubicBezTo>
                      <a:pt x="92" y="383"/>
                      <a:pt x="95" y="400"/>
                      <a:pt x="98" y="417"/>
                    </a:cubicBezTo>
                    <a:cubicBezTo>
                      <a:pt x="99" y="422"/>
                      <a:pt x="100" y="426"/>
                      <a:pt x="101" y="431"/>
                    </a:cubicBezTo>
                    <a:cubicBezTo>
                      <a:pt x="95" y="431"/>
                      <a:pt x="95" y="431"/>
                      <a:pt x="95" y="431"/>
                    </a:cubicBezTo>
                    <a:cubicBezTo>
                      <a:pt x="95" y="427"/>
                      <a:pt x="94" y="424"/>
                      <a:pt x="94" y="420"/>
                    </a:cubicBezTo>
                    <a:cubicBezTo>
                      <a:pt x="92" y="411"/>
                      <a:pt x="91" y="403"/>
                      <a:pt x="89" y="395"/>
                    </a:cubicBezTo>
                    <a:cubicBezTo>
                      <a:pt x="86" y="386"/>
                      <a:pt x="79" y="378"/>
                      <a:pt x="75" y="371"/>
                    </a:cubicBezTo>
                    <a:cubicBezTo>
                      <a:pt x="67" y="360"/>
                      <a:pt x="59" y="350"/>
                      <a:pt x="51" y="340"/>
                    </a:cubicBezTo>
                    <a:cubicBezTo>
                      <a:pt x="50" y="340"/>
                      <a:pt x="51" y="339"/>
                      <a:pt x="51" y="339"/>
                    </a:cubicBezTo>
                    <a:cubicBezTo>
                      <a:pt x="61" y="350"/>
                      <a:pt x="70" y="361"/>
                      <a:pt x="78" y="373"/>
                    </a:cubicBezTo>
                    <a:cubicBezTo>
                      <a:pt x="81" y="378"/>
                      <a:pt x="85" y="382"/>
                      <a:pt x="88" y="388"/>
                    </a:cubicBezTo>
                    <a:cubicBezTo>
                      <a:pt x="87" y="382"/>
                      <a:pt x="86" y="376"/>
                      <a:pt x="86" y="371"/>
                    </a:cubicBezTo>
                    <a:cubicBezTo>
                      <a:pt x="86" y="371"/>
                      <a:pt x="86" y="371"/>
                      <a:pt x="86" y="371"/>
                    </a:cubicBezTo>
                    <a:cubicBezTo>
                      <a:pt x="83" y="351"/>
                      <a:pt x="81" y="330"/>
                      <a:pt x="83" y="309"/>
                    </a:cubicBezTo>
                    <a:cubicBezTo>
                      <a:pt x="84" y="297"/>
                      <a:pt x="85" y="284"/>
                      <a:pt x="86" y="271"/>
                    </a:cubicBezTo>
                    <a:cubicBezTo>
                      <a:pt x="71" y="248"/>
                      <a:pt x="54" y="227"/>
                      <a:pt x="33" y="208"/>
                    </a:cubicBezTo>
                    <a:cubicBezTo>
                      <a:pt x="33" y="208"/>
                      <a:pt x="33" y="207"/>
                      <a:pt x="34" y="207"/>
                    </a:cubicBezTo>
                    <a:cubicBezTo>
                      <a:pt x="54" y="224"/>
                      <a:pt x="72" y="244"/>
                      <a:pt x="86" y="267"/>
                    </a:cubicBezTo>
                    <a:cubicBezTo>
                      <a:pt x="86" y="262"/>
                      <a:pt x="86" y="258"/>
                      <a:pt x="85" y="254"/>
                    </a:cubicBezTo>
                    <a:cubicBezTo>
                      <a:pt x="84" y="236"/>
                      <a:pt x="77" y="220"/>
                      <a:pt x="67" y="204"/>
                    </a:cubicBezTo>
                    <a:cubicBezTo>
                      <a:pt x="63" y="197"/>
                      <a:pt x="59" y="191"/>
                      <a:pt x="55" y="184"/>
                    </a:cubicBezTo>
                    <a:cubicBezTo>
                      <a:pt x="55" y="184"/>
                      <a:pt x="54" y="184"/>
                      <a:pt x="54" y="183"/>
                    </a:cubicBezTo>
                    <a:cubicBezTo>
                      <a:pt x="54" y="183"/>
                      <a:pt x="54" y="183"/>
                      <a:pt x="54" y="183"/>
                    </a:cubicBezTo>
                    <a:cubicBezTo>
                      <a:pt x="51" y="177"/>
                      <a:pt x="48" y="171"/>
                      <a:pt x="45" y="164"/>
                    </a:cubicBezTo>
                    <a:cubicBezTo>
                      <a:pt x="40" y="148"/>
                      <a:pt x="39" y="132"/>
                      <a:pt x="40" y="115"/>
                    </a:cubicBezTo>
                    <a:cubicBezTo>
                      <a:pt x="40" y="104"/>
                      <a:pt x="40" y="92"/>
                      <a:pt x="38" y="81"/>
                    </a:cubicBezTo>
                    <a:cubicBezTo>
                      <a:pt x="31" y="65"/>
                      <a:pt x="19" y="52"/>
                      <a:pt x="3" y="43"/>
                    </a:cubicBezTo>
                    <a:cubicBezTo>
                      <a:pt x="2" y="43"/>
                      <a:pt x="3" y="42"/>
                      <a:pt x="3" y="42"/>
                    </a:cubicBezTo>
                    <a:cubicBezTo>
                      <a:pt x="18" y="50"/>
                      <a:pt x="30" y="61"/>
                      <a:pt x="38" y="75"/>
                    </a:cubicBezTo>
                    <a:cubicBezTo>
                      <a:pt x="36" y="68"/>
                      <a:pt x="35" y="60"/>
                      <a:pt x="32" y="53"/>
                    </a:cubicBezTo>
                    <a:cubicBezTo>
                      <a:pt x="31" y="51"/>
                      <a:pt x="30" y="48"/>
                      <a:pt x="28" y="46"/>
                    </a:cubicBezTo>
                    <a:cubicBezTo>
                      <a:pt x="28" y="46"/>
                      <a:pt x="28" y="45"/>
                      <a:pt x="28" y="45"/>
                    </a:cubicBezTo>
                    <a:cubicBezTo>
                      <a:pt x="28" y="45"/>
                      <a:pt x="28" y="45"/>
                      <a:pt x="28" y="44"/>
                    </a:cubicBezTo>
                    <a:cubicBezTo>
                      <a:pt x="20" y="29"/>
                      <a:pt x="10" y="15"/>
                      <a:pt x="0" y="1"/>
                    </a:cubicBezTo>
                    <a:cubicBezTo>
                      <a:pt x="0" y="1"/>
                      <a:pt x="0" y="0"/>
                      <a:pt x="1" y="1"/>
                    </a:cubicBezTo>
                    <a:cubicBezTo>
                      <a:pt x="11" y="13"/>
                      <a:pt x="20" y="25"/>
                      <a:pt x="27" y="38"/>
                    </a:cubicBezTo>
                    <a:cubicBezTo>
                      <a:pt x="27" y="29"/>
                      <a:pt x="26" y="21"/>
                      <a:pt x="24" y="12"/>
                    </a:cubicBezTo>
                    <a:cubicBezTo>
                      <a:pt x="24" y="12"/>
                      <a:pt x="24" y="12"/>
                      <a:pt x="24" y="12"/>
                    </a:cubicBezTo>
                    <a:cubicBezTo>
                      <a:pt x="26" y="21"/>
                      <a:pt x="28" y="32"/>
                      <a:pt x="29" y="42"/>
                    </a:cubicBezTo>
                    <a:cubicBezTo>
                      <a:pt x="36" y="55"/>
                      <a:pt x="41" y="70"/>
                      <a:pt x="43" y="87"/>
                    </a:cubicBezTo>
                    <a:cubicBezTo>
                      <a:pt x="44" y="107"/>
                      <a:pt x="42" y="127"/>
                      <a:pt x="45" y="146"/>
                    </a:cubicBezTo>
                    <a:cubicBezTo>
                      <a:pt x="47" y="157"/>
                      <a:pt x="50" y="166"/>
                      <a:pt x="55" y="175"/>
                    </a:cubicBezTo>
                    <a:cubicBezTo>
                      <a:pt x="56" y="157"/>
                      <a:pt x="58" y="139"/>
                      <a:pt x="63" y="121"/>
                    </a:cubicBezTo>
                    <a:cubicBezTo>
                      <a:pt x="63" y="121"/>
                      <a:pt x="64" y="121"/>
                      <a:pt x="64" y="122"/>
                    </a:cubicBezTo>
                    <a:cubicBezTo>
                      <a:pt x="60" y="140"/>
                      <a:pt x="57" y="159"/>
                      <a:pt x="57" y="178"/>
                    </a:cubicBezTo>
                    <a:cubicBezTo>
                      <a:pt x="60" y="185"/>
                      <a:pt x="64" y="191"/>
                      <a:pt x="68" y="197"/>
                    </a:cubicBezTo>
                    <a:cubicBezTo>
                      <a:pt x="76" y="211"/>
                      <a:pt x="85" y="225"/>
                      <a:pt x="88" y="241"/>
                    </a:cubicBezTo>
                    <a:cubicBezTo>
                      <a:pt x="91" y="259"/>
                      <a:pt x="90" y="277"/>
                      <a:pt x="89" y="295"/>
                    </a:cubicBezTo>
                    <a:cubicBezTo>
                      <a:pt x="87" y="316"/>
                      <a:pt x="86" y="336"/>
                      <a:pt x="88" y="357"/>
                    </a:cubicBezTo>
                    <a:cubicBezTo>
                      <a:pt x="88" y="358"/>
                      <a:pt x="89" y="360"/>
                      <a:pt x="89" y="361"/>
                    </a:cubicBezTo>
                    <a:cubicBezTo>
                      <a:pt x="91" y="355"/>
                      <a:pt x="94" y="349"/>
                      <a:pt x="98" y="343"/>
                    </a:cubicBezTo>
                    <a:cubicBezTo>
                      <a:pt x="104" y="333"/>
                      <a:pt x="115" y="326"/>
                      <a:pt x="117" y="314"/>
                    </a:cubicBezTo>
                    <a:cubicBezTo>
                      <a:pt x="118" y="314"/>
                      <a:pt x="118" y="314"/>
                      <a:pt x="118" y="314"/>
                    </a:cubicBezTo>
                    <a:cubicBezTo>
                      <a:pt x="116" y="324"/>
                      <a:pt x="109" y="331"/>
                      <a:pt x="103" y="338"/>
                    </a:cubicBezTo>
                    <a:cubicBezTo>
                      <a:pt x="97" y="347"/>
                      <a:pt x="92" y="356"/>
                      <a:pt x="89" y="366"/>
                    </a:cubicBezTo>
                    <a:close/>
                  </a:path>
                </a:pathLst>
              </a:custGeom>
              <a:solidFill>
                <a:srgbClr val="23449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21" name="íṣḻî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0E978CF-B685-4915-A1BA-953D424276F1}"/>
                  </a:ext>
                </a:extLst>
              </p:cNvPr>
              <p:cNvSpPr/>
              <p:nvPr/>
            </p:nvSpPr>
            <p:spPr bwMode="auto">
              <a:xfrm>
                <a:off x="3779838" y="4310063"/>
                <a:ext cx="393700" cy="1069975"/>
              </a:xfrm>
              <a:custGeom>
                <a:avLst/>
                <a:gdLst>
                  <a:gd name="T0" fmla="*/ 114 w 133"/>
                  <a:gd name="T1" fmla="*/ 245 h 362"/>
                  <a:gd name="T2" fmla="*/ 122 w 133"/>
                  <a:gd name="T3" fmla="*/ 302 h 362"/>
                  <a:gd name="T4" fmla="*/ 88 w 133"/>
                  <a:gd name="T5" fmla="*/ 349 h 362"/>
                  <a:gd name="T6" fmla="*/ 75 w 133"/>
                  <a:gd name="T7" fmla="*/ 362 h 362"/>
                  <a:gd name="T8" fmla="*/ 25 w 133"/>
                  <a:gd name="T9" fmla="*/ 362 h 362"/>
                  <a:gd name="T10" fmla="*/ 22 w 133"/>
                  <a:gd name="T11" fmla="*/ 337 h 362"/>
                  <a:gd name="T12" fmla="*/ 5 w 133"/>
                  <a:gd name="T13" fmla="*/ 303 h 362"/>
                  <a:gd name="T14" fmla="*/ 26 w 133"/>
                  <a:gd name="T15" fmla="*/ 256 h 362"/>
                  <a:gd name="T16" fmla="*/ 26 w 133"/>
                  <a:gd name="T17" fmla="*/ 225 h 362"/>
                  <a:gd name="T18" fmla="*/ 12 w 133"/>
                  <a:gd name="T19" fmla="*/ 207 h 362"/>
                  <a:gd name="T20" fmla="*/ 18 w 133"/>
                  <a:gd name="T21" fmla="*/ 158 h 362"/>
                  <a:gd name="T22" fmla="*/ 35 w 133"/>
                  <a:gd name="T23" fmla="*/ 127 h 362"/>
                  <a:gd name="T24" fmla="*/ 25 w 133"/>
                  <a:gd name="T25" fmla="*/ 70 h 362"/>
                  <a:gd name="T26" fmla="*/ 37 w 133"/>
                  <a:gd name="T27" fmla="*/ 20 h 362"/>
                  <a:gd name="T28" fmla="*/ 43 w 133"/>
                  <a:gd name="T29" fmla="*/ 17 h 362"/>
                  <a:gd name="T30" fmla="*/ 111 w 133"/>
                  <a:gd name="T31" fmla="*/ 68 h 362"/>
                  <a:gd name="T32" fmla="*/ 108 w 133"/>
                  <a:gd name="T33" fmla="*/ 101 h 362"/>
                  <a:gd name="T34" fmla="*/ 133 w 133"/>
                  <a:gd name="T35" fmla="*/ 166 h 362"/>
                  <a:gd name="T36" fmla="*/ 114 w 133"/>
                  <a:gd name="T37" fmla="*/ 24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62">
                    <a:moveTo>
                      <a:pt x="114" y="245"/>
                    </a:moveTo>
                    <a:cubicBezTo>
                      <a:pt x="118" y="263"/>
                      <a:pt x="126" y="283"/>
                      <a:pt x="122" y="302"/>
                    </a:cubicBezTo>
                    <a:cubicBezTo>
                      <a:pt x="118" y="321"/>
                      <a:pt x="105" y="339"/>
                      <a:pt x="88" y="349"/>
                    </a:cubicBezTo>
                    <a:cubicBezTo>
                      <a:pt x="84" y="351"/>
                      <a:pt x="79" y="356"/>
                      <a:pt x="75" y="362"/>
                    </a:cubicBezTo>
                    <a:cubicBezTo>
                      <a:pt x="25" y="362"/>
                      <a:pt x="25" y="362"/>
                      <a:pt x="25" y="362"/>
                    </a:cubicBezTo>
                    <a:cubicBezTo>
                      <a:pt x="25" y="355"/>
                      <a:pt x="23" y="339"/>
                      <a:pt x="22" y="337"/>
                    </a:cubicBezTo>
                    <a:cubicBezTo>
                      <a:pt x="18" y="325"/>
                      <a:pt x="8" y="315"/>
                      <a:pt x="5" y="303"/>
                    </a:cubicBezTo>
                    <a:cubicBezTo>
                      <a:pt x="0" y="282"/>
                      <a:pt x="14" y="270"/>
                      <a:pt x="26" y="256"/>
                    </a:cubicBezTo>
                    <a:cubicBezTo>
                      <a:pt x="34" y="246"/>
                      <a:pt x="33" y="235"/>
                      <a:pt x="26" y="225"/>
                    </a:cubicBezTo>
                    <a:cubicBezTo>
                      <a:pt x="21" y="219"/>
                      <a:pt x="16" y="214"/>
                      <a:pt x="12" y="207"/>
                    </a:cubicBezTo>
                    <a:cubicBezTo>
                      <a:pt x="3" y="191"/>
                      <a:pt x="9" y="173"/>
                      <a:pt x="18" y="158"/>
                    </a:cubicBezTo>
                    <a:cubicBezTo>
                      <a:pt x="24" y="148"/>
                      <a:pt x="31" y="138"/>
                      <a:pt x="35" y="127"/>
                    </a:cubicBezTo>
                    <a:cubicBezTo>
                      <a:pt x="41" y="106"/>
                      <a:pt x="32" y="89"/>
                      <a:pt x="25" y="70"/>
                    </a:cubicBezTo>
                    <a:cubicBezTo>
                      <a:pt x="19" y="51"/>
                      <a:pt x="19" y="33"/>
                      <a:pt x="37" y="20"/>
                    </a:cubicBezTo>
                    <a:cubicBezTo>
                      <a:pt x="39" y="19"/>
                      <a:pt x="40" y="18"/>
                      <a:pt x="43" y="17"/>
                    </a:cubicBezTo>
                    <a:cubicBezTo>
                      <a:pt x="76" y="0"/>
                      <a:pt x="112" y="35"/>
                      <a:pt x="111" y="68"/>
                    </a:cubicBezTo>
                    <a:cubicBezTo>
                      <a:pt x="111" y="79"/>
                      <a:pt x="108" y="90"/>
                      <a:pt x="108" y="101"/>
                    </a:cubicBezTo>
                    <a:cubicBezTo>
                      <a:pt x="108" y="127"/>
                      <a:pt x="132" y="141"/>
                      <a:pt x="133" y="166"/>
                    </a:cubicBezTo>
                    <a:cubicBezTo>
                      <a:pt x="133" y="194"/>
                      <a:pt x="109" y="216"/>
                      <a:pt x="114" y="245"/>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22" name="íšḻî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A49392F-C976-413C-BFF3-50573B7CD834}"/>
                  </a:ext>
                </a:extLst>
              </p:cNvPr>
              <p:cNvSpPr/>
              <p:nvPr/>
            </p:nvSpPr>
            <p:spPr bwMode="auto">
              <a:xfrm>
                <a:off x="3878263" y="4410076"/>
                <a:ext cx="161925" cy="969963"/>
              </a:xfrm>
              <a:custGeom>
                <a:avLst/>
                <a:gdLst>
                  <a:gd name="T0" fmla="*/ 40 w 55"/>
                  <a:gd name="T1" fmla="*/ 268 h 328"/>
                  <a:gd name="T2" fmla="*/ 24 w 55"/>
                  <a:gd name="T3" fmla="*/ 285 h 328"/>
                  <a:gd name="T4" fmla="*/ 21 w 55"/>
                  <a:gd name="T5" fmla="*/ 325 h 328"/>
                  <a:gd name="T6" fmla="*/ 21 w 55"/>
                  <a:gd name="T7" fmla="*/ 328 h 328"/>
                  <a:gd name="T8" fmla="*/ 17 w 55"/>
                  <a:gd name="T9" fmla="*/ 328 h 328"/>
                  <a:gd name="T10" fmla="*/ 17 w 55"/>
                  <a:gd name="T11" fmla="*/ 326 h 328"/>
                  <a:gd name="T12" fmla="*/ 19 w 55"/>
                  <a:gd name="T13" fmla="*/ 307 h 328"/>
                  <a:gd name="T14" fmla="*/ 12 w 55"/>
                  <a:gd name="T15" fmla="*/ 287 h 328"/>
                  <a:gd name="T16" fmla="*/ 1 w 55"/>
                  <a:gd name="T17" fmla="*/ 259 h 328"/>
                  <a:gd name="T18" fmla="*/ 1 w 55"/>
                  <a:gd name="T19" fmla="*/ 259 h 328"/>
                  <a:gd name="T20" fmla="*/ 15 w 55"/>
                  <a:gd name="T21" fmla="*/ 289 h 328"/>
                  <a:gd name="T22" fmla="*/ 19 w 55"/>
                  <a:gd name="T23" fmla="*/ 301 h 328"/>
                  <a:gd name="T24" fmla="*/ 21 w 55"/>
                  <a:gd name="T25" fmla="*/ 288 h 328"/>
                  <a:gd name="T26" fmla="*/ 21 w 55"/>
                  <a:gd name="T27" fmla="*/ 288 h 328"/>
                  <a:gd name="T28" fmla="*/ 30 w 55"/>
                  <a:gd name="T29" fmla="*/ 243 h 328"/>
                  <a:gd name="T30" fmla="*/ 40 w 55"/>
                  <a:gd name="T31" fmla="*/ 215 h 328"/>
                  <a:gd name="T32" fmla="*/ 13 w 55"/>
                  <a:gd name="T33" fmla="*/ 159 h 328"/>
                  <a:gd name="T34" fmla="*/ 14 w 55"/>
                  <a:gd name="T35" fmla="*/ 158 h 328"/>
                  <a:gd name="T36" fmla="*/ 41 w 55"/>
                  <a:gd name="T37" fmla="*/ 212 h 328"/>
                  <a:gd name="T38" fmla="*/ 43 w 55"/>
                  <a:gd name="T39" fmla="*/ 202 h 328"/>
                  <a:gd name="T40" fmla="*/ 39 w 55"/>
                  <a:gd name="T41" fmla="*/ 162 h 328"/>
                  <a:gd name="T42" fmla="*/ 34 w 55"/>
                  <a:gd name="T43" fmla="*/ 145 h 328"/>
                  <a:gd name="T44" fmla="*/ 34 w 55"/>
                  <a:gd name="T45" fmla="*/ 145 h 328"/>
                  <a:gd name="T46" fmla="*/ 34 w 55"/>
                  <a:gd name="T47" fmla="*/ 144 h 328"/>
                  <a:gd name="T48" fmla="*/ 31 w 55"/>
                  <a:gd name="T49" fmla="*/ 129 h 328"/>
                  <a:gd name="T50" fmla="*/ 36 w 55"/>
                  <a:gd name="T51" fmla="*/ 92 h 328"/>
                  <a:gd name="T52" fmla="*/ 41 w 55"/>
                  <a:gd name="T53" fmla="*/ 67 h 328"/>
                  <a:gd name="T54" fmla="*/ 23 w 55"/>
                  <a:gd name="T55" fmla="*/ 32 h 328"/>
                  <a:gd name="T56" fmla="*/ 23 w 55"/>
                  <a:gd name="T57" fmla="*/ 31 h 328"/>
                  <a:gd name="T58" fmla="*/ 42 w 55"/>
                  <a:gd name="T59" fmla="*/ 62 h 328"/>
                  <a:gd name="T60" fmla="*/ 42 w 55"/>
                  <a:gd name="T61" fmla="*/ 45 h 328"/>
                  <a:gd name="T62" fmla="*/ 41 w 55"/>
                  <a:gd name="T63" fmla="*/ 39 h 328"/>
                  <a:gd name="T64" fmla="*/ 41 w 55"/>
                  <a:gd name="T65" fmla="*/ 38 h 328"/>
                  <a:gd name="T66" fmla="*/ 41 w 55"/>
                  <a:gd name="T67" fmla="*/ 37 h 328"/>
                  <a:gd name="T68" fmla="*/ 29 w 55"/>
                  <a:gd name="T69" fmla="*/ 1 h 328"/>
                  <a:gd name="T70" fmla="*/ 29 w 55"/>
                  <a:gd name="T71" fmla="*/ 0 h 328"/>
                  <a:gd name="T72" fmla="*/ 41 w 55"/>
                  <a:gd name="T73" fmla="*/ 33 h 328"/>
                  <a:gd name="T74" fmla="*/ 44 w 55"/>
                  <a:gd name="T75" fmla="*/ 13 h 328"/>
                  <a:gd name="T76" fmla="*/ 44 w 55"/>
                  <a:gd name="T77" fmla="*/ 13 h 328"/>
                  <a:gd name="T78" fmla="*/ 42 w 55"/>
                  <a:gd name="T79" fmla="*/ 36 h 328"/>
                  <a:gd name="T80" fmla="*/ 44 w 55"/>
                  <a:gd name="T81" fmla="*/ 72 h 328"/>
                  <a:gd name="T82" fmla="*/ 34 w 55"/>
                  <a:gd name="T83" fmla="*/ 116 h 328"/>
                  <a:gd name="T84" fmla="*/ 36 w 55"/>
                  <a:gd name="T85" fmla="*/ 138 h 328"/>
                  <a:gd name="T86" fmla="*/ 52 w 55"/>
                  <a:gd name="T87" fmla="*/ 101 h 328"/>
                  <a:gd name="T88" fmla="*/ 53 w 55"/>
                  <a:gd name="T89" fmla="*/ 101 h 328"/>
                  <a:gd name="T90" fmla="*/ 36 w 55"/>
                  <a:gd name="T91" fmla="*/ 141 h 328"/>
                  <a:gd name="T92" fmla="*/ 41 w 55"/>
                  <a:gd name="T93" fmla="*/ 157 h 328"/>
                  <a:gd name="T94" fmla="*/ 47 w 55"/>
                  <a:gd name="T95" fmla="*/ 193 h 328"/>
                  <a:gd name="T96" fmla="*/ 37 w 55"/>
                  <a:gd name="T97" fmla="*/ 233 h 328"/>
                  <a:gd name="T98" fmla="*/ 25 w 55"/>
                  <a:gd name="T99" fmla="*/ 279 h 328"/>
                  <a:gd name="T100" fmla="*/ 25 w 55"/>
                  <a:gd name="T101" fmla="*/ 282 h 328"/>
                  <a:gd name="T102" fmla="*/ 35 w 55"/>
                  <a:gd name="T103" fmla="*/ 270 h 328"/>
                  <a:gd name="T104" fmla="*/ 55 w 55"/>
                  <a:gd name="T105" fmla="*/ 253 h 328"/>
                  <a:gd name="T106" fmla="*/ 55 w 55"/>
                  <a:gd name="T107" fmla="*/ 253 h 328"/>
                  <a:gd name="T108" fmla="*/ 40 w 55"/>
                  <a:gd name="T109" fmla="*/ 26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328">
                    <a:moveTo>
                      <a:pt x="40" y="268"/>
                    </a:moveTo>
                    <a:cubicBezTo>
                      <a:pt x="33" y="273"/>
                      <a:pt x="28" y="279"/>
                      <a:pt x="24" y="285"/>
                    </a:cubicBezTo>
                    <a:cubicBezTo>
                      <a:pt x="23" y="298"/>
                      <a:pt x="22" y="312"/>
                      <a:pt x="21" y="325"/>
                    </a:cubicBezTo>
                    <a:cubicBezTo>
                      <a:pt x="21" y="326"/>
                      <a:pt x="21" y="327"/>
                      <a:pt x="21" y="328"/>
                    </a:cubicBezTo>
                    <a:cubicBezTo>
                      <a:pt x="17" y="328"/>
                      <a:pt x="17" y="328"/>
                      <a:pt x="17" y="328"/>
                    </a:cubicBezTo>
                    <a:cubicBezTo>
                      <a:pt x="17" y="327"/>
                      <a:pt x="17" y="327"/>
                      <a:pt x="17" y="326"/>
                    </a:cubicBezTo>
                    <a:cubicBezTo>
                      <a:pt x="18" y="319"/>
                      <a:pt x="18" y="313"/>
                      <a:pt x="19" y="307"/>
                    </a:cubicBezTo>
                    <a:cubicBezTo>
                      <a:pt x="18" y="300"/>
                      <a:pt x="14" y="292"/>
                      <a:pt x="12" y="287"/>
                    </a:cubicBezTo>
                    <a:cubicBezTo>
                      <a:pt x="9" y="277"/>
                      <a:pt x="5" y="268"/>
                      <a:pt x="1" y="259"/>
                    </a:cubicBezTo>
                    <a:cubicBezTo>
                      <a:pt x="0" y="259"/>
                      <a:pt x="1" y="258"/>
                      <a:pt x="1" y="259"/>
                    </a:cubicBezTo>
                    <a:cubicBezTo>
                      <a:pt x="7" y="268"/>
                      <a:pt x="11" y="278"/>
                      <a:pt x="15" y="289"/>
                    </a:cubicBezTo>
                    <a:cubicBezTo>
                      <a:pt x="16" y="293"/>
                      <a:pt x="18" y="297"/>
                      <a:pt x="19" y="301"/>
                    </a:cubicBezTo>
                    <a:cubicBezTo>
                      <a:pt x="20" y="297"/>
                      <a:pt x="20" y="293"/>
                      <a:pt x="21" y="288"/>
                    </a:cubicBezTo>
                    <a:cubicBezTo>
                      <a:pt x="21" y="288"/>
                      <a:pt x="21" y="288"/>
                      <a:pt x="21" y="288"/>
                    </a:cubicBezTo>
                    <a:cubicBezTo>
                      <a:pt x="22" y="273"/>
                      <a:pt x="25" y="258"/>
                      <a:pt x="30" y="243"/>
                    </a:cubicBezTo>
                    <a:cubicBezTo>
                      <a:pt x="33" y="234"/>
                      <a:pt x="37" y="225"/>
                      <a:pt x="40" y="215"/>
                    </a:cubicBezTo>
                    <a:cubicBezTo>
                      <a:pt x="34" y="195"/>
                      <a:pt x="25" y="176"/>
                      <a:pt x="13" y="159"/>
                    </a:cubicBezTo>
                    <a:cubicBezTo>
                      <a:pt x="13" y="158"/>
                      <a:pt x="14" y="158"/>
                      <a:pt x="14" y="158"/>
                    </a:cubicBezTo>
                    <a:cubicBezTo>
                      <a:pt x="26" y="175"/>
                      <a:pt x="35" y="193"/>
                      <a:pt x="41" y="212"/>
                    </a:cubicBezTo>
                    <a:cubicBezTo>
                      <a:pt x="41" y="209"/>
                      <a:pt x="42" y="206"/>
                      <a:pt x="43" y="202"/>
                    </a:cubicBezTo>
                    <a:cubicBezTo>
                      <a:pt x="45" y="189"/>
                      <a:pt x="43" y="176"/>
                      <a:pt x="39" y="162"/>
                    </a:cubicBezTo>
                    <a:cubicBezTo>
                      <a:pt x="37" y="157"/>
                      <a:pt x="36" y="151"/>
                      <a:pt x="34" y="145"/>
                    </a:cubicBezTo>
                    <a:cubicBezTo>
                      <a:pt x="34" y="145"/>
                      <a:pt x="34" y="145"/>
                      <a:pt x="34" y="145"/>
                    </a:cubicBezTo>
                    <a:cubicBezTo>
                      <a:pt x="34" y="144"/>
                      <a:pt x="34" y="144"/>
                      <a:pt x="34" y="144"/>
                    </a:cubicBezTo>
                    <a:cubicBezTo>
                      <a:pt x="32" y="139"/>
                      <a:pt x="31" y="134"/>
                      <a:pt x="31" y="129"/>
                    </a:cubicBezTo>
                    <a:cubicBezTo>
                      <a:pt x="30" y="116"/>
                      <a:pt x="33" y="104"/>
                      <a:pt x="36" y="92"/>
                    </a:cubicBezTo>
                    <a:cubicBezTo>
                      <a:pt x="38" y="83"/>
                      <a:pt x="40" y="75"/>
                      <a:pt x="41" y="67"/>
                    </a:cubicBezTo>
                    <a:cubicBezTo>
                      <a:pt x="39" y="53"/>
                      <a:pt x="33" y="41"/>
                      <a:pt x="23" y="32"/>
                    </a:cubicBezTo>
                    <a:cubicBezTo>
                      <a:pt x="22" y="31"/>
                      <a:pt x="23" y="31"/>
                      <a:pt x="23" y="31"/>
                    </a:cubicBezTo>
                    <a:cubicBezTo>
                      <a:pt x="32" y="40"/>
                      <a:pt x="39" y="50"/>
                      <a:pt x="42" y="62"/>
                    </a:cubicBezTo>
                    <a:cubicBezTo>
                      <a:pt x="43" y="56"/>
                      <a:pt x="43" y="51"/>
                      <a:pt x="42" y="45"/>
                    </a:cubicBezTo>
                    <a:cubicBezTo>
                      <a:pt x="42" y="43"/>
                      <a:pt x="41" y="41"/>
                      <a:pt x="41" y="39"/>
                    </a:cubicBezTo>
                    <a:cubicBezTo>
                      <a:pt x="41" y="38"/>
                      <a:pt x="41" y="38"/>
                      <a:pt x="41" y="38"/>
                    </a:cubicBezTo>
                    <a:cubicBezTo>
                      <a:pt x="41" y="38"/>
                      <a:pt x="41" y="38"/>
                      <a:pt x="41" y="37"/>
                    </a:cubicBezTo>
                    <a:cubicBezTo>
                      <a:pt x="38" y="25"/>
                      <a:pt x="33" y="12"/>
                      <a:pt x="29" y="1"/>
                    </a:cubicBezTo>
                    <a:cubicBezTo>
                      <a:pt x="28" y="0"/>
                      <a:pt x="29" y="0"/>
                      <a:pt x="29" y="0"/>
                    </a:cubicBezTo>
                    <a:cubicBezTo>
                      <a:pt x="34" y="11"/>
                      <a:pt x="39" y="22"/>
                      <a:pt x="41" y="33"/>
                    </a:cubicBezTo>
                    <a:cubicBezTo>
                      <a:pt x="43" y="26"/>
                      <a:pt x="44" y="20"/>
                      <a:pt x="44" y="13"/>
                    </a:cubicBezTo>
                    <a:cubicBezTo>
                      <a:pt x="44" y="13"/>
                      <a:pt x="44" y="13"/>
                      <a:pt x="44" y="13"/>
                    </a:cubicBezTo>
                    <a:cubicBezTo>
                      <a:pt x="44" y="20"/>
                      <a:pt x="44" y="28"/>
                      <a:pt x="42" y="36"/>
                    </a:cubicBezTo>
                    <a:cubicBezTo>
                      <a:pt x="45" y="47"/>
                      <a:pt x="46" y="59"/>
                      <a:pt x="44" y="72"/>
                    </a:cubicBezTo>
                    <a:cubicBezTo>
                      <a:pt x="41" y="86"/>
                      <a:pt x="35" y="101"/>
                      <a:pt x="34" y="116"/>
                    </a:cubicBezTo>
                    <a:cubicBezTo>
                      <a:pt x="33" y="123"/>
                      <a:pt x="34" y="131"/>
                      <a:pt x="36" y="138"/>
                    </a:cubicBezTo>
                    <a:cubicBezTo>
                      <a:pt x="40" y="125"/>
                      <a:pt x="45" y="113"/>
                      <a:pt x="52" y="101"/>
                    </a:cubicBezTo>
                    <a:cubicBezTo>
                      <a:pt x="52" y="100"/>
                      <a:pt x="53" y="101"/>
                      <a:pt x="53" y="101"/>
                    </a:cubicBezTo>
                    <a:cubicBezTo>
                      <a:pt x="46" y="114"/>
                      <a:pt x="40" y="127"/>
                      <a:pt x="36" y="141"/>
                    </a:cubicBezTo>
                    <a:cubicBezTo>
                      <a:pt x="37" y="147"/>
                      <a:pt x="39" y="152"/>
                      <a:pt x="41" y="157"/>
                    </a:cubicBezTo>
                    <a:cubicBezTo>
                      <a:pt x="45" y="169"/>
                      <a:pt x="48" y="181"/>
                      <a:pt x="47" y="193"/>
                    </a:cubicBezTo>
                    <a:cubicBezTo>
                      <a:pt x="46" y="207"/>
                      <a:pt x="42" y="220"/>
                      <a:pt x="37" y="233"/>
                    </a:cubicBezTo>
                    <a:cubicBezTo>
                      <a:pt x="32" y="248"/>
                      <a:pt x="27" y="263"/>
                      <a:pt x="25" y="279"/>
                    </a:cubicBezTo>
                    <a:cubicBezTo>
                      <a:pt x="25" y="280"/>
                      <a:pt x="25" y="281"/>
                      <a:pt x="25" y="282"/>
                    </a:cubicBezTo>
                    <a:cubicBezTo>
                      <a:pt x="28" y="278"/>
                      <a:pt x="31" y="274"/>
                      <a:pt x="35" y="270"/>
                    </a:cubicBezTo>
                    <a:cubicBezTo>
                      <a:pt x="42" y="264"/>
                      <a:pt x="51" y="261"/>
                      <a:pt x="55" y="253"/>
                    </a:cubicBezTo>
                    <a:cubicBezTo>
                      <a:pt x="55" y="252"/>
                      <a:pt x="55" y="253"/>
                      <a:pt x="55" y="253"/>
                    </a:cubicBezTo>
                    <a:cubicBezTo>
                      <a:pt x="52" y="260"/>
                      <a:pt x="45" y="263"/>
                      <a:pt x="40" y="268"/>
                    </a:cubicBezTo>
                    <a:close/>
                  </a:path>
                </a:pathLst>
              </a:custGeom>
              <a:solidFill>
                <a:srgbClr val="E8466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23" name="ïṥ1í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1B662B8-D6B6-47A3-850A-37FB907187E0}"/>
                  </a:ext>
                </a:extLst>
              </p:cNvPr>
              <p:cNvSpPr/>
              <p:nvPr/>
            </p:nvSpPr>
            <p:spPr bwMode="auto">
              <a:xfrm>
                <a:off x="7572375" y="4516438"/>
                <a:ext cx="401638" cy="863600"/>
              </a:xfrm>
              <a:custGeom>
                <a:avLst/>
                <a:gdLst>
                  <a:gd name="T0" fmla="*/ 29 w 136"/>
                  <a:gd name="T1" fmla="*/ 292 h 292"/>
                  <a:gd name="T2" fmla="*/ 65 w 136"/>
                  <a:gd name="T3" fmla="*/ 292 h 292"/>
                  <a:gd name="T4" fmla="*/ 72 w 136"/>
                  <a:gd name="T5" fmla="*/ 273 h 292"/>
                  <a:gd name="T6" fmla="*/ 92 w 136"/>
                  <a:gd name="T7" fmla="*/ 250 h 292"/>
                  <a:gd name="T8" fmla="*/ 85 w 136"/>
                  <a:gd name="T9" fmla="*/ 209 h 292"/>
                  <a:gd name="T10" fmla="*/ 92 w 136"/>
                  <a:gd name="T11" fmla="*/ 185 h 292"/>
                  <a:gd name="T12" fmla="*/ 106 w 136"/>
                  <a:gd name="T13" fmla="*/ 174 h 292"/>
                  <a:gd name="T14" fmla="*/ 111 w 136"/>
                  <a:gd name="T15" fmla="*/ 134 h 292"/>
                  <a:gd name="T16" fmla="*/ 105 w 136"/>
                  <a:gd name="T17" fmla="*/ 106 h 292"/>
                  <a:gd name="T18" fmla="*/ 124 w 136"/>
                  <a:gd name="T19" fmla="*/ 64 h 292"/>
                  <a:gd name="T20" fmla="*/ 125 w 136"/>
                  <a:gd name="T21" fmla="*/ 23 h 292"/>
                  <a:gd name="T22" fmla="*/ 121 w 136"/>
                  <a:gd name="T23" fmla="*/ 19 h 292"/>
                  <a:gd name="T24" fmla="*/ 57 w 136"/>
                  <a:gd name="T25" fmla="*/ 45 h 292"/>
                  <a:gd name="T26" fmla="*/ 53 w 136"/>
                  <a:gd name="T27" fmla="*/ 72 h 292"/>
                  <a:gd name="T28" fmla="*/ 20 w 136"/>
                  <a:gd name="T29" fmla="*/ 118 h 292"/>
                  <a:gd name="T30" fmla="*/ 19 w 136"/>
                  <a:gd name="T31" fmla="*/ 182 h 292"/>
                  <a:gd name="T32" fmla="*/ 1 w 136"/>
                  <a:gd name="T33" fmla="*/ 226 h 292"/>
                  <a:gd name="T34" fmla="*/ 18 w 136"/>
                  <a:gd name="T35" fmla="*/ 269 h 292"/>
                  <a:gd name="T36" fmla="*/ 29 w 136"/>
                  <a:gd name="T37"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292">
                    <a:moveTo>
                      <a:pt x="29" y="292"/>
                    </a:moveTo>
                    <a:cubicBezTo>
                      <a:pt x="65" y="292"/>
                      <a:pt x="65" y="292"/>
                      <a:pt x="65" y="292"/>
                    </a:cubicBezTo>
                    <a:cubicBezTo>
                      <a:pt x="66" y="286"/>
                      <a:pt x="71" y="274"/>
                      <a:pt x="72" y="273"/>
                    </a:cubicBezTo>
                    <a:cubicBezTo>
                      <a:pt x="78" y="265"/>
                      <a:pt x="87" y="259"/>
                      <a:pt x="92" y="250"/>
                    </a:cubicBezTo>
                    <a:cubicBezTo>
                      <a:pt x="100" y="234"/>
                      <a:pt x="92" y="223"/>
                      <a:pt x="85" y="209"/>
                    </a:cubicBezTo>
                    <a:cubicBezTo>
                      <a:pt x="81" y="200"/>
                      <a:pt x="84" y="192"/>
                      <a:pt x="92" y="185"/>
                    </a:cubicBezTo>
                    <a:cubicBezTo>
                      <a:pt x="96" y="181"/>
                      <a:pt x="102" y="178"/>
                      <a:pt x="106" y="174"/>
                    </a:cubicBezTo>
                    <a:cubicBezTo>
                      <a:pt x="116" y="163"/>
                      <a:pt x="115" y="148"/>
                      <a:pt x="111" y="134"/>
                    </a:cubicBezTo>
                    <a:cubicBezTo>
                      <a:pt x="109" y="125"/>
                      <a:pt x="105" y="116"/>
                      <a:pt x="105" y="106"/>
                    </a:cubicBezTo>
                    <a:cubicBezTo>
                      <a:pt x="104" y="89"/>
                      <a:pt x="115" y="78"/>
                      <a:pt x="124" y="64"/>
                    </a:cubicBezTo>
                    <a:cubicBezTo>
                      <a:pt x="132" y="51"/>
                      <a:pt x="136" y="37"/>
                      <a:pt x="125" y="23"/>
                    </a:cubicBezTo>
                    <a:cubicBezTo>
                      <a:pt x="124" y="22"/>
                      <a:pt x="122" y="20"/>
                      <a:pt x="121" y="19"/>
                    </a:cubicBezTo>
                    <a:cubicBezTo>
                      <a:pt x="99" y="0"/>
                      <a:pt x="64" y="19"/>
                      <a:pt x="57" y="45"/>
                    </a:cubicBezTo>
                    <a:cubicBezTo>
                      <a:pt x="55" y="54"/>
                      <a:pt x="55" y="63"/>
                      <a:pt x="53" y="72"/>
                    </a:cubicBezTo>
                    <a:cubicBezTo>
                      <a:pt x="48" y="92"/>
                      <a:pt x="26" y="98"/>
                      <a:pt x="20" y="118"/>
                    </a:cubicBezTo>
                    <a:cubicBezTo>
                      <a:pt x="14" y="139"/>
                      <a:pt x="29" y="161"/>
                      <a:pt x="19" y="182"/>
                    </a:cubicBezTo>
                    <a:cubicBezTo>
                      <a:pt x="12" y="196"/>
                      <a:pt x="2" y="210"/>
                      <a:pt x="1" y="226"/>
                    </a:cubicBezTo>
                    <a:cubicBezTo>
                      <a:pt x="0" y="241"/>
                      <a:pt x="7" y="257"/>
                      <a:pt x="18" y="269"/>
                    </a:cubicBezTo>
                    <a:cubicBezTo>
                      <a:pt x="22" y="273"/>
                      <a:pt x="28" y="284"/>
                      <a:pt x="29" y="292"/>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latin typeface="Adobe Heiti Std" panose="020B0604020202020204"/>
                  <a:cs typeface="+mn-ea"/>
                  <a:sym typeface="Adobe Heiti Std" panose="020B0604020202020204"/>
                </a:endParaRPr>
              </a:p>
            </p:txBody>
          </p:sp>
          <p:sp>
            <p:nvSpPr>
              <p:cNvPr id="24" name="ïṡļi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C9F4E2D-928C-4432-9AD1-97195A6EC08F}"/>
                  </a:ext>
                </a:extLst>
              </p:cNvPr>
              <p:cNvSpPr/>
              <p:nvPr/>
            </p:nvSpPr>
            <p:spPr bwMode="auto">
              <a:xfrm>
                <a:off x="7661275" y="4598988"/>
                <a:ext cx="215900" cy="781050"/>
              </a:xfrm>
              <a:custGeom>
                <a:avLst/>
                <a:gdLst>
                  <a:gd name="T0" fmla="*/ 18 w 73"/>
                  <a:gd name="T1" fmla="*/ 224 h 264"/>
                  <a:gd name="T2" fmla="*/ 12 w 73"/>
                  <a:gd name="T3" fmla="*/ 255 h 264"/>
                  <a:gd name="T4" fmla="*/ 11 w 73"/>
                  <a:gd name="T5" fmla="*/ 264 h 264"/>
                  <a:gd name="T6" fmla="*/ 14 w 73"/>
                  <a:gd name="T7" fmla="*/ 264 h 264"/>
                  <a:gd name="T8" fmla="*/ 15 w 73"/>
                  <a:gd name="T9" fmla="*/ 257 h 264"/>
                  <a:gd name="T10" fmla="*/ 18 w 73"/>
                  <a:gd name="T11" fmla="*/ 242 h 264"/>
                  <a:gd name="T12" fmla="*/ 27 w 73"/>
                  <a:gd name="T13" fmla="*/ 228 h 264"/>
                  <a:gd name="T14" fmla="*/ 42 w 73"/>
                  <a:gd name="T15" fmla="*/ 208 h 264"/>
                  <a:gd name="T16" fmla="*/ 41 w 73"/>
                  <a:gd name="T17" fmla="*/ 208 h 264"/>
                  <a:gd name="T18" fmla="*/ 25 w 73"/>
                  <a:gd name="T19" fmla="*/ 229 h 264"/>
                  <a:gd name="T20" fmla="*/ 19 w 73"/>
                  <a:gd name="T21" fmla="*/ 237 h 264"/>
                  <a:gd name="T22" fmla="*/ 20 w 73"/>
                  <a:gd name="T23" fmla="*/ 227 h 264"/>
                  <a:gd name="T24" fmla="*/ 20 w 73"/>
                  <a:gd name="T25" fmla="*/ 227 h 264"/>
                  <a:gd name="T26" fmla="*/ 22 w 73"/>
                  <a:gd name="T27" fmla="*/ 190 h 264"/>
                  <a:gd name="T28" fmla="*/ 20 w 73"/>
                  <a:gd name="T29" fmla="*/ 166 h 264"/>
                  <a:gd name="T30" fmla="*/ 52 w 73"/>
                  <a:gd name="T31" fmla="*/ 128 h 264"/>
                  <a:gd name="T32" fmla="*/ 52 w 73"/>
                  <a:gd name="T33" fmla="*/ 127 h 264"/>
                  <a:gd name="T34" fmla="*/ 20 w 73"/>
                  <a:gd name="T35" fmla="*/ 164 h 264"/>
                  <a:gd name="T36" fmla="*/ 20 w 73"/>
                  <a:gd name="T37" fmla="*/ 156 h 264"/>
                  <a:gd name="T38" fmla="*/ 31 w 73"/>
                  <a:gd name="T39" fmla="*/ 125 h 264"/>
                  <a:gd name="T40" fmla="*/ 39 w 73"/>
                  <a:gd name="T41" fmla="*/ 113 h 264"/>
                  <a:gd name="T42" fmla="*/ 39 w 73"/>
                  <a:gd name="T43" fmla="*/ 112 h 264"/>
                  <a:gd name="T44" fmla="*/ 39 w 73"/>
                  <a:gd name="T45" fmla="*/ 112 h 264"/>
                  <a:gd name="T46" fmla="*/ 45 w 73"/>
                  <a:gd name="T47" fmla="*/ 101 h 264"/>
                  <a:gd name="T48" fmla="*/ 48 w 73"/>
                  <a:gd name="T49" fmla="*/ 71 h 264"/>
                  <a:gd name="T50" fmla="*/ 49 w 73"/>
                  <a:gd name="T51" fmla="*/ 50 h 264"/>
                  <a:gd name="T52" fmla="*/ 71 w 73"/>
                  <a:gd name="T53" fmla="*/ 27 h 264"/>
                  <a:gd name="T54" fmla="*/ 70 w 73"/>
                  <a:gd name="T55" fmla="*/ 26 h 264"/>
                  <a:gd name="T56" fmla="*/ 50 w 73"/>
                  <a:gd name="T57" fmla="*/ 46 h 264"/>
                  <a:gd name="T58" fmla="*/ 53 w 73"/>
                  <a:gd name="T59" fmla="*/ 33 h 264"/>
                  <a:gd name="T60" fmla="*/ 55 w 73"/>
                  <a:gd name="T61" fmla="*/ 28 h 264"/>
                  <a:gd name="T62" fmla="*/ 56 w 73"/>
                  <a:gd name="T63" fmla="*/ 28 h 264"/>
                  <a:gd name="T64" fmla="*/ 56 w 73"/>
                  <a:gd name="T65" fmla="*/ 28 h 264"/>
                  <a:gd name="T66" fmla="*/ 73 w 73"/>
                  <a:gd name="T67" fmla="*/ 1 h 264"/>
                  <a:gd name="T68" fmla="*/ 72 w 73"/>
                  <a:gd name="T69" fmla="*/ 1 h 264"/>
                  <a:gd name="T70" fmla="*/ 56 w 73"/>
                  <a:gd name="T71" fmla="*/ 24 h 264"/>
                  <a:gd name="T72" fmla="*/ 58 w 73"/>
                  <a:gd name="T73" fmla="*/ 8 h 264"/>
                  <a:gd name="T74" fmla="*/ 58 w 73"/>
                  <a:gd name="T75" fmla="*/ 8 h 264"/>
                  <a:gd name="T76" fmla="*/ 55 w 73"/>
                  <a:gd name="T77" fmla="*/ 26 h 264"/>
                  <a:gd name="T78" fmla="*/ 46 w 73"/>
                  <a:gd name="T79" fmla="*/ 54 h 264"/>
                  <a:gd name="T80" fmla="*/ 45 w 73"/>
                  <a:gd name="T81" fmla="*/ 90 h 264"/>
                  <a:gd name="T82" fmla="*/ 39 w 73"/>
                  <a:gd name="T83" fmla="*/ 107 h 264"/>
                  <a:gd name="T84" fmla="*/ 34 w 73"/>
                  <a:gd name="T85" fmla="*/ 75 h 264"/>
                  <a:gd name="T86" fmla="*/ 33 w 73"/>
                  <a:gd name="T87" fmla="*/ 75 h 264"/>
                  <a:gd name="T88" fmla="*/ 38 w 73"/>
                  <a:gd name="T89" fmla="*/ 109 h 264"/>
                  <a:gd name="T90" fmla="*/ 31 w 73"/>
                  <a:gd name="T91" fmla="*/ 121 h 264"/>
                  <a:gd name="T92" fmla="*/ 19 w 73"/>
                  <a:gd name="T93" fmla="*/ 148 h 264"/>
                  <a:gd name="T94" fmla="*/ 18 w 73"/>
                  <a:gd name="T95" fmla="*/ 181 h 264"/>
                  <a:gd name="T96" fmla="*/ 19 w 73"/>
                  <a:gd name="T97" fmla="*/ 219 h 264"/>
                  <a:gd name="T98" fmla="*/ 18 w 73"/>
                  <a:gd name="T99" fmla="*/ 221 h 264"/>
                  <a:gd name="T100" fmla="*/ 13 w 73"/>
                  <a:gd name="T101" fmla="*/ 210 h 264"/>
                  <a:gd name="T102" fmla="*/ 1 w 73"/>
                  <a:gd name="T103" fmla="*/ 192 h 264"/>
                  <a:gd name="T104" fmla="*/ 0 w 73"/>
                  <a:gd name="T105" fmla="*/ 193 h 264"/>
                  <a:gd name="T106" fmla="*/ 10 w 73"/>
                  <a:gd name="T107" fmla="*/ 207 h 264"/>
                  <a:gd name="T108" fmla="*/ 18 w 73"/>
                  <a:gd name="T109" fmla="*/ 22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 h="264">
                    <a:moveTo>
                      <a:pt x="18" y="224"/>
                    </a:moveTo>
                    <a:cubicBezTo>
                      <a:pt x="16" y="235"/>
                      <a:pt x="14" y="245"/>
                      <a:pt x="12" y="255"/>
                    </a:cubicBezTo>
                    <a:cubicBezTo>
                      <a:pt x="12" y="258"/>
                      <a:pt x="11" y="261"/>
                      <a:pt x="11" y="264"/>
                    </a:cubicBezTo>
                    <a:cubicBezTo>
                      <a:pt x="14" y="264"/>
                      <a:pt x="14" y="264"/>
                      <a:pt x="14" y="264"/>
                    </a:cubicBezTo>
                    <a:cubicBezTo>
                      <a:pt x="15" y="262"/>
                      <a:pt x="15" y="259"/>
                      <a:pt x="15" y="257"/>
                    </a:cubicBezTo>
                    <a:cubicBezTo>
                      <a:pt x="16" y="252"/>
                      <a:pt x="17" y="247"/>
                      <a:pt x="18" y="242"/>
                    </a:cubicBezTo>
                    <a:cubicBezTo>
                      <a:pt x="20" y="237"/>
                      <a:pt x="24" y="231"/>
                      <a:pt x="27" y="228"/>
                    </a:cubicBezTo>
                    <a:cubicBezTo>
                      <a:pt x="31" y="221"/>
                      <a:pt x="36" y="215"/>
                      <a:pt x="42" y="208"/>
                    </a:cubicBezTo>
                    <a:cubicBezTo>
                      <a:pt x="42" y="208"/>
                      <a:pt x="41" y="208"/>
                      <a:pt x="41" y="208"/>
                    </a:cubicBezTo>
                    <a:cubicBezTo>
                      <a:pt x="35" y="215"/>
                      <a:pt x="30" y="221"/>
                      <a:pt x="25" y="229"/>
                    </a:cubicBezTo>
                    <a:cubicBezTo>
                      <a:pt x="23" y="231"/>
                      <a:pt x="21" y="234"/>
                      <a:pt x="19" y="237"/>
                    </a:cubicBezTo>
                    <a:cubicBezTo>
                      <a:pt x="19" y="234"/>
                      <a:pt x="20" y="231"/>
                      <a:pt x="20" y="227"/>
                    </a:cubicBezTo>
                    <a:cubicBezTo>
                      <a:pt x="20" y="227"/>
                      <a:pt x="20" y="227"/>
                      <a:pt x="20" y="227"/>
                    </a:cubicBezTo>
                    <a:cubicBezTo>
                      <a:pt x="22" y="215"/>
                      <a:pt x="23" y="202"/>
                      <a:pt x="22" y="190"/>
                    </a:cubicBezTo>
                    <a:cubicBezTo>
                      <a:pt x="21" y="182"/>
                      <a:pt x="20" y="174"/>
                      <a:pt x="20" y="166"/>
                    </a:cubicBezTo>
                    <a:cubicBezTo>
                      <a:pt x="29" y="152"/>
                      <a:pt x="40" y="139"/>
                      <a:pt x="52" y="128"/>
                    </a:cubicBezTo>
                    <a:cubicBezTo>
                      <a:pt x="53" y="127"/>
                      <a:pt x="52" y="127"/>
                      <a:pt x="52" y="127"/>
                    </a:cubicBezTo>
                    <a:cubicBezTo>
                      <a:pt x="39" y="138"/>
                      <a:pt x="29" y="150"/>
                      <a:pt x="20" y="164"/>
                    </a:cubicBezTo>
                    <a:cubicBezTo>
                      <a:pt x="20" y="161"/>
                      <a:pt x="20" y="158"/>
                      <a:pt x="20" y="156"/>
                    </a:cubicBezTo>
                    <a:cubicBezTo>
                      <a:pt x="21" y="145"/>
                      <a:pt x="26" y="135"/>
                      <a:pt x="31" y="125"/>
                    </a:cubicBezTo>
                    <a:cubicBezTo>
                      <a:pt x="34" y="121"/>
                      <a:pt x="37" y="117"/>
                      <a:pt x="39" y="113"/>
                    </a:cubicBezTo>
                    <a:cubicBezTo>
                      <a:pt x="39" y="113"/>
                      <a:pt x="39" y="113"/>
                      <a:pt x="39" y="112"/>
                    </a:cubicBezTo>
                    <a:cubicBezTo>
                      <a:pt x="39" y="112"/>
                      <a:pt x="39" y="112"/>
                      <a:pt x="39" y="112"/>
                    </a:cubicBezTo>
                    <a:cubicBezTo>
                      <a:pt x="41" y="109"/>
                      <a:pt x="43" y="105"/>
                      <a:pt x="45" y="101"/>
                    </a:cubicBezTo>
                    <a:cubicBezTo>
                      <a:pt x="48" y="91"/>
                      <a:pt x="48" y="81"/>
                      <a:pt x="48" y="71"/>
                    </a:cubicBezTo>
                    <a:cubicBezTo>
                      <a:pt x="48" y="64"/>
                      <a:pt x="48" y="57"/>
                      <a:pt x="49" y="50"/>
                    </a:cubicBezTo>
                    <a:cubicBezTo>
                      <a:pt x="54" y="40"/>
                      <a:pt x="61" y="32"/>
                      <a:pt x="71" y="27"/>
                    </a:cubicBezTo>
                    <a:cubicBezTo>
                      <a:pt x="71" y="27"/>
                      <a:pt x="71" y="26"/>
                      <a:pt x="70" y="26"/>
                    </a:cubicBezTo>
                    <a:cubicBezTo>
                      <a:pt x="62" y="31"/>
                      <a:pt x="54" y="38"/>
                      <a:pt x="50" y="46"/>
                    </a:cubicBezTo>
                    <a:cubicBezTo>
                      <a:pt x="50" y="42"/>
                      <a:pt x="51" y="37"/>
                      <a:pt x="53" y="33"/>
                    </a:cubicBezTo>
                    <a:cubicBezTo>
                      <a:pt x="54" y="31"/>
                      <a:pt x="54" y="30"/>
                      <a:pt x="55" y="28"/>
                    </a:cubicBezTo>
                    <a:cubicBezTo>
                      <a:pt x="55" y="28"/>
                      <a:pt x="56" y="28"/>
                      <a:pt x="56" y="28"/>
                    </a:cubicBezTo>
                    <a:cubicBezTo>
                      <a:pt x="56" y="28"/>
                      <a:pt x="56" y="28"/>
                      <a:pt x="56" y="28"/>
                    </a:cubicBezTo>
                    <a:cubicBezTo>
                      <a:pt x="60" y="18"/>
                      <a:pt x="66" y="10"/>
                      <a:pt x="73" y="1"/>
                    </a:cubicBezTo>
                    <a:cubicBezTo>
                      <a:pt x="73" y="1"/>
                      <a:pt x="72" y="0"/>
                      <a:pt x="72" y="1"/>
                    </a:cubicBezTo>
                    <a:cubicBezTo>
                      <a:pt x="66" y="8"/>
                      <a:pt x="60" y="16"/>
                      <a:pt x="56" y="24"/>
                    </a:cubicBezTo>
                    <a:cubicBezTo>
                      <a:pt x="56" y="18"/>
                      <a:pt x="57" y="13"/>
                      <a:pt x="58" y="8"/>
                    </a:cubicBezTo>
                    <a:cubicBezTo>
                      <a:pt x="58" y="8"/>
                      <a:pt x="58" y="8"/>
                      <a:pt x="58" y="8"/>
                    </a:cubicBezTo>
                    <a:cubicBezTo>
                      <a:pt x="56" y="14"/>
                      <a:pt x="55" y="20"/>
                      <a:pt x="55" y="26"/>
                    </a:cubicBezTo>
                    <a:cubicBezTo>
                      <a:pt x="50" y="34"/>
                      <a:pt x="47" y="43"/>
                      <a:pt x="46" y="54"/>
                    </a:cubicBezTo>
                    <a:cubicBezTo>
                      <a:pt x="46" y="66"/>
                      <a:pt x="47" y="78"/>
                      <a:pt x="45" y="90"/>
                    </a:cubicBezTo>
                    <a:cubicBezTo>
                      <a:pt x="44" y="96"/>
                      <a:pt x="42" y="102"/>
                      <a:pt x="39" y="107"/>
                    </a:cubicBezTo>
                    <a:cubicBezTo>
                      <a:pt x="39" y="96"/>
                      <a:pt x="37" y="85"/>
                      <a:pt x="34" y="75"/>
                    </a:cubicBezTo>
                    <a:cubicBezTo>
                      <a:pt x="34" y="74"/>
                      <a:pt x="33" y="74"/>
                      <a:pt x="33" y="75"/>
                    </a:cubicBezTo>
                    <a:cubicBezTo>
                      <a:pt x="36" y="86"/>
                      <a:pt x="38" y="98"/>
                      <a:pt x="38" y="109"/>
                    </a:cubicBezTo>
                    <a:cubicBezTo>
                      <a:pt x="36" y="113"/>
                      <a:pt x="34" y="117"/>
                      <a:pt x="31" y="121"/>
                    </a:cubicBezTo>
                    <a:cubicBezTo>
                      <a:pt x="26" y="129"/>
                      <a:pt x="21" y="138"/>
                      <a:pt x="19" y="148"/>
                    </a:cubicBezTo>
                    <a:cubicBezTo>
                      <a:pt x="17" y="159"/>
                      <a:pt x="18" y="170"/>
                      <a:pt x="18" y="181"/>
                    </a:cubicBezTo>
                    <a:cubicBezTo>
                      <a:pt x="20" y="194"/>
                      <a:pt x="20" y="206"/>
                      <a:pt x="19" y="219"/>
                    </a:cubicBezTo>
                    <a:cubicBezTo>
                      <a:pt x="19" y="220"/>
                      <a:pt x="18" y="220"/>
                      <a:pt x="18" y="221"/>
                    </a:cubicBezTo>
                    <a:cubicBezTo>
                      <a:pt x="17" y="217"/>
                      <a:pt x="15" y="214"/>
                      <a:pt x="13" y="210"/>
                    </a:cubicBezTo>
                    <a:cubicBezTo>
                      <a:pt x="9" y="204"/>
                      <a:pt x="3" y="200"/>
                      <a:pt x="1" y="192"/>
                    </a:cubicBezTo>
                    <a:cubicBezTo>
                      <a:pt x="1" y="192"/>
                      <a:pt x="0" y="192"/>
                      <a:pt x="0" y="193"/>
                    </a:cubicBezTo>
                    <a:cubicBezTo>
                      <a:pt x="2" y="199"/>
                      <a:pt x="6" y="203"/>
                      <a:pt x="10" y="207"/>
                    </a:cubicBezTo>
                    <a:cubicBezTo>
                      <a:pt x="13" y="212"/>
                      <a:pt x="16" y="218"/>
                      <a:pt x="18" y="224"/>
                    </a:cubicBezTo>
                    <a:close/>
                  </a:path>
                </a:pathLst>
              </a:custGeom>
              <a:solidFill>
                <a:srgbClr val="23449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10000"/>
              </a:bodyPr>
              <a:lstStyle/>
              <a:p>
                <a:pPr algn="ctr"/>
                <a:endParaRPr>
                  <a:latin typeface="Adobe Heiti Std" panose="020B0604020202020204"/>
                  <a:cs typeface="+mn-ea"/>
                  <a:sym typeface="Adobe Heiti Std" panose="020B0604020202020204"/>
                </a:endParaRPr>
              </a:p>
            </p:txBody>
          </p:sp>
          <p:sp>
            <p:nvSpPr>
              <p:cNvPr id="25" name="ïŝľ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B216AC-120E-46F4-8EEE-06470CDA1739}"/>
                  </a:ext>
                </a:extLst>
              </p:cNvPr>
              <p:cNvSpPr/>
              <p:nvPr/>
            </p:nvSpPr>
            <p:spPr bwMode="auto">
              <a:xfrm>
                <a:off x="7470775" y="4725988"/>
                <a:ext cx="239713" cy="654050"/>
              </a:xfrm>
              <a:custGeom>
                <a:avLst/>
                <a:gdLst>
                  <a:gd name="T0" fmla="*/ 12 w 81"/>
                  <a:gd name="T1" fmla="*/ 149 h 221"/>
                  <a:gd name="T2" fmla="*/ 7 w 81"/>
                  <a:gd name="T3" fmla="*/ 184 h 221"/>
                  <a:gd name="T4" fmla="*/ 27 w 81"/>
                  <a:gd name="T5" fmla="*/ 213 h 221"/>
                  <a:gd name="T6" fmla="*/ 36 w 81"/>
                  <a:gd name="T7" fmla="*/ 221 h 221"/>
                  <a:gd name="T8" fmla="*/ 66 w 81"/>
                  <a:gd name="T9" fmla="*/ 221 h 221"/>
                  <a:gd name="T10" fmla="*/ 68 w 81"/>
                  <a:gd name="T11" fmla="*/ 206 h 221"/>
                  <a:gd name="T12" fmla="*/ 78 w 81"/>
                  <a:gd name="T13" fmla="*/ 185 h 221"/>
                  <a:gd name="T14" fmla="*/ 66 w 81"/>
                  <a:gd name="T15" fmla="*/ 156 h 221"/>
                  <a:gd name="T16" fmla="*/ 66 w 81"/>
                  <a:gd name="T17" fmla="*/ 137 h 221"/>
                  <a:gd name="T18" fmla="*/ 74 w 81"/>
                  <a:gd name="T19" fmla="*/ 126 h 221"/>
                  <a:gd name="T20" fmla="*/ 70 w 81"/>
                  <a:gd name="T21" fmla="*/ 96 h 221"/>
                  <a:gd name="T22" fmla="*/ 60 w 81"/>
                  <a:gd name="T23" fmla="*/ 77 h 221"/>
                  <a:gd name="T24" fmla="*/ 66 w 81"/>
                  <a:gd name="T25" fmla="*/ 42 h 221"/>
                  <a:gd name="T26" fmla="*/ 59 w 81"/>
                  <a:gd name="T27" fmla="*/ 12 h 221"/>
                  <a:gd name="T28" fmla="*/ 56 w 81"/>
                  <a:gd name="T29" fmla="*/ 10 h 221"/>
                  <a:gd name="T30" fmla="*/ 14 w 81"/>
                  <a:gd name="T31" fmla="*/ 41 h 221"/>
                  <a:gd name="T32" fmla="*/ 15 w 81"/>
                  <a:gd name="T33" fmla="*/ 61 h 221"/>
                  <a:gd name="T34" fmla="*/ 0 w 81"/>
                  <a:gd name="T35" fmla="*/ 101 h 221"/>
                  <a:gd name="T36" fmla="*/ 12 w 81"/>
                  <a:gd name="T37" fmla="*/ 14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221">
                    <a:moveTo>
                      <a:pt x="12" y="149"/>
                    </a:moveTo>
                    <a:cubicBezTo>
                      <a:pt x="9" y="161"/>
                      <a:pt x="5" y="173"/>
                      <a:pt x="7" y="184"/>
                    </a:cubicBezTo>
                    <a:cubicBezTo>
                      <a:pt x="9" y="196"/>
                      <a:pt x="17" y="207"/>
                      <a:pt x="27" y="213"/>
                    </a:cubicBezTo>
                    <a:cubicBezTo>
                      <a:pt x="30" y="214"/>
                      <a:pt x="33" y="218"/>
                      <a:pt x="36" y="221"/>
                    </a:cubicBezTo>
                    <a:cubicBezTo>
                      <a:pt x="66" y="221"/>
                      <a:pt x="66" y="221"/>
                      <a:pt x="66" y="221"/>
                    </a:cubicBezTo>
                    <a:cubicBezTo>
                      <a:pt x="66" y="217"/>
                      <a:pt x="68" y="207"/>
                      <a:pt x="68" y="206"/>
                    </a:cubicBezTo>
                    <a:cubicBezTo>
                      <a:pt x="71" y="198"/>
                      <a:pt x="76" y="192"/>
                      <a:pt x="78" y="185"/>
                    </a:cubicBezTo>
                    <a:cubicBezTo>
                      <a:pt x="81" y="172"/>
                      <a:pt x="73" y="165"/>
                      <a:pt x="66" y="156"/>
                    </a:cubicBezTo>
                    <a:cubicBezTo>
                      <a:pt x="61" y="150"/>
                      <a:pt x="62" y="144"/>
                      <a:pt x="66" y="137"/>
                    </a:cubicBezTo>
                    <a:cubicBezTo>
                      <a:pt x="68" y="134"/>
                      <a:pt x="72" y="130"/>
                      <a:pt x="74" y="126"/>
                    </a:cubicBezTo>
                    <a:cubicBezTo>
                      <a:pt x="79" y="116"/>
                      <a:pt x="76" y="106"/>
                      <a:pt x="70" y="96"/>
                    </a:cubicBezTo>
                    <a:cubicBezTo>
                      <a:pt x="67" y="90"/>
                      <a:pt x="62" y="84"/>
                      <a:pt x="60" y="77"/>
                    </a:cubicBezTo>
                    <a:cubicBezTo>
                      <a:pt x="56" y="65"/>
                      <a:pt x="62" y="54"/>
                      <a:pt x="66" y="42"/>
                    </a:cubicBezTo>
                    <a:cubicBezTo>
                      <a:pt x="70" y="31"/>
                      <a:pt x="70" y="20"/>
                      <a:pt x="59" y="12"/>
                    </a:cubicBezTo>
                    <a:cubicBezTo>
                      <a:pt x="58" y="11"/>
                      <a:pt x="57" y="10"/>
                      <a:pt x="56" y="10"/>
                    </a:cubicBezTo>
                    <a:cubicBezTo>
                      <a:pt x="35" y="0"/>
                      <a:pt x="13" y="21"/>
                      <a:pt x="14" y="41"/>
                    </a:cubicBezTo>
                    <a:cubicBezTo>
                      <a:pt x="14" y="48"/>
                      <a:pt x="15" y="55"/>
                      <a:pt x="15" y="61"/>
                    </a:cubicBezTo>
                    <a:cubicBezTo>
                      <a:pt x="16" y="77"/>
                      <a:pt x="1" y="86"/>
                      <a:pt x="0" y="101"/>
                    </a:cubicBezTo>
                    <a:cubicBezTo>
                      <a:pt x="0" y="118"/>
                      <a:pt x="15" y="132"/>
                      <a:pt x="12" y="149"/>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latin typeface="Adobe Heiti Std" panose="020B0604020202020204"/>
                  <a:cs typeface="+mn-ea"/>
                  <a:sym typeface="Adobe Heiti Std" panose="020B0604020202020204"/>
                </a:endParaRPr>
              </a:p>
            </p:txBody>
          </p:sp>
          <p:sp>
            <p:nvSpPr>
              <p:cNvPr id="26" name="ïšḻï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878E3A8-8DD0-423A-8D1D-EC718982B7D1}"/>
                  </a:ext>
                </a:extLst>
              </p:cNvPr>
              <p:cNvSpPr/>
              <p:nvPr/>
            </p:nvSpPr>
            <p:spPr bwMode="auto">
              <a:xfrm>
                <a:off x="7551738" y="4784726"/>
                <a:ext cx="100013" cy="595313"/>
              </a:xfrm>
              <a:custGeom>
                <a:avLst/>
                <a:gdLst>
                  <a:gd name="T0" fmla="*/ 10 w 34"/>
                  <a:gd name="T1" fmla="*/ 164 h 201"/>
                  <a:gd name="T2" fmla="*/ 19 w 34"/>
                  <a:gd name="T3" fmla="*/ 175 h 201"/>
                  <a:gd name="T4" fmla="*/ 21 w 34"/>
                  <a:gd name="T5" fmla="*/ 199 h 201"/>
                  <a:gd name="T6" fmla="*/ 22 w 34"/>
                  <a:gd name="T7" fmla="*/ 201 h 201"/>
                  <a:gd name="T8" fmla="*/ 24 w 34"/>
                  <a:gd name="T9" fmla="*/ 201 h 201"/>
                  <a:gd name="T10" fmla="*/ 24 w 34"/>
                  <a:gd name="T11" fmla="*/ 200 h 201"/>
                  <a:gd name="T12" fmla="*/ 23 w 34"/>
                  <a:gd name="T13" fmla="*/ 188 h 201"/>
                  <a:gd name="T14" fmla="*/ 27 w 34"/>
                  <a:gd name="T15" fmla="*/ 176 h 201"/>
                  <a:gd name="T16" fmla="*/ 34 w 34"/>
                  <a:gd name="T17" fmla="*/ 159 h 201"/>
                  <a:gd name="T18" fmla="*/ 33 w 34"/>
                  <a:gd name="T19" fmla="*/ 159 h 201"/>
                  <a:gd name="T20" fmla="*/ 25 w 34"/>
                  <a:gd name="T21" fmla="*/ 177 h 201"/>
                  <a:gd name="T22" fmla="*/ 23 w 34"/>
                  <a:gd name="T23" fmla="*/ 185 h 201"/>
                  <a:gd name="T24" fmla="*/ 22 w 34"/>
                  <a:gd name="T25" fmla="*/ 177 h 201"/>
                  <a:gd name="T26" fmla="*/ 22 w 34"/>
                  <a:gd name="T27" fmla="*/ 177 h 201"/>
                  <a:gd name="T28" fmla="*/ 16 w 34"/>
                  <a:gd name="T29" fmla="*/ 149 h 201"/>
                  <a:gd name="T30" fmla="*/ 10 w 34"/>
                  <a:gd name="T31" fmla="*/ 132 h 201"/>
                  <a:gd name="T32" fmla="*/ 26 w 34"/>
                  <a:gd name="T33" fmla="*/ 98 h 201"/>
                  <a:gd name="T34" fmla="*/ 26 w 34"/>
                  <a:gd name="T35" fmla="*/ 97 h 201"/>
                  <a:gd name="T36" fmla="*/ 9 w 34"/>
                  <a:gd name="T37" fmla="*/ 130 h 201"/>
                  <a:gd name="T38" fmla="*/ 8 w 34"/>
                  <a:gd name="T39" fmla="*/ 124 h 201"/>
                  <a:gd name="T40" fmla="*/ 10 w 34"/>
                  <a:gd name="T41" fmla="*/ 100 h 201"/>
                  <a:gd name="T42" fmla="*/ 14 w 34"/>
                  <a:gd name="T43" fmla="*/ 89 h 201"/>
                  <a:gd name="T44" fmla="*/ 14 w 34"/>
                  <a:gd name="T45" fmla="*/ 89 h 201"/>
                  <a:gd name="T46" fmla="*/ 14 w 34"/>
                  <a:gd name="T47" fmla="*/ 89 h 201"/>
                  <a:gd name="T48" fmla="*/ 16 w 34"/>
                  <a:gd name="T49" fmla="*/ 79 h 201"/>
                  <a:gd name="T50" fmla="*/ 12 w 34"/>
                  <a:gd name="T51" fmla="*/ 57 h 201"/>
                  <a:gd name="T52" fmla="*/ 9 w 34"/>
                  <a:gd name="T53" fmla="*/ 41 h 201"/>
                  <a:gd name="T54" fmla="*/ 20 w 34"/>
                  <a:gd name="T55" fmla="*/ 20 h 201"/>
                  <a:gd name="T56" fmla="*/ 20 w 34"/>
                  <a:gd name="T57" fmla="*/ 20 h 201"/>
                  <a:gd name="T58" fmla="*/ 9 w 34"/>
                  <a:gd name="T59" fmla="*/ 38 h 201"/>
                  <a:gd name="T60" fmla="*/ 9 w 34"/>
                  <a:gd name="T61" fmla="*/ 28 h 201"/>
                  <a:gd name="T62" fmla="*/ 9 w 34"/>
                  <a:gd name="T63" fmla="*/ 24 h 201"/>
                  <a:gd name="T64" fmla="*/ 10 w 34"/>
                  <a:gd name="T65" fmla="*/ 24 h 201"/>
                  <a:gd name="T66" fmla="*/ 9 w 34"/>
                  <a:gd name="T67" fmla="*/ 23 h 201"/>
                  <a:gd name="T68" fmla="*/ 17 w 34"/>
                  <a:gd name="T69" fmla="*/ 1 h 201"/>
                  <a:gd name="T70" fmla="*/ 16 w 34"/>
                  <a:gd name="T71" fmla="*/ 1 h 201"/>
                  <a:gd name="T72" fmla="*/ 9 w 34"/>
                  <a:gd name="T73" fmla="*/ 21 h 201"/>
                  <a:gd name="T74" fmla="*/ 7 w 34"/>
                  <a:gd name="T75" fmla="*/ 8 h 201"/>
                  <a:gd name="T76" fmla="*/ 7 w 34"/>
                  <a:gd name="T77" fmla="*/ 8 h 201"/>
                  <a:gd name="T78" fmla="*/ 9 w 34"/>
                  <a:gd name="T79" fmla="*/ 22 h 201"/>
                  <a:gd name="T80" fmla="*/ 8 w 34"/>
                  <a:gd name="T81" fmla="*/ 44 h 201"/>
                  <a:gd name="T82" fmla="*/ 14 w 34"/>
                  <a:gd name="T83" fmla="*/ 71 h 201"/>
                  <a:gd name="T84" fmla="*/ 13 w 34"/>
                  <a:gd name="T85" fmla="*/ 85 h 201"/>
                  <a:gd name="T86" fmla="*/ 3 w 34"/>
                  <a:gd name="T87" fmla="*/ 62 h 201"/>
                  <a:gd name="T88" fmla="*/ 2 w 34"/>
                  <a:gd name="T89" fmla="*/ 62 h 201"/>
                  <a:gd name="T90" fmla="*/ 12 w 34"/>
                  <a:gd name="T91" fmla="*/ 87 h 201"/>
                  <a:gd name="T92" fmla="*/ 9 w 34"/>
                  <a:gd name="T93" fmla="*/ 96 h 201"/>
                  <a:gd name="T94" fmla="*/ 6 w 34"/>
                  <a:gd name="T95" fmla="*/ 119 h 201"/>
                  <a:gd name="T96" fmla="*/ 12 w 34"/>
                  <a:gd name="T97" fmla="*/ 143 h 201"/>
                  <a:gd name="T98" fmla="*/ 19 w 34"/>
                  <a:gd name="T99" fmla="*/ 171 h 201"/>
                  <a:gd name="T100" fmla="*/ 19 w 34"/>
                  <a:gd name="T101" fmla="*/ 173 h 201"/>
                  <a:gd name="T102" fmla="*/ 13 w 34"/>
                  <a:gd name="T103" fmla="*/ 166 h 201"/>
                  <a:gd name="T104" fmla="*/ 1 w 34"/>
                  <a:gd name="T105" fmla="*/ 155 h 201"/>
                  <a:gd name="T106" fmla="*/ 1 w 34"/>
                  <a:gd name="T107" fmla="*/ 155 h 201"/>
                  <a:gd name="T108" fmla="*/ 10 w 34"/>
                  <a:gd name="T109" fmla="*/ 16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201">
                    <a:moveTo>
                      <a:pt x="10" y="164"/>
                    </a:moveTo>
                    <a:cubicBezTo>
                      <a:pt x="14" y="167"/>
                      <a:pt x="17" y="171"/>
                      <a:pt x="19" y="175"/>
                    </a:cubicBezTo>
                    <a:cubicBezTo>
                      <a:pt x="20" y="183"/>
                      <a:pt x="21" y="191"/>
                      <a:pt x="21" y="199"/>
                    </a:cubicBezTo>
                    <a:cubicBezTo>
                      <a:pt x="21" y="200"/>
                      <a:pt x="22" y="200"/>
                      <a:pt x="22" y="201"/>
                    </a:cubicBezTo>
                    <a:cubicBezTo>
                      <a:pt x="24" y="201"/>
                      <a:pt x="24" y="201"/>
                      <a:pt x="24" y="201"/>
                    </a:cubicBezTo>
                    <a:cubicBezTo>
                      <a:pt x="24" y="201"/>
                      <a:pt x="24" y="200"/>
                      <a:pt x="24" y="200"/>
                    </a:cubicBezTo>
                    <a:cubicBezTo>
                      <a:pt x="23" y="196"/>
                      <a:pt x="23" y="192"/>
                      <a:pt x="23" y="188"/>
                    </a:cubicBezTo>
                    <a:cubicBezTo>
                      <a:pt x="24" y="184"/>
                      <a:pt x="26" y="179"/>
                      <a:pt x="27" y="176"/>
                    </a:cubicBezTo>
                    <a:cubicBezTo>
                      <a:pt x="29" y="170"/>
                      <a:pt x="31" y="164"/>
                      <a:pt x="34" y="159"/>
                    </a:cubicBezTo>
                    <a:cubicBezTo>
                      <a:pt x="34" y="159"/>
                      <a:pt x="34" y="158"/>
                      <a:pt x="33" y="159"/>
                    </a:cubicBezTo>
                    <a:cubicBezTo>
                      <a:pt x="30" y="165"/>
                      <a:pt x="27" y="171"/>
                      <a:pt x="25" y="177"/>
                    </a:cubicBezTo>
                    <a:cubicBezTo>
                      <a:pt x="24" y="179"/>
                      <a:pt x="23" y="182"/>
                      <a:pt x="23" y="185"/>
                    </a:cubicBezTo>
                    <a:cubicBezTo>
                      <a:pt x="22" y="182"/>
                      <a:pt x="22" y="179"/>
                      <a:pt x="22" y="177"/>
                    </a:cubicBezTo>
                    <a:cubicBezTo>
                      <a:pt x="22" y="177"/>
                      <a:pt x="22" y="177"/>
                      <a:pt x="22" y="177"/>
                    </a:cubicBezTo>
                    <a:cubicBezTo>
                      <a:pt x="21" y="167"/>
                      <a:pt x="19" y="158"/>
                      <a:pt x="16" y="149"/>
                    </a:cubicBezTo>
                    <a:cubicBezTo>
                      <a:pt x="14" y="143"/>
                      <a:pt x="12" y="138"/>
                      <a:pt x="10" y="132"/>
                    </a:cubicBezTo>
                    <a:cubicBezTo>
                      <a:pt x="14" y="120"/>
                      <a:pt x="19" y="108"/>
                      <a:pt x="26" y="98"/>
                    </a:cubicBezTo>
                    <a:cubicBezTo>
                      <a:pt x="26" y="97"/>
                      <a:pt x="26" y="97"/>
                      <a:pt x="26" y="97"/>
                    </a:cubicBezTo>
                    <a:cubicBezTo>
                      <a:pt x="19" y="107"/>
                      <a:pt x="13" y="118"/>
                      <a:pt x="9" y="130"/>
                    </a:cubicBezTo>
                    <a:cubicBezTo>
                      <a:pt x="9" y="128"/>
                      <a:pt x="9" y="126"/>
                      <a:pt x="8" y="124"/>
                    </a:cubicBezTo>
                    <a:cubicBezTo>
                      <a:pt x="7" y="116"/>
                      <a:pt x="8" y="108"/>
                      <a:pt x="10" y="100"/>
                    </a:cubicBezTo>
                    <a:cubicBezTo>
                      <a:pt x="11" y="96"/>
                      <a:pt x="13" y="93"/>
                      <a:pt x="14" y="89"/>
                    </a:cubicBezTo>
                    <a:cubicBezTo>
                      <a:pt x="14" y="89"/>
                      <a:pt x="14" y="89"/>
                      <a:pt x="14" y="89"/>
                    </a:cubicBezTo>
                    <a:cubicBezTo>
                      <a:pt x="14" y="89"/>
                      <a:pt x="14" y="89"/>
                      <a:pt x="14" y="89"/>
                    </a:cubicBezTo>
                    <a:cubicBezTo>
                      <a:pt x="15" y="86"/>
                      <a:pt x="15" y="82"/>
                      <a:pt x="16" y="79"/>
                    </a:cubicBezTo>
                    <a:cubicBezTo>
                      <a:pt x="16" y="71"/>
                      <a:pt x="14" y="64"/>
                      <a:pt x="12" y="57"/>
                    </a:cubicBezTo>
                    <a:cubicBezTo>
                      <a:pt x="11" y="51"/>
                      <a:pt x="10" y="46"/>
                      <a:pt x="9" y="41"/>
                    </a:cubicBezTo>
                    <a:cubicBezTo>
                      <a:pt x="10" y="33"/>
                      <a:pt x="14" y="26"/>
                      <a:pt x="20" y="20"/>
                    </a:cubicBezTo>
                    <a:cubicBezTo>
                      <a:pt x="21" y="20"/>
                      <a:pt x="20" y="19"/>
                      <a:pt x="20" y="20"/>
                    </a:cubicBezTo>
                    <a:cubicBezTo>
                      <a:pt x="15" y="25"/>
                      <a:pt x="11" y="31"/>
                      <a:pt x="9" y="38"/>
                    </a:cubicBezTo>
                    <a:cubicBezTo>
                      <a:pt x="8" y="35"/>
                      <a:pt x="8" y="31"/>
                      <a:pt x="9" y="28"/>
                    </a:cubicBezTo>
                    <a:cubicBezTo>
                      <a:pt x="9" y="26"/>
                      <a:pt x="9" y="25"/>
                      <a:pt x="9" y="24"/>
                    </a:cubicBezTo>
                    <a:cubicBezTo>
                      <a:pt x="9" y="24"/>
                      <a:pt x="10" y="24"/>
                      <a:pt x="10" y="24"/>
                    </a:cubicBezTo>
                    <a:cubicBezTo>
                      <a:pt x="9" y="24"/>
                      <a:pt x="9" y="23"/>
                      <a:pt x="9" y="23"/>
                    </a:cubicBezTo>
                    <a:cubicBezTo>
                      <a:pt x="11" y="16"/>
                      <a:pt x="14" y="8"/>
                      <a:pt x="17" y="1"/>
                    </a:cubicBezTo>
                    <a:cubicBezTo>
                      <a:pt x="17" y="0"/>
                      <a:pt x="17" y="0"/>
                      <a:pt x="16" y="1"/>
                    </a:cubicBezTo>
                    <a:cubicBezTo>
                      <a:pt x="13" y="7"/>
                      <a:pt x="11" y="14"/>
                      <a:pt x="9" y="21"/>
                    </a:cubicBezTo>
                    <a:cubicBezTo>
                      <a:pt x="8" y="16"/>
                      <a:pt x="8" y="12"/>
                      <a:pt x="7" y="8"/>
                    </a:cubicBezTo>
                    <a:cubicBezTo>
                      <a:pt x="7" y="8"/>
                      <a:pt x="7" y="8"/>
                      <a:pt x="7" y="8"/>
                    </a:cubicBezTo>
                    <a:cubicBezTo>
                      <a:pt x="7" y="13"/>
                      <a:pt x="8" y="18"/>
                      <a:pt x="9" y="22"/>
                    </a:cubicBezTo>
                    <a:cubicBezTo>
                      <a:pt x="7" y="29"/>
                      <a:pt x="6" y="37"/>
                      <a:pt x="8" y="44"/>
                    </a:cubicBezTo>
                    <a:cubicBezTo>
                      <a:pt x="9" y="53"/>
                      <a:pt x="13" y="62"/>
                      <a:pt x="14" y="71"/>
                    </a:cubicBezTo>
                    <a:cubicBezTo>
                      <a:pt x="14" y="76"/>
                      <a:pt x="14" y="81"/>
                      <a:pt x="13" y="85"/>
                    </a:cubicBezTo>
                    <a:cubicBezTo>
                      <a:pt x="10" y="77"/>
                      <a:pt x="7" y="69"/>
                      <a:pt x="3" y="62"/>
                    </a:cubicBezTo>
                    <a:cubicBezTo>
                      <a:pt x="2" y="62"/>
                      <a:pt x="2" y="62"/>
                      <a:pt x="2" y="62"/>
                    </a:cubicBezTo>
                    <a:cubicBezTo>
                      <a:pt x="6" y="70"/>
                      <a:pt x="10" y="78"/>
                      <a:pt x="12" y="87"/>
                    </a:cubicBezTo>
                    <a:cubicBezTo>
                      <a:pt x="11" y="90"/>
                      <a:pt x="10" y="93"/>
                      <a:pt x="9" y="96"/>
                    </a:cubicBezTo>
                    <a:cubicBezTo>
                      <a:pt x="7" y="104"/>
                      <a:pt x="5" y="111"/>
                      <a:pt x="6" y="119"/>
                    </a:cubicBezTo>
                    <a:cubicBezTo>
                      <a:pt x="6" y="127"/>
                      <a:pt x="9" y="135"/>
                      <a:pt x="12" y="143"/>
                    </a:cubicBezTo>
                    <a:cubicBezTo>
                      <a:pt x="15" y="152"/>
                      <a:pt x="18" y="161"/>
                      <a:pt x="19" y="171"/>
                    </a:cubicBezTo>
                    <a:cubicBezTo>
                      <a:pt x="19" y="172"/>
                      <a:pt x="19" y="172"/>
                      <a:pt x="19" y="173"/>
                    </a:cubicBezTo>
                    <a:cubicBezTo>
                      <a:pt x="17" y="170"/>
                      <a:pt x="15" y="168"/>
                      <a:pt x="13" y="166"/>
                    </a:cubicBezTo>
                    <a:cubicBezTo>
                      <a:pt x="9" y="162"/>
                      <a:pt x="3" y="160"/>
                      <a:pt x="1" y="155"/>
                    </a:cubicBezTo>
                    <a:cubicBezTo>
                      <a:pt x="1" y="155"/>
                      <a:pt x="0" y="155"/>
                      <a:pt x="1" y="155"/>
                    </a:cubicBezTo>
                    <a:cubicBezTo>
                      <a:pt x="3" y="159"/>
                      <a:pt x="7" y="161"/>
                      <a:pt x="10" y="164"/>
                    </a:cubicBezTo>
                    <a:close/>
                  </a:path>
                </a:pathLst>
              </a:custGeom>
              <a:solidFill>
                <a:srgbClr val="E8466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0000" lnSpcReduction="20000"/>
              </a:bodyPr>
              <a:lstStyle/>
              <a:p>
                <a:pPr algn="ctr"/>
                <a:endParaRPr>
                  <a:latin typeface="Adobe Heiti Std" panose="020B0604020202020204"/>
                  <a:cs typeface="+mn-ea"/>
                  <a:sym typeface="Adobe Heiti Std" panose="020B0604020202020204"/>
                </a:endParaRPr>
              </a:p>
            </p:txBody>
          </p:sp>
          <p:sp>
            <p:nvSpPr>
              <p:cNvPr id="27" name="îṧḻî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2B7C550-7794-4363-A77D-373D725BA481}"/>
                  </a:ext>
                </a:extLst>
              </p:cNvPr>
              <p:cNvSpPr/>
              <p:nvPr/>
            </p:nvSpPr>
            <p:spPr bwMode="auto">
              <a:xfrm>
                <a:off x="4999038" y="1936751"/>
                <a:ext cx="1525588" cy="1525588"/>
              </a:xfrm>
              <a:custGeom>
                <a:avLst/>
                <a:gdLst>
                  <a:gd name="T0" fmla="*/ 455 w 516"/>
                  <a:gd name="T1" fmla="*/ 147 h 516"/>
                  <a:gd name="T2" fmla="*/ 147 w 516"/>
                  <a:gd name="T3" fmla="*/ 61 h 516"/>
                  <a:gd name="T4" fmla="*/ 61 w 516"/>
                  <a:gd name="T5" fmla="*/ 368 h 516"/>
                  <a:gd name="T6" fmla="*/ 369 w 516"/>
                  <a:gd name="T7" fmla="*/ 455 h 516"/>
                  <a:gd name="T8" fmla="*/ 455 w 516"/>
                  <a:gd name="T9" fmla="*/ 147 h 516"/>
                  <a:gd name="T10" fmla="*/ 223 w 516"/>
                  <a:gd name="T11" fmla="*/ 240 h 516"/>
                  <a:gd name="T12" fmla="*/ 159 w 516"/>
                  <a:gd name="T13" fmla="*/ 176 h 516"/>
                  <a:gd name="T14" fmla="*/ 223 w 516"/>
                  <a:gd name="T15" fmla="*/ 111 h 516"/>
                  <a:gd name="T16" fmla="*/ 288 w 516"/>
                  <a:gd name="T17" fmla="*/ 176 h 516"/>
                  <a:gd name="T18" fmla="*/ 223 w 516"/>
                  <a:gd name="T19" fmla="*/ 24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516">
                    <a:moveTo>
                      <a:pt x="455" y="147"/>
                    </a:moveTo>
                    <a:cubicBezTo>
                      <a:pt x="394" y="38"/>
                      <a:pt x="256" y="0"/>
                      <a:pt x="147" y="61"/>
                    </a:cubicBezTo>
                    <a:cubicBezTo>
                      <a:pt x="38" y="122"/>
                      <a:pt x="0" y="260"/>
                      <a:pt x="61" y="368"/>
                    </a:cubicBezTo>
                    <a:cubicBezTo>
                      <a:pt x="122" y="477"/>
                      <a:pt x="260" y="516"/>
                      <a:pt x="369" y="455"/>
                    </a:cubicBezTo>
                    <a:cubicBezTo>
                      <a:pt x="477" y="394"/>
                      <a:pt x="516" y="256"/>
                      <a:pt x="455" y="147"/>
                    </a:cubicBezTo>
                    <a:close/>
                    <a:moveTo>
                      <a:pt x="223" y="240"/>
                    </a:moveTo>
                    <a:cubicBezTo>
                      <a:pt x="188" y="240"/>
                      <a:pt x="159" y="211"/>
                      <a:pt x="159" y="176"/>
                    </a:cubicBezTo>
                    <a:cubicBezTo>
                      <a:pt x="159" y="140"/>
                      <a:pt x="188" y="111"/>
                      <a:pt x="223" y="111"/>
                    </a:cubicBezTo>
                    <a:cubicBezTo>
                      <a:pt x="259" y="111"/>
                      <a:pt x="288" y="140"/>
                      <a:pt x="288" y="176"/>
                    </a:cubicBezTo>
                    <a:cubicBezTo>
                      <a:pt x="288" y="211"/>
                      <a:pt x="259" y="240"/>
                      <a:pt x="223" y="240"/>
                    </a:cubicBezTo>
                    <a:close/>
                  </a:path>
                </a:pathLst>
              </a:custGeom>
              <a:solidFill>
                <a:srgbClr val="FFE07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28" name="îṡ1í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6815ADF-E427-48D3-A337-DF6C593CCB10}"/>
                  </a:ext>
                </a:extLst>
              </p:cNvPr>
              <p:cNvSpPr/>
              <p:nvPr/>
            </p:nvSpPr>
            <p:spPr bwMode="auto">
              <a:xfrm>
                <a:off x="5838825" y="3175001"/>
                <a:ext cx="757238" cy="576263"/>
              </a:xfrm>
              <a:custGeom>
                <a:avLst/>
                <a:gdLst>
                  <a:gd name="T0" fmla="*/ 246 w 256"/>
                  <a:gd name="T1" fmla="*/ 79 h 195"/>
                  <a:gd name="T2" fmla="*/ 245 w 256"/>
                  <a:gd name="T3" fmla="*/ 40 h 195"/>
                  <a:gd name="T4" fmla="*/ 204 w 256"/>
                  <a:gd name="T5" fmla="*/ 0 h 195"/>
                  <a:gd name="T6" fmla="*/ 103 w 256"/>
                  <a:gd name="T7" fmla="*/ 57 h 195"/>
                  <a:gd name="T8" fmla="*/ 100 w 256"/>
                  <a:gd name="T9" fmla="*/ 59 h 195"/>
                  <a:gd name="T10" fmla="*/ 0 w 256"/>
                  <a:gd name="T11" fmla="*/ 115 h 195"/>
                  <a:gd name="T12" fmla="*/ 12 w 256"/>
                  <a:gd name="T13" fmla="*/ 171 h 195"/>
                  <a:gd name="T14" fmla="*/ 45 w 256"/>
                  <a:gd name="T15" fmla="*/ 191 h 195"/>
                  <a:gd name="T16" fmla="*/ 160 w 256"/>
                  <a:gd name="T17" fmla="*/ 165 h 195"/>
                  <a:gd name="T18" fmla="*/ 246 w 256"/>
                  <a:gd name="T19" fmla="*/ 7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195">
                    <a:moveTo>
                      <a:pt x="246" y="79"/>
                    </a:moveTo>
                    <a:cubicBezTo>
                      <a:pt x="256" y="68"/>
                      <a:pt x="256" y="50"/>
                      <a:pt x="245" y="40"/>
                    </a:cubicBezTo>
                    <a:cubicBezTo>
                      <a:pt x="204" y="0"/>
                      <a:pt x="204" y="0"/>
                      <a:pt x="204" y="0"/>
                    </a:cubicBezTo>
                    <a:cubicBezTo>
                      <a:pt x="103" y="57"/>
                      <a:pt x="103" y="57"/>
                      <a:pt x="103" y="57"/>
                    </a:cubicBezTo>
                    <a:cubicBezTo>
                      <a:pt x="100" y="59"/>
                      <a:pt x="100" y="59"/>
                      <a:pt x="100" y="59"/>
                    </a:cubicBezTo>
                    <a:cubicBezTo>
                      <a:pt x="0" y="115"/>
                      <a:pt x="0" y="115"/>
                      <a:pt x="0" y="115"/>
                    </a:cubicBezTo>
                    <a:cubicBezTo>
                      <a:pt x="12" y="171"/>
                      <a:pt x="12" y="171"/>
                      <a:pt x="12" y="171"/>
                    </a:cubicBezTo>
                    <a:cubicBezTo>
                      <a:pt x="15" y="185"/>
                      <a:pt x="30" y="195"/>
                      <a:pt x="45" y="191"/>
                    </a:cubicBezTo>
                    <a:cubicBezTo>
                      <a:pt x="160" y="165"/>
                      <a:pt x="160" y="165"/>
                      <a:pt x="160" y="165"/>
                    </a:cubicBezTo>
                    <a:lnTo>
                      <a:pt x="246" y="79"/>
                    </a:lnTo>
                    <a:close/>
                  </a:path>
                </a:pathLst>
              </a:custGeom>
              <a:solidFill>
                <a:srgbClr val="FAC6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latin typeface="Adobe Heiti Std" panose="020B0604020202020204"/>
                  <a:cs typeface="+mn-ea"/>
                  <a:sym typeface="Adobe Heiti Std" panose="020B0604020202020204"/>
                </a:endParaRPr>
              </a:p>
            </p:txBody>
          </p:sp>
          <p:sp>
            <p:nvSpPr>
              <p:cNvPr id="29" name="iṧḻî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90E2875-2C64-4F46-892A-FFEAAEB28FBB}"/>
                  </a:ext>
                </a:extLst>
              </p:cNvPr>
              <p:cNvSpPr/>
              <p:nvPr/>
            </p:nvSpPr>
            <p:spPr bwMode="auto">
              <a:xfrm>
                <a:off x="5853113" y="3192463"/>
                <a:ext cx="1479550" cy="2095500"/>
              </a:xfrm>
              <a:custGeom>
                <a:avLst/>
                <a:gdLst>
                  <a:gd name="T0" fmla="*/ 183 w 500"/>
                  <a:gd name="T1" fmla="*/ 0 h 709"/>
                  <a:gd name="T2" fmla="*/ 117 w 500"/>
                  <a:gd name="T3" fmla="*/ 37 h 709"/>
                  <a:gd name="T4" fmla="*/ 66 w 500"/>
                  <a:gd name="T5" fmla="*/ 66 h 709"/>
                  <a:gd name="T6" fmla="*/ 0 w 500"/>
                  <a:gd name="T7" fmla="*/ 103 h 709"/>
                  <a:gd name="T8" fmla="*/ 317 w 500"/>
                  <a:gd name="T9" fmla="*/ 668 h 709"/>
                  <a:gd name="T10" fmla="*/ 432 w 500"/>
                  <a:gd name="T11" fmla="*/ 706 h 709"/>
                  <a:gd name="T12" fmla="*/ 458 w 500"/>
                  <a:gd name="T13" fmla="*/ 704 h 709"/>
                  <a:gd name="T14" fmla="*/ 458 w 500"/>
                  <a:gd name="T15" fmla="*/ 704 h 709"/>
                  <a:gd name="T16" fmla="*/ 473 w 500"/>
                  <a:gd name="T17" fmla="*/ 683 h 709"/>
                  <a:gd name="T18" fmla="*/ 500 w 500"/>
                  <a:gd name="T19" fmla="*/ 565 h 709"/>
                  <a:gd name="T20" fmla="*/ 467 w 500"/>
                  <a:gd name="T21" fmla="*/ 505 h 709"/>
                  <a:gd name="T22" fmla="*/ 439 w 500"/>
                  <a:gd name="T23" fmla="*/ 499 h 709"/>
                  <a:gd name="T24" fmla="*/ 432 w 500"/>
                  <a:gd name="T25" fmla="*/ 483 h 709"/>
                  <a:gd name="T26" fmla="*/ 435 w 500"/>
                  <a:gd name="T27" fmla="*/ 476 h 709"/>
                  <a:gd name="T28" fmla="*/ 426 w 500"/>
                  <a:gd name="T29" fmla="*/ 456 h 709"/>
                  <a:gd name="T30" fmla="*/ 405 w 500"/>
                  <a:gd name="T31" fmla="*/ 451 h 709"/>
                  <a:gd name="T32" fmla="*/ 395 w 500"/>
                  <a:gd name="T33" fmla="*/ 443 h 709"/>
                  <a:gd name="T34" fmla="*/ 372 w 500"/>
                  <a:gd name="T35" fmla="*/ 402 h 709"/>
                  <a:gd name="T36" fmla="*/ 371 w 500"/>
                  <a:gd name="T37" fmla="*/ 390 h 709"/>
                  <a:gd name="T38" fmla="*/ 378 w 500"/>
                  <a:gd name="T39" fmla="*/ 368 h 709"/>
                  <a:gd name="T40" fmla="*/ 368 w 500"/>
                  <a:gd name="T41" fmla="*/ 352 h 709"/>
                  <a:gd name="T42" fmla="*/ 354 w 500"/>
                  <a:gd name="T43" fmla="*/ 350 h 709"/>
                  <a:gd name="T44" fmla="*/ 345 w 500"/>
                  <a:gd name="T45" fmla="*/ 336 h 709"/>
                  <a:gd name="T46" fmla="*/ 351 w 500"/>
                  <a:gd name="T47" fmla="*/ 316 h 709"/>
                  <a:gd name="T48" fmla="*/ 348 w 500"/>
                  <a:gd name="T49" fmla="*/ 294 h 709"/>
                  <a:gd name="T50" fmla="*/ 347 w 500"/>
                  <a:gd name="T51" fmla="*/ 292 h 709"/>
                  <a:gd name="T52" fmla="*/ 331 w 500"/>
                  <a:gd name="T53" fmla="*/ 279 h 709"/>
                  <a:gd name="T54" fmla="*/ 309 w 500"/>
                  <a:gd name="T55" fmla="*/ 272 h 709"/>
                  <a:gd name="T56" fmla="*/ 299 w 500"/>
                  <a:gd name="T57" fmla="*/ 254 h 709"/>
                  <a:gd name="T58" fmla="*/ 307 w 500"/>
                  <a:gd name="T59" fmla="*/ 221 h 709"/>
                  <a:gd name="T60" fmla="*/ 183 w 500"/>
                  <a:gd name="T6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0" h="709">
                    <a:moveTo>
                      <a:pt x="183" y="0"/>
                    </a:moveTo>
                    <a:cubicBezTo>
                      <a:pt x="117" y="37"/>
                      <a:pt x="117" y="37"/>
                      <a:pt x="117" y="37"/>
                    </a:cubicBezTo>
                    <a:cubicBezTo>
                      <a:pt x="66" y="66"/>
                      <a:pt x="66" y="66"/>
                      <a:pt x="66" y="66"/>
                    </a:cubicBezTo>
                    <a:cubicBezTo>
                      <a:pt x="0" y="103"/>
                      <a:pt x="0" y="103"/>
                      <a:pt x="0" y="103"/>
                    </a:cubicBezTo>
                    <a:cubicBezTo>
                      <a:pt x="317" y="668"/>
                      <a:pt x="317" y="668"/>
                      <a:pt x="317" y="668"/>
                    </a:cubicBezTo>
                    <a:cubicBezTo>
                      <a:pt x="432" y="706"/>
                      <a:pt x="432" y="706"/>
                      <a:pt x="432" y="706"/>
                    </a:cubicBezTo>
                    <a:cubicBezTo>
                      <a:pt x="441" y="709"/>
                      <a:pt x="450" y="708"/>
                      <a:pt x="458" y="704"/>
                    </a:cubicBezTo>
                    <a:cubicBezTo>
                      <a:pt x="458" y="704"/>
                      <a:pt x="458" y="704"/>
                      <a:pt x="458" y="704"/>
                    </a:cubicBezTo>
                    <a:cubicBezTo>
                      <a:pt x="466" y="700"/>
                      <a:pt x="471" y="692"/>
                      <a:pt x="473" y="683"/>
                    </a:cubicBezTo>
                    <a:cubicBezTo>
                      <a:pt x="500" y="565"/>
                      <a:pt x="500" y="565"/>
                      <a:pt x="500" y="565"/>
                    </a:cubicBezTo>
                    <a:cubicBezTo>
                      <a:pt x="467" y="505"/>
                      <a:pt x="467" y="505"/>
                      <a:pt x="467" y="505"/>
                    </a:cubicBezTo>
                    <a:cubicBezTo>
                      <a:pt x="439" y="499"/>
                      <a:pt x="439" y="499"/>
                      <a:pt x="439" y="499"/>
                    </a:cubicBezTo>
                    <a:cubicBezTo>
                      <a:pt x="433" y="497"/>
                      <a:pt x="429" y="490"/>
                      <a:pt x="432" y="483"/>
                    </a:cubicBezTo>
                    <a:cubicBezTo>
                      <a:pt x="435" y="476"/>
                      <a:pt x="435" y="476"/>
                      <a:pt x="435" y="476"/>
                    </a:cubicBezTo>
                    <a:cubicBezTo>
                      <a:pt x="439" y="468"/>
                      <a:pt x="434" y="459"/>
                      <a:pt x="426" y="456"/>
                    </a:cubicBezTo>
                    <a:cubicBezTo>
                      <a:pt x="405" y="451"/>
                      <a:pt x="405" y="451"/>
                      <a:pt x="405" y="451"/>
                    </a:cubicBezTo>
                    <a:cubicBezTo>
                      <a:pt x="401" y="450"/>
                      <a:pt x="397" y="447"/>
                      <a:pt x="395" y="443"/>
                    </a:cubicBezTo>
                    <a:cubicBezTo>
                      <a:pt x="372" y="402"/>
                      <a:pt x="372" y="402"/>
                      <a:pt x="372" y="402"/>
                    </a:cubicBezTo>
                    <a:cubicBezTo>
                      <a:pt x="370" y="399"/>
                      <a:pt x="370" y="394"/>
                      <a:pt x="371" y="390"/>
                    </a:cubicBezTo>
                    <a:cubicBezTo>
                      <a:pt x="378" y="368"/>
                      <a:pt x="378" y="368"/>
                      <a:pt x="378" y="368"/>
                    </a:cubicBezTo>
                    <a:cubicBezTo>
                      <a:pt x="380" y="360"/>
                      <a:pt x="375" y="353"/>
                      <a:pt x="368" y="352"/>
                    </a:cubicBezTo>
                    <a:cubicBezTo>
                      <a:pt x="354" y="350"/>
                      <a:pt x="354" y="350"/>
                      <a:pt x="354" y="350"/>
                    </a:cubicBezTo>
                    <a:cubicBezTo>
                      <a:pt x="348" y="349"/>
                      <a:pt x="343" y="343"/>
                      <a:pt x="345" y="336"/>
                    </a:cubicBezTo>
                    <a:cubicBezTo>
                      <a:pt x="351" y="316"/>
                      <a:pt x="351" y="316"/>
                      <a:pt x="351" y="316"/>
                    </a:cubicBezTo>
                    <a:cubicBezTo>
                      <a:pt x="353" y="308"/>
                      <a:pt x="352" y="301"/>
                      <a:pt x="348" y="294"/>
                    </a:cubicBezTo>
                    <a:cubicBezTo>
                      <a:pt x="347" y="292"/>
                      <a:pt x="347" y="292"/>
                      <a:pt x="347" y="292"/>
                    </a:cubicBezTo>
                    <a:cubicBezTo>
                      <a:pt x="344" y="286"/>
                      <a:pt x="338" y="281"/>
                      <a:pt x="331" y="279"/>
                    </a:cubicBezTo>
                    <a:cubicBezTo>
                      <a:pt x="309" y="272"/>
                      <a:pt x="309" y="272"/>
                      <a:pt x="309" y="272"/>
                    </a:cubicBezTo>
                    <a:cubicBezTo>
                      <a:pt x="301" y="270"/>
                      <a:pt x="297" y="262"/>
                      <a:pt x="299" y="254"/>
                    </a:cubicBezTo>
                    <a:cubicBezTo>
                      <a:pt x="307" y="221"/>
                      <a:pt x="307" y="221"/>
                      <a:pt x="307" y="221"/>
                    </a:cubicBezTo>
                    <a:lnTo>
                      <a:pt x="183" y="0"/>
                    </a:lnTo>
                    <a:close/>
                  </a:path>
                </a:pathLst>
              </a:custGeom>
              <a:solidFill>
                <a:srgbClr val="FAC6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0" name="iSḷ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BE1A6D1-6CF9-469D-AB61-19C4BB88C983}"/>
                  </a:ext>
                </a:extLst>
              </p:cNvPr>
              <p:cNvSpPr/>
              <p:nvPr/>
            </p:nvSpPr>
            <p:spPr bwMode="auto">
              <a:xfrm>
                <a:off x="5808663" y="3154363"/>
                <a:ext cx="760413" cy="573088"/>
              </a:xfrm>
              <a:custGeom>
                <a:avLst/>
                <a:gdLst>
                  <a:gd name="T0" fmla="*/ 246 w 257"/>
                  <a:gd name="T1" fmla="*/ 78 h 194"/>
                  <a:gd name="T2" fmla="*/ 246 w 257"/>
                  <a:gd name="T3" fmla="*/ 39 h 194"/>
                  <a:gd name="T4" fmla="*/ 205 w 257"/>
                  <a:gd name="T5" fmla="*/ 0 h 194"/>
                  <a:gd name="T6" fmla="*/ 104 w 257"/>
                  <a:gd name="T7" fmla="*/ 57 h 194"/>
                  <a:gd name="T8" fmla="*/ 101 w 257"/>
                  <a:gd name="T9" fmla="*/ 58 h 194"/>
                  <a:gd name="T10" fmla="*/ 0 w 257"/>
                  <a:gd name="T11" fmla="*/ 115 h 194"/>
                  <a:gd name="T12" fmla="*/ 13 w 257"/>
                  <a:gd name="T13" fmla="*/ 170 h 194"/>
                  <a:gd name="T14" fmla="*/ 46 w 257"/>
                  <a:gd name="T15" fmla="*/ 191 h 194"/>
                  <a:gd name="T16" fmla="*/ 161 w 257"/>
                  <a:gd name="T17" fmla="*/ 165 h 194"/>
                  <a:gd name="T18" fmla="*/ 246 w 257"/>
                  <a:gd name="T19" fmla="*/ 7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94">
                    <a:moveTo>
                      <a:pt x="246" y="78"/>
                    </a:moveTo>
                    <a:cubicBezTo>
                      <a:pt x="257" y="68"/>
                      <a:pt x="257" y="50"/>
                      <a:pt x="246" y="39"/>
                    </a:cubicBezTo>
                    <a:cubicBezTo>
                      <a:pt x="205" y="0"/>
                      <a:pt x="205" y="0"/>
                      <a:pt x="205" y="0"/>
                    </a:cubicBezTo>
                    <a:cubicBezTo>
                      <a:pt x="104" y="57"/>
                      <a:pt x="104" y="57"/>
                      <a:pt x="104" y="57"/>
                    </a:cubicBezTo>
                    <a:cubicBezTo>
                      <a:pt x="101" y="58"/>
                      <a:pt x="101" y="58"/>
                      <a:pt x="101" y="58"/>
                    </a:cubicBezTo>
                    <a:cubicBezTo>
                      <a:pt x="0" y="115"/>
                      <a:pt x="0" y="115"/>
                      <a:pt x="0" y="115"/>
                    </a:cubicBezTo>
                    <a:cubicBezTo>
                      <a:pt x="13" y="170"/>
                      <a:pt x="13" y="170"/>
                      <a:pt x="13" y="170"/>
                    </a:cubicBezTo>
                    <a:cubicBezTo>
                      <a:pt x="16" y="185"/>
                      <a:pt x="31" y="194"/>
                      <a:pt x="46" y="191"/>
                    </a:cubicBezTo>
                    <a:cubicBezTo>
                      <a:pt x="161" y="165"/>
                      <a:pt x="161" y="165"/>
                      <a:pt x="161" y="165"/>
                    </a:cubicBezTo>
                    <a:lnTo>
                      <a:pt x="246" y="78"/>
                    </a:lnTo>
                    <a:close/>
                  </a:path>
                </a:pathLst>
              </a:custGeom>
              <a:solidFill>
                <a:srgbClr val="FBD55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latin typeface="Adobe Heiti Std" panose="020B0604020202020204"/>
                  <a:cs typeface="+mn-ea"/>
                  <a:sym typeface="Adobe Heiti Std" panose="020B0604020202020204"/>
                </a:endParaRPr>
              </a:p>
            </p:txBody>
          </p:sp>
          <p:sp>
            <p:nvSpPr>
              <p:cNvPr id="31" name="îš1î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3B602DB-3096-475C-8D5D-28633CDCBCF7}"/>
                  </a:ext>
                </a:extLst>
              </p:cNvPr>
              <p:cNvSpPr/>
              <p:nvPr/>
            </p:nvSpPr>
            <p:spPr bwMode="auto">
              <a:xfrm>
                <a:off x="5856288" y="3216276"/>
                <a:ext cx="1455738" cy="2071688"/>
              </a:xfrm>
              <a:custGeom>
                <a:avLst/>
                <a:gdLst>
                  <a:gd name="T0" fmla="*/ 299 w 492"/>
                  <a:gd name="T1" fmla="*/ 222 h 701"/>
                  <a:gd name="T2" fmla="*/ 175 w 492"/>
                  <a:gd name="T3" fmla="*/ 0 h 701"/>
                  <a:gd name="T4" fmla="*/ 109 w 492"/>
                  <a:gd name="T5" fmla="*/ 37 h 701"/>
                  <a:gd name="T6" fmla="*/ 57 w 492"/>
                  <a:gd name="T7" fmla="*/ 65 h 701"/>
                  <a:gd name="T8" fmla="*/ 0 w 492"/>
                  <a:gd name="T9" fmla="*/ 97 h 701"/>
                  <a:gd name="T10" fmla="*/ 316 w 492"/>
                  <a:gd name="T11" fmla="*/ 660 h 701"/>
                  <a:gd name="T12" fmla="*/ 431 w 492"/>
                  <a:gd name="T13" fmla="*/ 698 h 701"/>
                  <a:gd name="T14" fmla="*/ 457 w 492"/>
                  <a:gd name="T15" fmla="*/ 696 h 701"/>
                  <a:gd name="T16" fmla="*/ 460 w 492"/>
                  <a:gd name="T17" fmla="*/ 694 h 701"/>
                  <a:gd name="T18" fmla="*/ 465 w 492"/>
                  <a:gd name="T19" fmla="*/ 683 h 701"/>
                  <a:gd name="T20" fmla="*/ 492 w 492"/>
                  <a:gd name="T21" fmla="*/ 564 h 701"/>
                  <a:gd name="T22" fmla="*/ 458 w 492"/>
                  <a:gd name="T23" fmla="*/ 505 h 701"/>
                  <a:gd name="T24" fmla="*/ 431 w 492"/>
                  <a:gd name="T25" fmla="*/ 498 h 701"/>
                  <a:gd name="T26" fmla="*/ 423 w 492"/>
                  <a:gd name="T27" fmla="*/ 483 h 701"/>
                  <a:gd name="T28" fmla="*/ 426 w 492"/>
                  <a:gd name="T29" fmla="*/ 475 h 701"/>
                  <a:gd name="T30" fmla="*/ 417 w 492"/>
                  <a:gd name="T31" fmla="*/ 456 h 701"/>
                  <a:gd name="T32" fmla="*/ 396 w 492"/>
                  <a:gd name="T33" fmla="*/ 450 h 701"/>
                  <a:gd name="T34" fmla="*/ 387 w 492"/>
                  <a:gd name="T35" fmla="*/ 443 h 701"/>
                  <a:gd name="T36" fmla="*/ 364 w 492"/>
                  <a:gd name="T37" fmla="*/ 402 h 701"/>
                  <a:gd name="T38" fmla="*/ 362 w 492"/>
                  <a:gd name="T39" fmla="*/ 389 h 701"/>
                  <a:gd name="T40" fmla="*/ 369 w 492"/>
                  <a:gd name="T41" fmla="*/ 367 h 701"/>
                  <a:gd name="T42" fmla="*/ 359 w 492"/>
                  <a:gd name="T43" fmla="*/ 352 h 701"/>
                  <a:gd name="T44" fmla="*/ 346 w 492"/>
                  <a:gd name="T45" fmla="*/ 350 h 701"/>
                  <a:gd name="T46" fmla="*/ 337 w 492"/>
                  <a:gd name="T47" fmla="*/ 336 h 701"/>
                  <a:gd name="T48" fmla="*/ 342 w 492"/>
                  <a:gd name="T49" fmla="*/ 315 h 701"/>
                  <a:gd name="T50" fmla="*/ 340 w 492"/>
                  <a:gd name="T51" fmla="*/ 294 h 701"/>
                  <a:gd name="T52" fmla="*/ 339 w 492"/>
                  <a:gd name="T53" fmla="*/ 292 h 701"/>
                  <a:gd name="T54" fmla="*/ 322 w 492"/>
                  <a:gd name="T55" fmla="*/ 278 h 701"/>
                  <a:gd name="T56" fmla="*/ 301 w 492"/>
                  <a:gd name="T57" fmla="*/ 272 h 701"/>
                  <a:gd name="T58" fmla="*/ 290 w 492"/>
                  <a:gd name="T59" fmla="*/ 254 h 701"/>
                  <a:gd name="T60" fmla="*/ 299 w 492"/>
                  <a:gd name="T61" fmla="*/ 22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2" h="701">
                    <a:moveTo>
                      <a:pt x="299" y="222"/>
                    </a:moveTo>
                    <a:cubicBezTo>
                      <a:pt x="175" y="0"/>
                      <a:pt x="175" y="0"/>
                      <a:pt x="175" y="0"/>
                    </a:cubicBezTo>
                    <a:cubicBezTo>
                      <a:pt x="109" y="37"/>
                      <a:pt x="109" y="37"/>
                      <a:pt x="109" y="37"/>
                    </a:cubicBezTo>
                    <a:cubicBezTo>
                      <a:pt x="57" y="65"/>
                      <a:pt x="57" y="65"/>
                      <a:pt x="57" y="65"/>
                    </a:cubicBezTo>
                    <a:cubicBezTo>
                      <a:pt x="0" y="97"/>
                      <a:pt x="0" y="97"/>
                      <a:pt x="0" y="97"/>
                    </a:cubicBezTo>
                    <a:cubicBezTo>
                      <a:pt x="316" y="660"/>
                      <a:pt x="316" y="660"/>
                      <a:pt x="316" y="660"/>
                    </a:cubicBezTo>
                    <a:cubicBezTo>
                      <a:pt x="431" y="698"/>
                      <a:pt x="431" y="698"/>
                      <a:pt x="431" y="698"/>
                    </a:cubicBezTo>
                    <a:cubicBezTo>
                      <a:pt x="440" y="701"/>
                      <a:pt x="449" y="700"/>
                      <a:pt x="457" y="696"/>
                    </a:cubicBezTo>
                    <a:cubicBezTo>
                      <a:pt x="458" y="695"/>
                      <a:pt x="459" y="695"/>
                      <a:pt x="460" y="694"/>
                    </a:cubicBezTo>
                    <a:cubicBezTo>
                      <a:pt x="462" y="691"/>
                      <a:pt x="464" y="687"/>
                      <a:pt x="465" y="683"/>
                    </a:cubicBezTo>
                    <a:cubicBezTo>
                      <a:pt x="492" y="564"/>
                      <a:pt x="492" y="564"/>
                      <a:pt x="492" y="564"/>
                    </a:cubicBezTo>
                    <a:cubicBezTo>
                      <a:pt x="458" y="505"/>
                      <a:pt x="458" y="505"/>
                      <a:pt x="458" y="505"/>
                    </a:cubicBezTo>
                    <a:cubicBezTo>
                      <a:pt x="431" y="498"/>
                      <a:pt x="431" y="498"/>
                      <a:pt x="431" y="498"/>
                    </a:cubicBezTo>
                    <a:cubicBezTo>
                      <a:pt x="424" y="497"/>
                      <a:pt x="420" y="489"/>
                      <a:pt x="423" y="483"/>
                    </a:cubicBezTo>
                    <a:cubicBezTo>
                      <a:pt x="426" y="475"/>
                      <a:pt x="426" y="475"/>
                      <a:pt x="426" y="475"/>
                    </a:cubicBezTo>
                    <a:cubicBezTo>
                      <a:pt x="430" y="467"/>
                      <a:pt x="426" y="458"/>
                      <a:pt x="417" y="456"/>
                    </a:cubicBezTo>
                    <a:cubicBezTo>
                      <a:pt x="396" y="450"/>
                      <a:pt x="396" y="450"/>
                      <a:pt x="396" y="450"/>
                    </a:cubicBezTo>
                    <a:cubicBezTo>
                      <a:pt x="392" y="449"/>
                      <a:pt x="389" y="447"/>
                      <a:pt x="387" y="443"/>
                    </a:cubicBezTo>
                    <a:cubicBezTo>
                      <a:pt x="364" y="402"/>
                      <a:pt x="364" y="402"/>
                      <a:pt x="364" y="402"/>
                    </a:cubicBezTo>
                    <a:cubicBezTo>
                      <a:pt x="361" y="398"/>
                      <a:pt x="361" y="394"/>
                      <a:pt x="362" y="389"/>
                    </a:cubicBezTo>
                    <a:cubicBezTo>
                      <a:pt x="369" y="367"/>
                      <a:pt x="369" y="367"/>
                      <a:pt x="369" y="367"/>
                    </a:cubicBezTo>
                    <a:cubicBezTo>
                      <a:pt x="371" y="360"/>
                      <a:pt x="367" y="353"/>
                      <a:pt x="359" y="352"/>
                    </a:cubicBezTo>
                    <a:cubicBezTo>
                      <a:pt x="346" y="350"/>
                      <a:pt x="346" y="350"/>
                      <a:pt x="346" y="350"/>
                    </a:cubicBezTo>
                    <a:cubicBezTo>
                      <a:pt x="339" y="349"/>
                      <a:pt x="335" y="342"/>
                      <a:pt x="337" y="336"/>
                    </a:cubicBezTo>
                    <a:cubicBezTo>
                      <a:pt x="342" y="315"/>
                      <a:pt x="342" y="315"/>
                      <a:pt x="342" y="315"/>
                    </a:cubicBezTo>
                    <a:cubicBezTo>
                      <a:pt x="344" y="308"/>
                      <a:pt x="343" y="300"/>
                      <a:pt x="340" y="294"/>
                    </a:cubicBezTo>
                    <a:cubicBezTo>
                      <a:pt x="339" y="292"/>
                      <a:pt x="339" y="292"/>
                      <a:pt x="339" y="292"/>
                    </a:cubicBezTo>
                    <a:cubicBezTo>
                      <a:pt x="335" y="285"/>
                      <a:pt x="329" y="281"/>
                      <a:pt x="322" y="278"/>
                    </a:cubicBezTo>
                    <a:cubicBezTo>
                      <a:pt x="301" y="272"/>
                      <a:pt x="301" y="272"/>
                      <a:pt x="301" y="272"/>
                    </a:cubicBezTo>
                    <a:cubicBezTo>
                      <a:pt x="293" y="270"/>
                      <a:pt x="288" y="261"/>
                      <a:pt x="290" y="254"/>
                    </a:cubicBezTo>
                    <a:lnTo>
                      <a:pt x="299" y="222"/>
                    </a:lnTo>
                    <a:close/>
                  </a:path>
                </a:pathLst>
              </a:custGeom>
              <a:solidFill>
                <a:srgbClr val="FBD55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2" name="íšḻi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FF291C5-B2C2-44E1-A106-542F3E8084E0}"/>
                  </a:ext>
                </a:extLst>
              </p:cNvPr>
              <p:cNvSpPr/>
              <p:nvPr/>
            </p:nvSpPr>
            <p:spPr bwMode="auto">
              <a:xfrm>
                <a:off x="6064250" y="3308351"/>
                <a:ext cx="1190625" cy="1979613"/>
              </a:xfrm>
              <a:custGeom>
                <a:avLst/>
                <a:gdLst>
                  <a:gd name="T0" fmla="*/ 42 w 403"/>
                  <a:gd name="T1" fmla="*/ 0 h 670"/>
                  <a:gd name="T2" fmla="*/ 0 w 403"/>
                  <a:gd name="T3" fmla="*/ 24 h 670"/>
                  <a:gd name="T4" fmla="*/ 361 w 403"/>
                  <a:gd name="T5" fmla="*/ 667 h 670"/>
                  <a:gd name="T6" fmla="*/ 361 w 403"/>
                  <a:gd name="T7" fmla="*/ 667 h 670"/>
                  <a:gd name="T8" fmla="*/ 387 w 403"/>
                  <a:gd name="T9" fmla="*/ 665 h 670"/>
                  <a:gd name="T10" fmla="*/ 402 w 403"/>
                  <a:gd name="T11" fmla="*/ 644 h 670"/>
                  <a:gd name="T12" fmla="*/ 403 w 403"/>
                  <a:gd name="T13" fmla="*/ 643 h 670"/>
                  <a:gd name="T14" fmla="*/ 42 w 403"/>
                  <a:gd name="T15" fmla="*/ 0 h 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670">
                    <a:moveTo>
                      <a:pt x="42" y="0"/>
                    </a:moveTo>
                    <a:cubicBezTo>
                      <a:pt x="0" y="24"/>
                      <a:pt x="0" y="24"/>
                      <a:pt x="0" y="24"/>
                    </a:cubicBezTo>
                    <a:cubicBezTo>
                      <a:pt x="361" y="667"/>
                      <a:pt x="361" y="667"/>
                      <a:pt x="361" y="667"/>
                    </a:cubicBezTo>
                    <a:cubicBezTo>
                      <a:pt x="361" y="667"/>
                      <a:pt x="361" y="667"/>
                      <a:pt x="361" y="667"/>
                    </a:cubicBezTo>
                    <a:cubicBezTo>
                      <a:pt x="370" y="670"/>
                      <a:pt x="379" y="669"/>
                      <a:pt x="387" y="665"/>
                    </a:cubicBezTo>
                    <a:cubicBezTo>
                      <a:pt x="395" y="661"/>
                      <a:pt x="400" y="653"/>
                      <a:pt x="402" y="644"/>
                    </a:cubicBezTo>
                    <a:cubicBezTo>
                      <a:pt x="403" y="643"/>
                      <a:pt x="403" y="643"/>
                      <a:pt x="403" y="643"/>
                    </a:cubicBezTo>
                    <a:lnTo>
                      <a:pt x="42" y="0"/>
                    </a:lnTo>
                    <a:close/>
                  </a:path>
                </a:pathLst>
              </a:custGeom>
              <a:solidFill>
                <a:srgbClr val="FCCF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3" name="i$ḻi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2D72BAA-1643-439D-B049-98CF09CE5B51}"/>
                  </a:ext>
                </a:extLst>
              </p:cNvPr>
              <p:cNvSpPr/>
              <p:nvPr/>
            </p:nvSpPr>
            <p:spPr bwMode="auto">
              <a:xfrm>
                <a:off x="6051550" y="3695701"/>
                <a:ext cx="804863" cy="1403350"/>
              </a:xfrm>
              <a:custGeom>
                <a:avLst/>
                <a:gdLst>
                  <a:gd name="T0" fmla="*/ 507 w 507"/>
                  <a:gd name="T1" fmla="*/ 876 h 884"/>
                  <a:gd name="T2" fmla="*/ 492 w 507"/>
                  <a:gd name="T3" fmla="*/ 884 h 884"/>
                  <a:gd name="T4" fmla="*/ 0 w 507"/>
                  <a:gd name="T5" fmla="*/ 9 h 884"/>
                  <a:gd name="T6" fmla="*/ 15 w 507"/>
                  <a:gd name="T7" fmla="*/ 0 h 884"/>
                  <a:gd name="T8" fmla="*/ 507 w 507"/>
                  <a:gd name="T9" fmla="*/ 876 h 884"/>
                </a:gdLst>
                <a:ahLst/>
                <a:cxnLst>
                  <a:cxn ang="0">
                    <a:pos x="T0" y="T1"/>
                  </a:cxn>
                  <a:cxn ang="0">
                    <a:pos x="T2" y="T3"/>
                  </a:cxn>
                  <a:cxn ang="0">
                    <a:pos x="T4" y="T5"/>
                  </a:cxn>
                  <a:cxn ang="0">
                    <a:pos x="T6" y="T7"/>
                  </a:cxn>
                  <a:cxn ang="0">
                    <a:pos x="T8" y="T9"/>
                  </a:cxn>
                </a:cxnLst>
                <a:rect l="0" t="0" r="r" b="b"/>
                <a:pathLst>
                  <a:path w="507" h="884">
                    <a:moveTo>
                      <a:pt x="507" y="876"/>
                    </a:moveTo>
                    <a:lnTo>
                      <a:pt x="492" y="884"/>
                    </a:lnTo>
                    <a:lnTo>
                      <a:pt x="0" y="9"/>
                    </a:lnTo>
                    <a:lnTo>
                      <a:pt x="15" y="0"/>
                    </a:lnTo>
                    <a:lnTo>
                      <a:pt x="507" y="876"/>
                    </a:lnTo>
                    <a:close/>
                  </a:path>
                </a:pathLst>
              </a:custGeom>
              <a:solidFill>
                <a:srgbClr val="FCCF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4" name="îṩḷï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AA992B8-1293-44C9-A35C-AB2CD3C4894E}"/>
                  </a:ext>
                </a:extLst>
              </p:cNvPr>
              <p:cNvSpPr/>
              <p:nvPr/>
            </p:nvSpPr>
            <p:spPr bwMode="auto">
              <a:xfrm>
                <a:off x="5427663" y="1966913"/>
                <a:ext cx="1174750" cy="1495425"/>
              </a:xfrm>
              <a:custGeom>
                <a:avLst/>
                <a:gdLst>
                  <a:gd name="T0" fmla="*/ 135 w 397"/>
                  <a:gd name="T1" fmla="*/ 0 h 506"/>
                  <a:gd name="T2" fmla="*/ 239 w 397"/>
                  <a:gd name="T3" fmla="*/ 100 h 506"/>
                  <a:gd name="T4" fmla="*/ 144 w 397"/>
                  <a:gd name="T5" fmla="*/ 438 h 506"/>
                  <a:gd name="T6" fmla="*/ 0 w 397"/>
                  <a:gd name="T7" fmla="*/ 469 h 506"/>
                  <a:gd name="T8" fmla="*/ 234 w 397"/>
                  <a:gd name="T9" fmla="*/ 464 h 506"/>
                  <a:gd name="T10" fmla="*/ 330 w 397"/>
                  <a:gd name="T11" fmla="*/ 126 h 506"/>
                  <a:gd name="T12" fmla="*/ 135 w 397"/>
                  <a:gd name="T13" fmla="*/ 0 h 506"/>
                </a:gdLst>
                <a:ahLst/>
                <a:cxnLst>
                  <a:cxn ang="0">
                    <a:pos x="T0" y="T1"/>
                  </a:cxn>
                  <a:cxn ang="0">
                    <a:pos x="T2" y="T3"/>
                  </a:cxn>
                  <a:cxn ang="0">
                    <a:pos x="T4" y="T5"/>
                  </a:cxn>
                  <a:cxn ang="0">
                    <a:pos x="T6" y="T7"/>
                  </a:cxn>
                  <a:cxn ang="0">
                    <a:pos x="T8" y="T9"/>
                  </a:cxn>
                  <a:cxn ang="0">
                    <a:pos x="T10" y="T11"/>
                  </a:cxn>
                  <a:cxn ang="0">
                    <a:pos x="T12" y="T13"/>
                  </a:cxn>
                </a:cxnLst>
                <a:rect l="0" t="0" r="r" b="b"/>
                <a:pathLst>
                  <a:path w="397" h="506">
                    <a:moveTo>
                      <a:pt x="135" y="0"/>
                    </a:moveTo>
                    <a:cubicBezTo>
                      <a:pt x="178" y="22"/>
                      <a:pt x="214" y="56"/>
                      <a:pt x="239" y="100"/>
                    </a:cubicBezTo>
                    <a:cubicBezTo>
                      <a:pt x="306" y="220"/>
                      <a:pt x="264" y="371"/>
                      <a:pt x="144" y="438"/>
                    </a:cubicBezTo>
                    <a:cubicBezTo>
                      <a:pt x="99" y="464"/>
                      <a:pt x="49" y="473"/>
                      <a:pt x="0" y="469"/>
                    </a:cubicBezTo>
                    <a:cubicBezTo>
                      <a:pt x="72" y="505"/>
                      <a:pt x="159" y="506"/>
                      <a:pt x="234" y="464"/>
                    </a:cubicBezTo>
                    <a:cubicBezTo>
                      <a:pt x="354" y="397"/>
                      <a:pt x="397" y="246"/>
                      <a:pt x="330" y="126"/>
                    </a:cubicBezTo>
                    <a:cubicBezTo>
                      <a:pt x="288" y="52"/>
                      <a:pt x="214" y="8"/>
                      <a:pt x="135" y="0"/>
                    </a:cubicBezTo>
                    <a:close/>
                  </a:path>
                </a:pathLst>
              </a:custGeom>
              <a:solidFill>
                <a:srgbClr val="FBD55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5" name="íṩļï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1399F9B-1E49-4D7C-B5F2-9B6EDDAD002E}"/>
                  </a:ext>
                </a:extLst>
              </p:cNvPr>
              <p:cNvSpPr/>
              <p:nvPr/>
            </p:nvSpPr>
            <p:spPr bwMode="auto">
              <a:xfrm>
                <a:off x="4921250" y="1860551"/>
                <a:ext cx="1681163" cy="1674813"/>
              </a:xfrm>
              <a:custGeom>
                <a:avLst/>
                <a:gdLst>
                  <a:gd name="T0" fmla="*/ 162 w 568"/>
                  <a:gd name="T1" fmla="*/ 67 h 567"/>
                  <a:gd name="T2" fmla="*/ 67 w 568"/>
                  <a:gd name="T3" fmla="*/ 405 h 567"/>
                  <a:gd name="T4" fmla="*/ 405 w 568"/>
                  <a:gd name="T5" fmla="*/ 500 h 567"/>
                  <a:gd name="T6" fmla="*/ 501 w 568"/>
                  <a:gd name="T7" fmla="*/ 162 h 567"/>
                  <a:gd name="T8" fmla="*/ 162 w 568"/>
                  <a:gd name="T9" fmla="*/ 67 h 567"/>
                  <a:gd name="T10" fmla="*/ 395 w 568"/>
                  <a:gd name="T11" fmla="*/ 481 h 567"/>
                  <a:gd name="T12" fmla="*/ 87 w 568"/>
                  <a:gd name="T13" fmla="*/ 394 h 567"/>
                  <a:gd name="T14" fmla="*/ 173 w 568"/>
                  <a:gd name="T15" fmla="*/ 87 h 567"/>
                  <a:gd name="T16" fmla="*/ 481 w 568"/>
                  <a:gd name="T17" fmla="*/ 173 h 567"/>
                  <a:gd name="T18" fmla="*/ 395 w 568"/>
                  <a:gd name="T19" fmla="*/ 48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567">
                    <a:moveTo>
                      <a:pt x="162" y="67"/>
                    </a:moveTo>
                    <a:cubicBezTo>
                      <a:pt x="43" y="134"/>
                      <a:pt x="0" y="286"/>
                      <a:pt x="67" y="405"/>
                    </a:cubicBezTo>
                    <a:cubicBezTo>
                      <a:pt x="134" y="525"/>
                      <a:pt x="286" y="567"/>
                      <a:pt x="405" y="500"/>
                    </a:cubicBezTo>
                    <a:cubicBezTo>
                      <a:pt x="525" y="433"/>
                      <a:pt x="568" y="282"/>
                      <a:pt x="501" y="162"/>
                    </a:cubicBezTo>
                    <a:cubicBezTo>
                      <a:pt x="433" y="43"/>
                      <a:pt x="282" y="0"/>
                      <a:pt x="162" y="67"/>
                    </a:cubicBezTo>
                    <a:close/>
                    <a:moveTo>
                      <a:pt x="395" y="481"/>
                    </a:moveTo>
                    <a:cubicBezTo>
                      <a:pt x="286" y="542"/>
                      <a:pt x="148" y="503"/>
                      <a:pt x="87" y="394"/>
                    </a:cubicBezTo>
                    <a:cubicBezTo>
                      <a:pt x="26" y="286"/>
                      <a:pt x="64" y="148"/>
                      <a:pt x="173" y="87"/>
                    </a:cubicBezTo>
                    <a:cubicBezTo>
                      <a:pt x="282" y="26"/>
                      <a:pt x="420" y="64"/>
                      <a:pt x="481" y="173"/>
                    </a:cubicBezTo>
                    <a:cubicBezTo>
                      <a:pt x="542" y="282"/>
                      <a:pt x="503" y="420"/>
                      <a:pt x="395" y="481"/>
                    </a:cubicBezTo>
                    <a:close/>
                  </a:path>
                </a:pathLst>
              </a:custGeom>
              <a:solidFill>
                <a:srgbClr val="FCC20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6" name="iŝḻi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1963653-CBFD-4B5D-8132-5ECBE7A517E8}"/>
                  </a:ext>
                </a:extLst>
              </p:cNvPr>
              <p:cNvSpPr/>
              <p:nvPr/>
            </p:nvSpPr>
            <p:spPr bwMode="auto">
              <a:xfrm>
                <a:off x="4848225" y="1785938"/>
                <a:ext cx="1830388" cy="1828800"/>
              </a:xfrm>
              <a:custGeom>
                <a:avLst/>
                <a:gdLst>
                  <a:gd name="T0" fmla="*/ 176 w 619"/>
                  <a:gd name="T1" fmla="*/ 73 h 619"/>
                  <a:gd name="T2" fmla="*/ 73 w 619"/>
                  <a:gd name="T3" fmla="*/ 442 h 619"/>
                  <a:gd name="T4" fmla="*/ 442 w 619"/>
                  <a:gd name="T5" fmla="*/ 545 h 619"/>
                  <a:gd name="T6" fmla="*/ 545 w 619"/>
                  <a:gd name="T7" fmla="*/ 177 h 619"/>
                  <a:gd name="T8" fmla="*/ 176 w 619"/>
                  <a:gd name="T9" fmla="*/ 73 h 619"/>
                  <a:gd name="T10" fmla="*/ 425 w 619"/>
                  <a:gd name="T11" fmla="*/ 516 h 619"/>
                  <a:gd name="T12" fmla="*/ 102 w 619"/>
                  <a:gd name="T13" fmla="*/ 426 h 619"/>
                  <a:gd name="T14" fmla="*/ 193 w 619"/>
                  <a:gd name="T15" fmla="*/ 102 h 619"/>
                  <a:gd name="T16" fmla="*/ 516 w 619"/>
                  <a:gd name="T17" fmla="*/ 193 h 619"/>
                  <a:gd name="T18" fmla="*/ 425 w 619"/>
                  <a:gd name="T19" fmla="*/ 51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9" h="619">
                    <a:moveTo>
                      <a:pt x="176" y="73"/>
                    </a:moveTo>
                    <a:cubicBezTo>
                      <a:pt x="46" y="146"/>
                      <a:pt x="0" y="311"/>
                      <a:pt x="73" y="442"/>
                    </a:cubicBezTo>
                    <a:cubicBezTo>
                      <a:pt x="146" y="572"/>
                      <a:pt x="311" y="619"/>
                      <a:pt x="442" y="545"/>
                    </a:cubicBezTo>
                    <a:cubicBezTo>
                      <a:pt x="572" y="472"/>
                      <a:pt x="619" y="307"/>
                      <a:pt x="545" y="177"/>
                    </a:cubicBezTo>
                    <a:cubicBezTo>
                      <a:pt x="472" y="46"/>
                      <a:pt x="307" y="0"/>
                      <a:pt x="176" y="73"/>
                    </a:cubicBezTo>
                    <a:close/>
                    <a:moveTo>
                      <a:pt x="425" y="516"/>
                    </a:moveTo>
                    <a:cubicBezTo>
                      <a:pt x="311" y="581"/>
                      <a:pt x="166" y="540"/>
                      <a:pt x="102" y="426"/>
                    </a:cubicBezTo>
                    <a:cubicBezTo>
                      <a:pt x="38" y="311"/>
                      <a:pt x="78" y="166"/>
                      <a:pt x="193" y="102"/>
                    </a:cubicBezTo>
                    <a:cubicBezTo>
                      <a:pt x="307" y="38"/>
                      <a:pt x="452" y="78"/>
                      <a:pt x="516" y="193"/>
                    </a:cubicBezTo>
                    <a:cubicBezTo>
                      <a:pt x="581" y="307"/>
                      <a:pt x="540" y="452"/>
                      <a:pt x="425" y="516"/>
                    </a:cubicBezTo>
                    <a:close/>
                  </a:path>
                </a:pathLst>
              </a:custGeom>
              <a:solidFill>
                <a:srgbClr val="FCCF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7" name="iSḷî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DC003EE-65A0-4D9F-B8BE-3750EAF2C07D}"/>
                  </a:ext>
                </a:extLst>
              </p:cNvPr>
              <p:cNvSpPr/>
              <p:nvPr/>
            </p:nvSpPr>
            <p:spPr bwMode="auto">
              <a:xfrm>
                <a:off x="5468938" y="2265363"/>
                <a:ext cx="381000" cy="381000"/>
              </a:xfrm>
              <a:custGeom>
                <a:avLst/>
                <a:gdLst>
                  <a:gd name="T0" fmla="*/ 64 w 129"/>
                  <a:gd name="T1" fmla="*/ 0 h 129"/>
                  <a:gd name="T2" fmla="*/ 0 w 129"/>
                  <a:gd name="T3" fmla="*/ 65 h 129"/>
                  <a:gd name="T4" fmla="*/ 64 w 129"/>
                  <a:gd name="T5" fmla="*/ 129 h 129"/>
                  <a:gd name="T6" fmla="*/ 129 w 129"/>
                  <a:gd name="T7" fmla="*/ 65 h 129"/>
                  <a:gd name="T8" fmla="*/ 64 w 129"/>
                  <a:gd name="T9" fmla="*/ 0 h 129"/>
                  <a:gd name="T10" fmla="*/ 64 w 129"/>
                  <a:gd name="T11" fmla="*/ 99 h 129"/>
                  <a:gd name="T12" fmla="*/ 30 w 129"/>
                  <a:gd name="T13" fmla="*/ 65 h 129"/>
                  <a:gd name="T14" fmla="*/ 64 w 129"/>
                  <a:gd name="T15" fmla="*/ 30 h 129"/>
                  <a:gd name="T16" fmla="*/ 99 w 129"/>
                  <a:gd name="T17" fmla="*/ 65 h 129"/>
                  <a:gd name="T18" fmla="*/ 64 w 129"/>
                  <a:gd name="T19" fmla="*/ 9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9">
                    <a:moveTo>
                      <a:pt x="64" y="0"/>
                    </a:moveTo>
                    <a:cubicBezTo>
                      <a:pt x="29" y="0"/>
                      <a:pt x="0" y="29"/>
                      <a:pt x="0" y="65"/>
                    </a:cubicBezTo>
                    <a:cubicBezTo>
                      <a:pt x="0" y="100"/>
                      <a:pt x="29" y="129"/>
                      <a:pt x="64" y="129"/>
                    </a:cubicBezTo>
                    <a:cubicBezTo>
                      <a:pt x="100" y="129"/>
                      <a:pt x="129" y="100"/>
                      <a:pt x="129" y="65"/>
                    </a:cubicBezTo>
                    <a:cubicBezTo>
                      <a:pt x="129" y="29"/>
                      <a:pt x="100" y="0"/>
                      <a:pt x="64" y="0"/>
                    </a:cubicBezTo>
                    <a:close/>
                    <a:moveTo>
                      <a:pt x="64" y="99"/>
                    </a:moveTo>
                    <a:cubicBezTo>
                      <a:pt x="45" y="99"/>
                      <a:pt x="30" y="84"/>
                      <a:pt x="30" y="65"/>
                    </a:cubicBezTo>
                    <a:cubicBezTo>
                      <a:pt x="30" y="45"/>
                      <a:pt x="45" y="30"/>
                      <a:pt x="64" y="30"/>
                    </a:cubicBezTo>
                    <a:cubicBezTo>
                      <a:pt x="84" y="30"/>
                      <a:pt x="99" y="45"/>
                      <a:pt x="99" y="65"/>
                    </a:cubicBezTo>
                    <a:cubicBezTo>
                      <a:pt x="99" y="84"/>
                      <a:pt x="84" y="99"/>
                      <a:pt x="64" y="99"/>
                    </a:cubicBezTo>
                    <a:close/>
                  </a:path>
                </a:pathLst>
              </a:custGeom>
              <a:solidFill>
                <a:srgbClr val="FCCF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38" name="îSlí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E260CCB-62A6-4F3D-A315-3E33722C13F5}"/>
                  </a:ext>
                </a:extLst>
              </p:cNvPr>
              <p:cNvSpPr/>
              <p:nvPr/>
            </p:nvSpPr>
            <p:spPr bwMode="auto">
              <a:xfrm>
                <a:off x="4259263" y="4510088"/>
                <a:ext cx="638175" cy="490538"/>
              </a:xfrm>
              <a:custGeom>
                <a:avLst/>
                <a:gdLst>
                  <a:gd name="T0" fmla="*/ 149 w 216"/>
                  <a:gd name="T1" fmla="*/ 0 h 166"/>
                  <a:gd name="T2" fmla="*/ 96 w 216"/>
                  <a:gd name="T3" fmla="*/ 115 h 166"/>
                  <a:gd name="T4" fmla="*/ 9 w 216"/>
                  <a:gd name="T5" fmla="*/ 44 h 166"/>
                  <a:gd name="T6" fmla="*/ 0 w 216"/>
                  <a:gd name="T7" fmla="*/ 51 h 166"/>
                  <a:gd name="T8" fmla="*/ 111 w 216"/>
                  <a:gd name="T9" fmla="*/ 152 h 166"/>
                  <a:gd name="T10" fmla="*/ 112 w 216"/>
                  <a:gd name="T11" fmla="*/ 152 h 166"/>
                  <a:gd name="T12" fmla="*/ 216 w 216"/>
                  <a:gd name="T13" fmla="*/ 0 h 166"/>
                  <a:gd name="T14" fmla="*/ 149 w 216"/>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66">
                    <a:moveTo>
                      <a:pt x="149" y="0"/>
                    </a:moveTo>
                    <a:cubicBezTo>
                      <a:pt x="142" y="40"/>
                      <a:pt x="126" y="87"/>
                      <a:pt x="96" y="115"/>
                    </a:cubicBezTo>
                    <a:cubicBezTo>
                      <a:pt x="61" y="102"/>
                      <a:pt x="32" y="73"/>
                      <a:pt x="9" y="44"/>
                    </a:cubicBezTo>
                    <a:cubicBezTo>
                      <a:pt x="2" y="49"/>
                      <a:pt x="6" y="46"/>
                      <a:pt x="0" y="51"/>
                    </a:cubicBezTo>
                    <a:cubicBezTo>
                      <a:pt x="24" y="87"/>
                      <a:pt x="74" y="166"/>
                      <a:pt x="111" y="152"/>
                    </a:cubicBezTo>
                    <a:cubicBezTo>
                      <a:pt x="112" y="152"/>
                      <a:pt x="112" y="152"/>
                      <a:pt x="112" y="152"/>
                    </a:cubicBezTo>
                    <a:cubicBezTo>
                      <a:pt x="166" y="117"/>
                      <a:pt x="201" y="57"/>
                      <a:pt x="216" y="0"/>
                    </a:cubicBezTo>
                    <a:lnTo>
                      <a:pt x="149" y="0"/>
                    </a:lnTo>
                    <a:close/>
                  </a:path>
                </a:pathLst>
              </a:custGeom>
              <a:solidFill>
                <a:srgbClr val="F8C4A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latin typeface="Adobe Heiti Std" panose="020B0604020202020204"/>
                  <a:cs typeface="+mn-ea"/>
                  <a:sym typeface="Adobe Heiti Std" panose="020B0604020202020204"/>
                </a:endParaRPr>
              </a:p>
            </p:txBody>
          </p:sp>
          <p:sp>
            <p:nvSpPr>
              <p:cNvPr id="39" name="ïšļí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B4D81F3-D374-4D71-847E-63CAF4880B13}"/>
                  </a:ext>
                </a:extLst>
              </p:cNvPr>
              <p:cNvSpPr/>
              <p:nvPr/>
            </p:nvSpPr>
            <p:spPr bwMode="auto">
              <a:xfrm>
                <a:off x="4159250" y="4629151"/>
                <a:ext cx="134938" cy="93663"/>
              </a:xfrm>
              <a:custGeom>
                <a:avLst/>
                <a:gdLst>
                  <a:gd name="T0" fmla="*/ 45 w 46"/>
                  <a:gd name="T1" fmla="*/ 2 h 32"/>
                  <a:gd name="T2" fmla="*/ 39 w 46"/>
                  <a:gd name="T3" fmla="*/ 1 h 32"/>
                  <a:gd name="T4" fmla="*/ 13 w 46"/>
                  <a:gd name="T5" fmla="*/ 17 h 32"/>
                  <a:gd name="T6" fmla="*/ 5 w 46"/>
                  <a:gd name="T7" fmla="*/ 27 h 32"/>
                  <a:gd name="T8" fmla="*/ 19 w 46"/>
                  <a:gd name="T9" fmla="*/ 24 h 32"/>
                  <a:gd name="T10" fmla="*/ 43 w 46"/>
                  <a:gd name="T11" fmla="*/ 7 h 32"/>
                  <a:gd name="T12" fmla="*/ 45 w 46"/>
                  <a:gd name="T13" fmla="*/ 2 h 32"/>
                </a:gdLst>
                <a:ahLst/>
                <a:cxnLst>
                  <a:cxn ang="0">
                    <a:pos x="T0" y="T1"/>
                  </a:cxn>
                  <a:cxn ang="0">
                    <a:pos x="T2" y="T3"/>
                  </a:cxn>
                  <a:cxn ang="0">
                    <a:pos x="T4" y="T5"/>
                  </a:cxn>
                  <a:cxn ang="0">
                    <a:pos x="T6" y="T7"/>
                  </a:cxn>
                  <a:cxn ang="0">
                    <a:pos x="T8" y="T9"/>
                  </a:cxn>
                  <a:cxn ang="0">
                    <a:pos x="T10" y="T11"/>
                  </a:cxn>
                  <a:cxn ang="0">
                    <a:pos x="T12" y="T13"/>
                  </a:cxn>
                </a:cxnLst>
                <a:rect l="0" t="0" r="r" b="b"/>
                <a:pathLst>
                  <a:path w="46" h="32">
                    <a:moveTo>
                      <a:pt x="45" y="2"/>
                    </a:moveTo>
                    <a:cubicBezTo>
                      <a:pt x="43" y="0"/>
                      <a:pt x="40" y="0"/>
                      <a:pt x="39" y="1"/>
                    </a:cubicBezTo>
                    <a:cubicBezTo>
                      <a:pt x="30" y="6"/>
                      <a:pt x="22" y="12"/>
                      <a:pt x="13" y="17"/>
                    </a:cubicBezTo>
                    <a:cubicBezTo>
                      <a:pt x="10" y="18"/>
                      <a:pt x="0" y="22"/>
                      <a:pt x="5" y="27"/>
                    </a:cubicBezTo>
                    <a:cubicBezTo>
                      <a:pt x="9" y="32"/>
                      <a:pt x="16" y="27"/>
                      <a:pt x="19" y="24"/>
                    </a:cubicBezTo>
                    <a:cubicBezTo>
                      <a:pt x="27" y="19"/>
                      <a:pt x="36" y="13"/>
                      <a:pt x="43" y="7"/>
                    </a:cubicBezTo>
                    <a:cubicBezTo>
                      <a:pt x="45" y="6"/>
                      <a:pt x="46" y="4"/>
                      <a:pt x="45" y="2"/>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40" name="iṧļí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3A3E129-6D96-4500-B589-68814EC9F25D}"/>
                  </a:ext>
                </a:extLst>
              </p:cNvPr>
              <p:cNvSpPr/>
              <p:nvPr/>
            </p:nvSpPr>
            <p:spPr bwMode="auto">
              <a:xfrm>
                <a:off x="4838700" y="4510088"/>
                <a:ext cx="174625" cy="812800"/>
              </a:xfrm>
              <a:custGeom>
                <a:avLst/>
                <a:gdLst>
                  <a:gd name="T0" fmla="*/ 2 w 59"/>
                  <a:gd name="T1" fmla="*/ 0 h 275"/>
                  <a:gd name="T2" fmla="*/ 12 w 59"/>
                  <a:gd name="T3" fmla="*/ 274 h 275"/>
                  <a:gd name="T4" fmla="*/ 22 w 59"/>
                  <a:gd name="T5" fmla="*/ 275 h 275"/>
                  <a:gd name="T6" fmla="*/ 59 w 59"/>
                  <a:gd name="T7" fmla="*/ 0 h 275"/>
                  <a:gd name="T8" fmla="*/ 2 w 59"/>
                  <a:gd name="T9" fmla="*/ 0 h 275"/>
                </a:gdLst>
                <a:ahLst/>
                <a:cxnLst>
                  <a:cxn ang="0">
                    <a:pos x="T0" y="T1"/>
                  </a:cxn>
                  <a:cxn ang="0">
                    <a:pos x="T2" y="T3"/>
                  </a:cxn>
                  <a:cxn ang="0">
                    <a:pos x="T4" y="T5"/>
                  </a:cxn>
                  <a:cxn ang="0">
                    <a:pos x="T6" y="T7"/>
                  </a:cxn>
                  <a:cxn ang="0">
                    <a:pos x="T8" y="T9"/>
                  </a:cxn>
                </a:cxnLst>
                <a:rect l="0" t="0" r="r" b="b"/>
                <a:pathLst>
                  <a:path w="59" h="275">
                    <a:moveTo>
                      <a:pt x="2" y="0"/>
                    </a:moveTo>
                    <a:cubicBezTo>
                      <a:pt x="0" y="72"/>
                      <a:pt x="9" y="202"/>
                      <a:pt x="12" y="274"/>
                    </a:cubicBezTo>
                    <a:cubicBezTo>
                      <a:pt x="22" y="275"/>
                      <a:pt x="22" y="275"/>
                      <a:pt x="22" y="275"/>
                    </a:cubicBezTo>
                    <a:cubicBezTo>
                      <a:pt x="30" y="203"/>
                      <a:pt x="52" y="72"/>
                      <a:pt x="59" y="0"/>
                    </a:cubicBezTo>
                    <a:lnTo>
                      <a:pt x="2" y="0"/>
                    </a:ln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latin typeface="Adobe Heiti Std" panose="020B0604020202020204"/>
                  <a:cs typeface="+mn-ea"/>
                  <a:sym typeface="Adobe Heiti Std" panose="020B0604020202020204"/>
                </a:endParaRPr>
              </a:p>
            </p:txBody>
          </p:sp>
          <p:sp>
            <p:nvSpPr>
              <p:cNvPr id="41" name="ïṡ1í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04737A1-7929-48CC-A11B-7D5D76D58CD2}"/>
                  </a:ext>
                </a:extLst>
              </p:cNvPr>
              <p:cNvSpPr/>
              <p:nvPr/>
            </p:nvSpPr>
            <p:spPr bwMode="auto">
              <a:xfrm>
                <a:off x="4856163" y="5319713"/>
                <a:ext cx="142875" cy="41275"/>
              </a:xfrm>
              <a:custGeom>
                <a:avLst/>
                <a:gdLst>
                  <a:gd name="T0" fmla="*/ 1 w 48"/>
                  <a:gd name="T1" fmla="*/ 4 h 14"/>
                  <a:gd name="T2" fmla="*/ 5 w 48"/>
                  <a:gd name="T3" fmla="*/ 8 h 14"/>
                  <a:gd name="T4" fmla="*/ 35 w 48"/>
                  <a:gd name="T5" fmla="*/ 11 h 14"/>
                  <a:gd name="T6" fmla="*/ 48 w 48"/>
                  <a:gd name="T7" fmla="*/ 7 h 14"/>
                  <a:gd name="T8" fmla="*/ 34 w 48"/>
                  <a:gd name="T9" fmla="*/ 1 h 14"/>
                  <a:gd name="T10" fmla="*/ 5 w 48"/>
                  <a:gd name="T11" fmla="*/ 0 h 14"/>
                  <a:gd name="T12" fmla="*/ 1 w 48"/>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1" y="4"/>
                    </a:moveTo>
                    <a:cubicBezTo>
                      <a:pt x="0" y="7"/>
                      <a:pt x="3" y="8"/>
                      <a:pt x="5" y="8"/>
                    </a:cubicBezTo>
                    <a:cubicBezTo>
                      <a:pt x="15" y="9"/>
                      <a:pt x="25" y="9"/>
                      <a:pt x="35" y="11"/>
                    </a:cubicBezTo>
                    <a:cubicBezTo>
                      <a:pt x="38" y="11"/>
                      <a:pt x="48" y="14"/>
                      <a:pt x="48" y="7"/>
                    </a:cubicBezTo>
                    <a:cubicBezTo>
                      <a:pt x="47" y="1"/>
                      <a:pt x="38" y="1"/>
                      <a:pt x="34" y="1"/>
                    </a:cubicBezTo>
                    <a:cubicBezTo>
                      <a:pt x="25" y="1"/>
                      <a:pt x="14" y="0"/>
                      <a:pt x="5" y="0"/>
                    </a:cubicBezTo>
                    <a:cubicBezTo>
                      <a:pt x="2" y="0"/>
                      <a:pt x="1" y="1"/>
                      <a:pt x="1" y="4"/>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42" name="îslí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AC9086B-0BB5-4F2B-A433-A70D7382D2FA}"/>
                  </a:ext>
                </a:extLst>
              </p:cNvPr>
              <p:cNvSpPr/>
              <p:nvPr/>
            </p:nvSpPr>
            <p:spPr bwMode="auto">
              <a:xfrm>
                <a:off x="4981575" y="3059113"/>
                <a:ext cx="31750" cy="50800"/>
              </a:xfrm>
              <a:custGeom>
                <a:avLst/>
                <a:gdLst>
                  <a:gd name="T0" fmla="*/ 9 w 11"/>
                  <a:gd name="T1" fmla="*/ 9 h 17"/>
                  <a:gd name="T2" fmla="*/ 1 w 11"/>
                  <a:gd name="T3" fmla="*/ 2 h 17"/>
                  <a:gd name="T4" fmla="*/ 1 w 11"/>
                  <a:gd name="T5" fmla="*/ 14 h 17"/>
                  <a:gd name="T6" fmla="*/ 9 w 11"/>
                  <a:gd name="T7" fmla="*/ 15 h 17"/>
                  <a:gd name="T8" fmla="*/ 9 w 11"/>
                  <a:gd name="T9" fmla="*/ 9 h 17"/>
                </a:gdLst>
                <a:ahLst/>
                <a:cxnLst>
                  <a:cxn ang="0">
                    <a:pos x="T0" y="T1"/>
                  </a:cxn>
                  <a:cxn ang="0">
                    <a:pos x="T2" y="T3"/>
                  </a:cxn>
                  <a:cxn ang="0">
                    <a:pos x="T4" y="T5"/>
                  </a:cxn>
                  <a:cxn ang="0">
                    <a:pos x="T6" y="T7"/>
                  </a:cxn>
                  <a:cxn ang="0">
                    <a:pos x="T8" y="T9"/>
                  </a:cxn>
                </a:cxnLst>
                <a:rect l="0" t="0" r="r" b="b"/>
                <a:pathLst>
                  <a:path w="11" h="17">
                    <a:moveTo>
                      <a:pt x="9" y="9"/>
                    </a:moveTo>
                    <a:cubicBezTo>
                      <a:pt x="2" y="7"/>
                      <a:pt x="1" y="3"/>
                      <a:pt x="1" y="2"/>
                    </a:cubicBezTo>
                    <a:cubicBezTo>
                      <a:pt x="1" y="0"/>
                      <a:pt x="0" y="13"/>
                      <a:pt x="1" y="14"/>
                    </a:cubicBezTo>
                    <a:cubicBezTo>
                      <a:pt x="3" y="17"/>
                      <a:pt x="6" y="17"/>
                      <a:pt x="9" y="15"/>
                    </a:cubicBezTo>
                    <a:cubicBezTo>
                      <a:pt x="11" y="14"/>
                      <a:pt x="11" y="10"/>
                      <a:pt x="9" y="9"/>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43" name="îSľï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A14DBD2-2713-42DD-8232-195685853FC7}"/>
                  </a:ext>
                </a:extLst>
              </p:cNvPr>
              <p:cNvSpPr/>
              <p:nvPr/>
            </p:nvSpPr>
            <p:spPr bwMode="auto">
              <a:xfrm>
                <a:off x="4714875" y="2927351"/>
                <a:ext cx="284163" cy="481013"/>
              </a:xfrm>
              <a:custGeom>
                <a:avLst/>
                <a:gdLst>
                  <a:gd name="T0" fmla="*/ 82 w 96"/>
                  <a:gd name="T1" fmla="*/ 19 h 163"/>
                  <a:gd name="T2" fmla="*/ 73 w 96"/>
                  <a:gd name="T3" fmla="*/ 8 h 163"/>
                  <a:gd name="T4" fmla="*/ 72 w 96"/>
                  <a:gd name="T5" fmla="*/ 7 h 163"/>
                  <a:gd name="T6" fmla="*/ 41 w 96"/>
                  <a:gd name="T7" fmla="*/ 13 h 163"/>
                  <a:gd name="T8" fmla="*/ 17 w 96"/>
                  <a:gd name="T9" fmla="*/ 44 h 163"/>
                  <a:gd name="T10" fmla="*/ 24 w 96"/>
                  <a:gd name="T11" fmla="*/ 117 h 163"/>
                  <a:gd name="T12" fmla="*/ 25 w 96"/>
                  <a:gd name="T13" fmla="*/ 160 h 163"/>
                  <a:gd name="T14" fmla="*/ 27 w 96"/>
                  <a:gd name="T15" fmla="*/ 162 h 163"/>
                  <a:gd name="T16" fmla="*/ 29 w 96"/>
                  <a:gd name="T17" fmla="*/ 163 h 163"/>
                  <a:gd name="T18" fmla="*/ 64 w 96"/>
                  <a:gd name="T19" fmla="*/ 154 h 163"/>
                  <a:gd name="T20" fmla="*/ 65 w 96"/>
                  <a:gd name="T21" fmla="*/ 153 h 163"/>
                  <a:gd name="T22" fmla="*/ 66 w 96"/>
                  <a:gd name="T23" fmla="*/ 151 h 163"/>
                  <a:gd name="T24" fmla="*/ 53 w 96"/>
                  <a:gd name="T25" fmla="*/ 119 h 163"/>
                  <a:gd name="T26" fmla="*/ 84 w 96"/>
                  <a:gd name="T27" fmla="*/ 94 h 163"/>
                  <a:gd name="T28" fmla="*/ 82 w 96"/>
                  <a:gd name="T29" fmla="*/ 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63">
                    <a:moveTo>
                      <a:pt x="82" y="19"/>
                    </a:moveTo>
                    <a:cubicBezTo>
                      <a:pt x="80" y="15"/>
                      <a:pt x="77" y="11"/>
                      <a:pt x="73" y="8"/>
                    </a:cubicBezTo>
                    <a:cubicBezTo>
                      <a:pt x="73" y="8"/>
                      <a:pt x="72" y="8"/>
                      <a:pt x="72" y="7"/>
                    </a:cubicBezTo>
                    <a:cubicBezTo>
                      <a:pt x="62" y="0"/>
                      <a:pt x="49" y="6"/>
                      <a:pt x="41" y="13"/>
                    </a:cubicBezTo>
                    <a:cubicBezTo>
                      <a:pt x="31" y="22"/>
                      <a:pt x="23" y="32"/>
                      <a:pt x="17" y="44"/>
                    </a:cubicBezTo>
                    <a:cubicBezTo>
                      <a:pt x="6" y="64"/>
                      <a:pt x="0" y="103"/>
                      <a:pt x="24" y="117"/>
                    </a:cubicBezTo>
                    <a:cubicBezTo>
                      <a:pt x="25" y="132"/>
                      <a:pt x="25" y="146"/>
                      <a:pt x="25" y="160"/>
                    </a:cubicBezTo>
                    <a:cubicBezTo>
                      <a:pt x="25" y="161"/>
                      <a:pt x="26" y="162"/>
                      <a:pt x="27" y="162"/>
                    </a:cubicBezTo>
                    <a:cubicBezTo>
                      <a:pt x="27" y="162"/>
                      <a:pt x="28" y="163"/>
                      <a:pt x="29" y="163"/>
                    </a:cubicBezTo>
                    <a:cubicBezTo>
                      <a:pt x="41" y="163"/>
                      <a:pt x="53" y="161"/>
                      <a:pt x="64" y="154"/>
                    </a:cubicBezTo>
                    <a:cubicBezTo>
                      <a:pt x="65" y="154"/>
                      <a:pt x="65" y="154"/>
                      <a:pt x="65" y="153"/>
                    </a:cubicBezTo>
                    <a:cubicBezTo>
                      <a:pt x="66" y="153"/>
                      <a:pt x="67" y="152"/>
                      <a:pt x="66" y="151"/>
                    </a:cubicBezTo>
                    <a:cubicBezTo>
                      <a:pt x="61" y="141"/>
                      <a:pt x="55" y="131"/>
                      <a:pt x="53" y="119"/>
                    </a:cubicBezTo>
                    <a:cubicBezTo>
                      <a:pt x="67" y="116"/>
                      <a:pt x="78" y="107"/>
                      <a:pt x="84" y="94"/>
                    </a:cubicBezTo>
                    <a:cubicBezTo>
                      <a:pt x="96" y="71"/>
                      <a:pt x="95" y="41"/>
                      <a:pt x="82" y="19"/>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latin typeface="Adobe Heiti Std" panose="020B0604020202020204"/>
                  <a:cs typeface="+mn-ea"/>
                  <a:sym typeface="Adobe Heiti Std" panose="020B0604020202020204"/>
                </a:endParaRPr>
              </a:p>
            </p:txBody>
          </p:sp>
          <p:sp>
            <p:nvSpPr>
              <p:cNvPr id="44" name="îš1í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377B17A-95CC-487A-99F2-4F64B456DEED}"/>
                  </a:ext>
                </a:extLst>
              </p:cNvPr>
              <p:cNvSpPr/>
              <p:nvPr/>
            </p:nvSpPr>
            <p:spPr bwMode="auto">
              <a:xfrm>
                <a:off x="4856163" y="3106738"/>
                <a:ext cx="106363" cy="58738"/>
              </a:xfrm>
              <a:custGeom>
                <a:avLst/>
                <a:gdLst>
                  <a:gd name="T0" fmla="*/ 29 w 36"/>
                  <a:gd name="T1" fmla="*/ 3 h 20"/>
                  <a:gd name="T2" fmla="*/ 25 w 36"/>
                  <a:gd name="T3" fmla="*/ 2 h 20"/>
                  <a:gd name="T4" fmla="*/ 10 w 36"/>
                  <a:gd name="T5" fmla="*/ 1 h 20"/>
                  <a:gd name="T6" fmla="*/ 2 w 36"/>
                  <a:gd name="T7" fmla="*/ 12 h 20"/>
                  <a:gd name="T8" fmla="*/ 8 w 36"/>
                  <a:gd name="T9" fmla="*/ 17 h 20"/>
                  <a:gd name="T10" fmla="*/ 21 w 36"/>
                  <a:gd name="T11" fmla="*/ 20 h 20"/>
                  <a:gd name="T12" fmla="*/ 34 w 36"/>
                  <a:gd name="T13" fmla="*/ 13 h 20"/>
                  <a:gd name="T14" fmla="*/ 29 w 36"/>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29" y="3"/>
                    </a:moveTo>
                    <a:cubicBezTo>
                      <a:pt x="27" y="2"/>
                      <a:pt x="26" y="2"/>
                      <a:pt x="25" y="2"/>
                    </a:cubicBezTo>
                    <a:cubicBezTo>
                      <a:pt x="20" y="1"/>
                      <a:pt x="15" y="0"/>
                      <a:pt x="10" y="1"/>
                    </a:cubicBezTo>
                    <a:cubicBezTo>
                      <a:pt x="5" y="2"/>
                      <a:pt x="0" y="6"/>
                      <a:pt x="2" y="12"/>
                    </a:cubicBezTo>
                    <a:cubicBezTo>
                      <a:pt x="3" y="14"/>
                      <a:pt x="5" y="16"/>
                      <a:pt x="8" y="17"/>
                    </a:cubicBezTo>
                    <a:cubicBezTo>
                      <a:pt x="12" y="19"/>
                      <a:pt x="16" y="20"/>
                      <a:pt x="21" y="20"/>
                    </a:cubicBezTo>
                    <a:cubicBezTo>
                      <a:pt x="25" y="20"/>
                      <a:pt x="32" y="18"/>
                      <a:pt x="34" y="13"/>
                    </a:cubicBezTo>
                    <a:cubicBezTo>
                      <a:pt x="36" y="9"/>
                      <a:pt x="33" y="5"/>
                      <a:pt x="29" y="3"/>
                    </a:cubicBezTo>
                    <a:close/>
                  </a:path>
                </a:pathLst>
              </a:custGeom>
              <a:solidFill>
                <a:srgbClr val="F8C3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45" name="ïŝľí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C50E3ED-73F5-4C30-B966-C790527A4F0A}"/>
                  </a:ext>
                </a:extLst>
              </p:cNvPr>
              <p:cNvSpPr/>
              <p:nvPr/>
            </p:nvSpPr>
            <p:spPr bwMode="auto">
              <a:xfrm>
                <a:off x="4889500" y="3035301"/>
                <a:ext cx="79375" cy="50800"/>
              </a:xfrm>
              <a:custGeom>
                <a:avLst/>
                <a:gdLst>
                  <a:gd name="T0" fmla="*/ 26 w 27"/>
                  <a:gd name="T1" fmla="*/ 8 h 17"/>
                  <a:gd name="T2" fmla="*/ 10 w 27"/>
                  <a:gd name="T3" fmla="*/ 2 h 17"/>
                  <a:gd name="T4" fmla="*/ 0 w 27"/>
                  <a:gd name="T5" fmla="*/ 17 h 17"/>
                  <a:gd name="T6" fmla="*/ 2 w 27"/>
                  <a:gd name="T7" fmla="*/ 17 h 17"/>
                  <a:gd name="T8" fmla="*/ 10 w 27"/>
                  <a:gd name="T9" fmla="*/ 4 h 17"/>
                  <a:gd name="T10" fmla="*/ 23 w 27"/>
                  <a:gd name="T11" fmla="*/ 10 h 17"/>
                  <a:gd name="T12" fmla="*/ 26 w 27"/>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6" y="8"/>
                    </a:moveTo>
                    <a:cubicBezTo>
                      <a:pt x="23" y="2"/>
                      <a:pt x="16" y="0"/>
                      <a:pt x="10" y="2"/>
                    </a:cubicBezTo>
                    <a:cubicBezTo>
                      <a:pt x="4" y="4"/>
                      <a:pt x="0" y="10"/>
                      <a:pt x="0" y="17"/>
                    </a:cubicBezTo>
                    <a:cubicBezTo>
                      <a:pt x="2" y="17"/>
                      <a:pt x="2" y="17"/>
                      <a:pt x="2" y="17"/>
                    </a:cubicBezTo>
                    <a:cubicBezTo>
                      <a:pt x="2" y="12"/>
                      <a:pt x="5" y="6"/>
                      <a:pt x="10" y="4"/>
                    </a:cubicBezTo>
                    <a:cubicBezTo>
                      <a:pt x="14" y="3"/>
                      <a:pt x="20" y="6"/>
                      <a:pt x="23" y="10"/>
                    </a:cubicBezTo>
                    <a:cubicBezTo>
                      <a:pt x="24" y="12"/>
                      <a:pt x="27" y="10"/>
                      <a:pt x="26" y="8"/>
                    </a:cubicBezTo>
                    <a:close/>
                  </a:path>
                </a:pathLst>
              </a:custGeom>
              <a:solidFill>
                <a:srgbClr val="384C8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46" name="ïšļî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FA1E823-3447-43D4-AA6B-6357CB6864D1}"/>
                  </a:ext>
                </a:extLst>
              </p:cNvPr>
              <p:cNvSpPr/>
              <p:nvPr/>
            </p:nvSpPr>
            <p:spPr bwMode="auto">
              <a:xfrm>
                <a:off x="4176713" y="2800351"/>
                <a:ext cx="850900" cy="661988"/>
              </a:xfrm>
              <a:custGeom>
                <a:avLst/>
                <a:gdLst>
                  <a:gd name="T0" fmla="*/ 20 w 288"/>
                  <a:gd name="T1" fmla="*/ 137 h 224"/>
                  <a:gd name="T2" fmla="*/ 152 w 288"/>
                  <a:gd name="T3" fmla="*/ 104 h 224"/>
                  <a:gd name="T4" fmla="*/ 155 w 288"/>
                  <a:gd name="T5" fmla="*/ 54 h 224"/>
                  <a:gd name="T6" fmla="*/ 224 w 288"/>
                  <a:gd name="T7" fmla="*/ 33 h 224"/>
                  <a:gd name="T8" fmla="*/ 237 w 288"/>
                  <a:gd name="T9" fmla="*/ 6 h 224"/>
                  <a:gd name="T10" fmla="*/ 268 w 288"/>
                  <a:gd name="T11" fmla="*/ 7 h 224"/>
                  <a:gd name="T12" fmla="*/ 266 w 288"/>
                  <a:gd name="T13" fmla="*/ 62 h 224"/>
                  <a:gd name="T14" fmla="*/ 218 w 288"/>
                  <a:gd name="T15" fmla="*/ 80 h 224"/>
                  <a:gd name="T16" fmla="*/ 208 w 288"/>
                  <a:gd name="T17" fmla="*/ 134 h 224"/>
                  <a:gd name="T18" fmla="*/ 151 w 288"/>
                  <a:gd name="T19" fmla="*/ 215 h 224"/>
                  <a:gd name="T20" fmla="*/ 93 w 288"/>
                  <a:gd name="T21" fmla="*/ 224 h 224"/>
                  <a:gd name="T22" fmla="*/ 39 w 288"/>
                  <a:gd name="T23" fmla="*/ 213 h 224"/>
                  <a:gd name="T24" fmla="*/ 4 w 288"/>
                  <a:gd name="T25" fmla="*/ 177 h 224"/>
                  <a:gd name="T26" fmla="*/ 20 w 288"/>
                  <a:gd name="T27"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24">
                    <a:moveTo>
                      <a:pt x="20" y="137"/>
                    </a:moveTo>
                    <a:cubicBezTo>
                      <a:pt x="58" y="107"/>
                      <a:pt x="116" y="137"/>
                      <a:pt x="152" y="104"/>
                    </a:cubicBezTo>
                    <a:cubicBezTo>
                      <a:pt x="139" y="90"/>
                      <a:pt x="143" y="67"/>
                      <a:pt x="155" y="54"/>
                    </a:cubicBezTo>
                    <a:cubicBezTo>
                      <a:pt x="171" y="34"/>
                      <a:pt x="200" y="33"/>
                      <a:pt x="224" y="33"/>
                    </a:cubicBezTo>
                    <a:cubicBezTo>
                      <a:pt x="222" y="22"/>
                      <a:pt x="228" y="12"/>
                      <a:pt x="237" y="6"/>
                    </a:cubicBezTo>
                    <a:cubicBezTo>
                      <a:pt x="246" y="0"/>
                      <a:pt x="258" y="1"/>
                      <a:pt x="268" y="7"/>
                    </a:cubicBezTo>
                    <a:cubicBezTo>
                      <a:pt x="288" y="21"/>
                      <a:pt x="284" y="49"/>
                      <a:pt x="266" y="62"/>
                    </a:cubicBezTo>
                    <a:cubicBezTo>
                      <a:pt x="266" y="62"/>
                      <a:pt x="232" y="61"/>
                      <a:pt x="218" y="80"/>
                    </a:cubicBezTo>
                    <a:cubicBezTo>
                      <a:pt x="205" y="98"/>
                      <a:pt x="207" y="124"/>
                      <a:pt x="208" y="134"/>
                    </a:cubicBezTo>
                    <a:cubicBezTo>
                      <a:pt x="211" y="172"/>
                      <a:pt x="184" y="202"/>
                      <a:pt x="151" y="215"/>
                    </a:cubicBezTo>
                    <a:cubicBezTo>
                      <a:pt x="132" y="222"/>
                      <a:pt x="112" y="224"/>
                      <a:pt x="93" y="224"/>
                    </a:cubicBezTo>
                    <a:cubicBezTo>
                      <a:pt x="74" y="224"/>
                      <a:pt x="56" y="221"/>
                      <a:pt x="39" y="213"/>
                    </a:cubicBezTo>
                    <a:cubicBezTo>
                      <a:pt x="24" y="206"/>
                      <a:pt x="7" y="194"/>
                      <a:pt x="4" y="177"/>
                    </a:cubicBezTo>
                    <a:cubicBezTo>
                      <a:pt x="0" y="161"/>
                      <a:pt x="9" y="147"/>
                      <a:pt x="20" y="137"/>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latin typeface="Adobe Heiti Std" panose="020B0604020202020204"/>
                  <a:cs typeface="+mn-ea"/>
                  <a:sym typeface="Adobe Heiti Std" panose="020B0604020202020204"/>
                </a:endParaRPr>
              </a:p>
            </p:txBody>
          </p:sp>
          <p:sp>
            <p:nvSpPr>
              <p:cNvPr id="47" name="ïś1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0500168-37F2-426F-B0C4-C1FB317EDD56}"/>
                  </a:ext>
                </a:extLst>
              </p:cNvPr>
              <p:cNvSpPr/>
              <p:nvPr/>
            </p:nvSpPr>
            <p:spPr bwMode="auto">
              <a:xfrm>
                <a:off x="4895850" y="2817813"/>
                <a:ext cx="103188" cy="150813"/>
              </a:xfrm>
              <a:custGeom>
                <a:avLst/>
                <a:gdLst>
                  <a:gd name="T0" fmla="*/ 29 w 35"/>
                  <a:gd name="T1" fmla="*/ 16 h 51"/>
                  <a:gd name="T2" fmla="*/ 1 w 35"/>
                  <a:gd name="T3" fmla="*/ 2 h 51"/>
                  <a:gd name="T4" fmla="*/ 1 w 35"/>
                  <a:gd name="T5" fmla="*/ 4 h 51"/>
                  <a:gd name="T6" fmla="*/ 26 w 35"/>
                  <a:gd name="T7" fmla="*/ 18 h 51"/>
                  <a:gd name="T8" fmla="*/ 18 w 35"/>
                  <a:gd name="T9" fmla="*/ 47 h 51"/>
                  <a:gd name="T10" fmla="*/ 21 w 35"/>
                  <a:gd name="T11" fmla="*/ 49 h 51"/>
                  <a:gd name="T12" fmla="*/ 29 w 35"/>
                  <a:gd name="T13" fmla="*/ 16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29" y="16"/>
                    </a:moveTo>
                    <a:cubicBezTo>
                      <a:pt x="24" y="5"/>
                      <a:pt x="12" y="0"/>
                      <a:pt x="1" y="2"/>
                    </a:cubicBezTo>
                    <a:cubicBezTo>
                      <a:pt x="0" y="3"/>
                      <a:pt x="0" y="4"/>
                      <a:pt x="1" y="4"/>
                    </a:cubicBezTo>
                    <a:cubicBezTo>
                      <a:pt x="11" y="3"/>
                      <a:pt x="22" y="8"/>
                      <a:pt x="26" y="18"/>
                    </a:cubicBezTo>
                    <a:cubicBezTo>
                      <a:pt x="30" y="29"/>
                      <a:pt x="24" y="38"/>
                      <a:pt x="18" y="47"/>
                    </a:cubicBezTo>
                    <a:cubicBezTo>
                      <a:pt x="16" y="48"/>
                      <a:pt x="20" y="51"/>
                      <a:pt x="21" y="49"/>
                    </a:cubicBezTo>
                    <a:cubicBezTo>
                      <a:pt x="29" y="39"/>
                      <a:pt x="35" y="28"/>
                      <a:pt x="29" y="16"/>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48" name="ïṣḻi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96DCC7A-781B-4CC7-BAA2-6EE72ACE2242}"/>
                  </a:ext>
                </a:extLst>
              </p:cNvPr>
              <p:cNvSpPr/>
              <p:nvPr/>
            </p:nvSpPr>
            <p:spPr bwMode="auto">
              <a:xfrm>
                <a:off x="4554538" y="2906713"/>
                <a:ext cx="257175" cy="192088"/>
              </a:xfrm>
              <a:custGeom>
                <a:avLst/>
                <a:gdLst>
                  <a:gd name="T0" fmla="*/ 86 w 87"/>
                  <a:gd name="T1" fmla="*/ 3 h 65"/>
                  <a:gd name="T2" fmla="*/ 30 w 87"/>
                  <a:gd name="T3" fmla="*/ 61 h 65"/>
                  <a:gd name="T4" fmla="*/ 38 w 87"/>
                  <a:gd name="T5" fmla="*/ 55 h 65"/>
                  <a:gd name="T6" fmla="*/ 46 w 87"/>
                  <a:gd name="T7" fmla="*/ 19 h 65"/>
                  <a:gd name="T8" fmla="*/ 86 w 87"/>
                  <a:gd name="T9" fmla="*/ 5 h 65"/>
                  <a:gd name="T10" fmla="*/ 86 w 87"/>
                  <a:gd name="T11" fmla="*/ 3 h 65"/>
                </a:gdLst>
                <a:ahLst/>
                <a:cxnLst>
                  <a:cxn ang="0">
                    <a:pos x="T0" y="T1"/>
                  </a:cxn>
                  <a:cxn ang="0">
                    <a:pos x="T2" y="T3"/>
                  </a:cxn>
                  <a:cxn ang="0">
                    <a:pos x="T4" y="T5"/>
                  </a:cxn>
                  <a:cxn ang="0">
                    <a:pos x="T6" y="T7"/>
                  </a:cxn>
                  <a:cxn ang="0">
                    <a:pos x="T8" y="T9"/>
                  </a:cxn>
                  <a:cxn ang="0">
                    <a:pos x="T10" y="T11"/>
                  </a:cxn>
                </a:cxnLst>
                <a:rect l="0" t="0" r="r" b="b"/>
                <a:pathLst>
                  <a:path w="87" h="65">
                    <a:moveTo>
                      <a:pt x="86" y="3"/>
                    </a:moveTo>
                    <a:cubicBezTo>
                      <a:pt x="56" y="0"/>
                      <a:pt x="0" y="26"/>
                      <a:pt x="30" y="61"/>
                    </a:cubicBezTo>
                    <a:cubicBezTo>
                      <a:pt x="34" y="65"/>
                      <a:pt x="41" y="60"/>
                      <a:pt x="38" y="55"/>
                    </a:cubicBezTo>
                    <a:cubicBezTo>
                      <a:pt x="27" y="41"/>
                      <a:pt x="31" y="29"/>
                      <a:pt x="46" y="19"/>
                    </a:cubicBezTo>
                    <a:cubicBezTo>
                      <a:pt x="58" y="12"/>
                      <a:pt x="72" y="7"/>
                      <a:pt x="86" y="5"/>
                    </a:cubicBezTo>
                    <a:cubicBezTo>
                      <a:pt x="87" y="5"/>
                      <a:pt x="87" y="3"/>
                      <a:pt x="86" y="3"/>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49" name="iśḷí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67CA88E-EA1F-4E1A-9B3E-6D826CA31370}"/>
                  </a:ext>
                </a:extLst>
              </p:cNvPr>
              <p:cNvSpPr/>
              <p:nvPr/>
            </p:nvSpPr>
            <p:spPr bwMode="auto">
              <a:xfrm>
                <a:off x="4211638" y="3267076"/>
                <a:ext cx="547688" cy="179388"/>
              </a:xfrm>
              <a:custGeom>
                <a:avLst/>
                <a:gdLst>
                  <a:gd name="T0" fmla="*/ 172 w 185"/>
                  <a:gd name="T1" fmla="*/ 5 h 61"/>
                  <a:gd name="T2" fmla="*/ 6 w 185"/>
                  <a:gd name="T3" fmla="*/ 26 h 61"/>
                  <a:gd name="T4" fmla="*/ 2 w 185"/>
                  <a:gd name="T5" fmla="*/ 30 h 61"/>
                  <a:gd name="T6" fmla="*/ 98 w 185"/>
                  <a:gd name="T7" fmla="*/ 57 h 61"/>
                  <a:gd name="T8" fmla="*/ 181 w 185"/>
                  <a:gd name="T9" fmla="*/ 11 h 61"/>
                  <a:gd name="T10" fmla="*/ 172 w 185"/>
                  <a:gd name="T11" fmla="*/ 5 h 61"/>
                </a:gdLst>
                <a:ahLst/>
                <a:cxnLst>
                  <a:cxn ang="0">
                    <a:pos x="T0" y="T1"/>
                  </a:cxn>
                  <a:cxn ang="0">
                    <a:pos x="T2" y="T3"/>
                  </a:cxn>
                  <a:cxn ang="0">
                    <a:pos x="T4" y="T5"/>
                  </a:cxn>
                  <a:cxn ang="0">
                    <a:pos x="T6" y="T7"/>
                  </a:cxn>
                  <a:cxn ang="0">
                    <a:pos x="T8" y="T9"/>
                  </a:cxn>
                  <a:cxn ang="0">
                    <a:pos x="T10" y="T11"/>
                  </a:cxn>
                </a:cxnLst>
                <a:rect l="0" t="0" r="r" b="b"/>
                <a:pathLst>
                  <a:path w="185" h="61">
                    <a:moveTo>
                      <a:pt x="172" y="5"/>
                    </a:moveTo>
                    <a:cubicBezTo>
                      <a:pt x="137" y="54"/>
                      <a:pt x="52" y="61"/>
                      <a:pt x="6" y="26"/>
                    </a:cubicBezTo>
                    <a:cubicBezTo>
                      <a:pt x="3" y="24"/>
                      <a:pt x="0" y="28"/>
                      <a:pt x="2" y="30"/>
                    </a:cubicBezTo>
                    <a:cubicBezTo>
                      <a:pt x="26" y="55"/>
                      <a:pt x="64" y="60"/>
                      <a:pt x="98" y="57"/>
                    </a:cubicBezTo>
                    <a:cubicBezTo>
                      <a:pt x="131" y="54"/>
                      <a:pt x="163" y="40"/>
                      <a:pt x="181" y="11"/>
                    </a:cubicBezTo>
                    <a:cubicBezTo>
                      <a:pt x="185" y="5"/>
                      <a:pt x="176" y="0"/>
                      <a:pt x="172" y="5"/>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50" name="iṩľi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82FF431-A952-4ABD-91A6-71560DF77DA7}"/>
                  </a:ext>
                </a:extLst>
              </p:cNvPr>
              <p:cNvSpPr/>
              <p:nvPr/>
            </p:nvSpPr>
            <p:spPr bwMode="auto">
              <a:xfrm>
                <a:off x="5291138" y="2592388"/>
                <a:ext cx="133350" cy="157163"/>
              </a:xfrm>
              <a:custGeom>
                <a:avLst/>
                <a:gdLst>
                  <a:gd name="T0" fmla="*/ 32 w 45"/>
                  <a:gd name="T1" fmla="*/ 2 h 53"/>
                  <a:gd name="T2" fmla="*/ 21 w 45"/>
                  <a:gd name="T3" fmla="*/ 14 h 53"/>
                  <a:gd name="T4" fmla="*/ 12 w 45"/>
                  <a:gd name="T5" fmla="*/ 25 h 53"/>
                  <a:gd name="T6" fmla="*/ 4 w 45"/>
                  <a:gd name="T7" fmla="*/ 21 h 53"/>
                  <a:gd name="T8" fmla="*/ 1 w 45"/>
                  <a:gd name="T9" fmla="*/ 23 h 53"/>
                  <a:gd name="T10" fmla="*/ 7 w 45"/>
                  <a:gd name="T11" fmla="*/ 51 h 53"/>
                  <a:gd name="T12" fmla="*/ 22 w 45"/>
                  <a:gd name="T13" fmla="*/ 52 h 53"/>
                  <a:gd name="T14" fmla="*/ 32 w 45"/>
                  <a:gd name="T15" fmla="*/ 28 h 53"/>
                  <a:gd name="T16" fmla="*/ 43 w 45"/>
                  <a:gd name="T17" fmla="*/ 15 h 53"/>
                  <a:gd name="T18" fmla="*/ 32 w 45"/>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53">
                    <a:moveTo>
                      <a:pt x="32" y="2"/>
                    </a:moveTo>
                    <a:cubicBezTo>
                      <a:pt x="26" y="4"/>
                      <a:pt x="24" y="9"/>
                      <a:pt x="21" y="14"/>
                    </a:cubicBezTo>
                    <a:cubicBezTo>
                      <a:pt x="19" y="17"/>
                      <a:pt x="16" y="23"/>
                      <a:pt x="12" y="25"/>
                    </a:cubicBezTo>
                    <a:cubicBezTo>
                      <a:pt x="6" y="28"/>
                      <a:pt x="7" y="25"/>
                      <a:pt x="4" y="21"/>
                    </a:cubicBezTo>
                    <a:cubicBezTo>
                      <a:pt x="3" y="20"/>
                      <a:pt x="1" y="21"/>
                      <a:pt x="1" y="23"/>
                    </a:cubicBezTo>
                    <a:cubicBezTo>
                      <a:pt x="0" y="33"/>
                      <a:pt x="8" y="41"/>
                      <a:pt x="7" y="51"/>
                    </a:cubicBezTo>
                    <a:cubicBezTo>
                      <a:pt x="12" y="53"/>
                      <a:pt x="17" y="53"/>
                      <a:pt x="22" y="52"/>
                    </a:cubicBezTo>
                    <a:cubicBezTo>
                      <a:pt x="22" y="51"/>
                      <a:pt x="21" y="41"/>
                      <a:pt x="32" y="28"/>
                    </a:cubicBezTo>
                    <a:cubicBezTo>
                      <a:pt x="36" y="24"/>
                      <a:pt x="41" y="20"/>
                      <a:pt x="43" y="15"/>
                    </a:cubicBezTo>
                    <a:cubicBezTo>
                      <a:pt x="45" y="7"/>
                      <a:pt x="40" y="0"/>
                      <a:pt x="32" y="2"/>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51" name="î$l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31AEB5A-159C-4287-BF0A-3560073DF02D}"/>
                  </a:ext>
                </a:extLst>
              </p:cNvPr>
              <p:cNvSpPr/>
              <p:nvPr/>
            </p:nvSpPr>
            <p:spPr bwMode="auto">
              <a:xfrm>
                <a:off x="4570413" y="2736851"/>
                <a:ext cx="788988" cy="1903413"/>
              </a:xfrm>
              <a:custGeom>
                <a:avLst/>
                <a:gdLst>
                  <a:gd name="T0" fmla="*/ 163 w 267"/>
                  <a:gd name="T1" fmla="*/ 644 h 644"/>
                  <a:gd name="T2" fmla="*/ 154 w 267"/>
                  <a:gd name="T3" fmla="*/ 389 h 644"/>
                  <a:gd name="T4" fmla="*/ 154 w 267"/>
                  <a:gd name="T5" fmla="*/ 389 h 644"/>
                  <a:gd name="T6" fmla="*/ 154 w 267"/>
                  <a:gd name="T7" fmla="*/ 332 h 644"/>
                  <a:gd name="T8" fmla="*/ 156 w 267"/>
                  <a:gd name="T9" fmla="*/ 309 h 644"/>
                  <a:gd name="T10" fmla="*/ 184 w 267"/>
                  <a:gd name="T11" fmla="*/ 270 h 644"/>
                  <a:gd name="T12" fmla="*/ 153 w 267"/>
                  <a:gd name="T13" fmla="*/ 224 h 644"/>
                  <a:gd name="T14" fmla="*/ 267 w 267"/>
                  <a:gd name="T15" fmla="*/ 1 h 644"/>
                  <a:gd name="T16" fmla="*/ 251 w 267"/>
                  <a:gd name="T17" fmla="*/ 0 h 644"/>
                  <a:gd name="T18" fmla="*/ 188 w 267"/>
                  <a:gd name="T19" fmla="*/ 145 h 644"/>
                  <a:gd name="T20" fmla="*/ 97 w 267"/>
                  <a:gd name="T21" fmla="*/ 199 h 644"/>
                  <a:gd name="T22" fmla="*/ 42 w 267"/>
                  <a:gd name="T23" fmla="*/ 251 h 644"/>
                  <a:gd name="T24" fmla="*/ 48 w 267"/>
                  <a:gd name="T25" fmla="*/ 283 h 644"/>
                  <a:gd name="T26" fmla="*/ 58 w 267"/>
                  <a:gd name="T27" fmla="*/ 319 h 644"/>
                  <a:gd name="T28" fmla="*/ 79 w 267"/>
                  <a:gd name="T29" fmla="*/ 393 h 644"/>
                  <a:gd name="T30" fmla="*/ 12 w 267"/>
                  <a:gd name="T31" fmla="*/ 497 h 644"/>
                  <a:gd name="T32" fmla="*/ 25 w 267"/>
                  <a:gd name="T33" fmla="*/ 644 h 644"/>
                  <a:gd name="T34" fmla="*/ 163 w 267"/>
                  <a:gd name="T35" fmla="*/ 64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644">
                    <a:moveTo>
                      <a:pt x="163" y="644"/>
                    </a:moveTo>
                    <a:cubicBezTo>
                      <a:pt x="168" y="598"/>
                      <a:pt x="191" y="493"/>
                      <a:pt x="154" y="389"/>
                    </a:cubicBezTo>
                    <a:cubicBezTo>
                      <a:pt x="154" y="389"/>
                      <a:pt x="154" y="389"/>
                      <a:pt x="154" y="389"/>
                    </a:cubicBezTo>
                    <a:cubicBezTo>
                      <a:pt x="154" y="332"/>
                      <a:pt x="154" y="332"/>
                      <a:pt x="154" y="332"/>
                    </a:cubicBezTo>
                    <a:cubicBezTo>
                      <a:pt x="155" y="332"/>
                      <a:pt x="156" y="309"/>
                      <a:pt x="156" y="309"/>
                    </a:cubicBezTo>
                    <a:cubicBezTo>
                      <a:pt x="166" y="297"/>
                      <a:pt x="187" y="288"/>
                      <a:pt x="184" y="270"/>
                    </a:cubicBezTo>
                    <a:cubicBezTo>
                      <a:pt x="182" y="260"/>
                      <a:pt x="156" y="245"/>
                      <a:pt x="153" y="224"/>
                    </a:cubicBezTo>
                    <a:cubicBezTo>
                      <a:pt x="243" y="153"/>
                      <a:pt x="265" y="75"/>
                      <a:pt x="267" y="1"/>
                    </a:cubicBezTo>
                    <a:cubicBezTo>
                      <a:pt x="261" y="1"/>
                      <a:pt x="256" y="0"/>
                      <a:pt x="251" y="0"/>
                    </a:cubicBezTo>
                    <a:cubicBezTo>
                      <a:pt x="242" y="53"/>
                      <a:pt x="222" y="105"/>
                      <a:pt x="188" y="145"/>
                    </a:cubicBezTo>
                    <a:cubicBezTo>
                      <a:pt x="165" y="173"/>
                      <a:pt x="132" y="192"/>
                      <a:pt x="97" y="199"/>
                    </a:cubicBezTo>
                    <a:cubicBezTo>
                      <a:pt x="64" y="206"/>
                      <a:pt x="43" y="219"/>
                      <a:pt x="42" y="251"/>
                    </a:cubicBezTo>
                    <a:cubicBezTo>
                      <a:pt x="41" y="262"/>
                      <a:pt x="45" y="273"/>
                      <a:pt x="48" y="283"/>
                    </a:cubicBezTo>
                    <a:cubicBezTo>
                      <a:pt x="51" y="295"/>
                      <a:pt x="55" y="307"/>
                      <a:pt x="58" y="319"/>
                    </a:cubicBezTo>
                    <a:cubicBezTo>
                      <a:pt x="65" y="344"/>
                      <a:pt x="72" y="368"/>
                      <a:pt x="79" y="393"/>
                    </a:cubicBezTo>
                    <a:cubicBezTo>
                      <a:pt x="48" y="421"/>
                      <a:pt x="22" y="456"/>
                      <a:pt x="12" y="497"/>
                    </a:cubicBezTo>
                    <a:cubicBezTo>
                      <a:pt x="0" y="546"/>
                      <a:pt x="13" y="597"/>
                      <a:pt x="25" y="644"/>
                    </a:cubicBezTo>
                    <a:lnTo>
                      <a:pt x="163" y="644"/>
                    </a:ln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52" name="ïsľï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A72A7EF-72D3-41C3-AC64-83596E530EBA}"/>
                  </a:ext>
                </a:extLst>
              </p:cNvPr>
              <p:cNvSpPr/>
              <p:nvPr/>
            </p:nvSpPr>
            <p:spPr bwMode="auto">
              <a:xfrm>
                <a:off x="4927600" y="3398838"/>
                <a:ext cx="136525" cy="77788"/>
              </a:xfrm>
              <a:custGeom>
                <a:avLst/>
                <a:gdLst>
                  <a:gd name="T0" fmla="*/ 0 w 46"/>
                  <a:gd name="T1" fmla="*/ 14 h 26"/>
                  <a:gd name="T2" fmla="*/ 35 w 46"/>
                  <a:gd name="T3" fmla="*/ 21 h 26"/>
                  <a:gd name="T4" fmla="*/ 46 w 46"/>
                  <a:gd name="T5" fmla="*/ 26 h 26"/>
                  <a:gd name="T6" fmla="*/ 32 w 46"/>
                  <a:gd name="T7" fmla="*/ 0 h 26"/>
                  <a:gd name="T8" fmla="*/ 0 w 46"/>
                  <a:gd name="T9" fmla="*/ 14 h 26"/>
                </a:gdLst>
                <a:ahLst/>
                <a:cxnLst>
                  <a:cxn ang="0">
                    <a:pos x="T0" y="T1"/>
                  </a:cxn>
                  <a:cxn ang="0">
                    <a:pos x="T2" y="T3"/>
                  </a:cxn>
                  <a:cxn ang="0">
                    <a:pos x="T4" y="T5"/>
                  </a:cxn>
                  <a:cxn ang="0">
                    <a:pos x="T6" y="T7"/>
                  </a:cxn>
                  <a:cxn ang="0">
                    <a:pos x="T8" y="T9"/>
                  </a:cxn>
                </a:cxnLst>
                <a:rect l="0" t="0" r="r" b="b"/>
                <a:pathLst>
                  <a:path w="46" h="26">
                    <a:moveTo>
                      <a:pt x="0" y="14"/>
                    </a:moveTo>
                    <a:cubicBezTo>
                      <a:pt x="7" y="20"/>
                      <a:pt x="30" y="19"/>
                      <a:pt x="35" y="21"/>
                    </a:cubicBezTo>
                    <a:cubicBezTo>
                      <a:pt x="39" y="22"/>
                      <a:pt x="43" y="24"/>
                      <a:pt x="46" y="26"/>
                    </a:cubicBezTo>
                    <a:cubicBezTo>
                      <a:pt x="40" y="19"/>
                      <a:pt x="33" y="10"/>
                      <a:pt x="32" y="0"/>
                    </a:cubicBezTo>
                    <a:cubicBezTo>
                      <a:pt x="21" y="8"/>
                      <a:pt x="0" y="14"/>
                      <a:pt x="0" y="14"/>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53" name="iś1ï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488B77A-C4F0-4F25-80E7-6EADDE212D41}"/>
                  </a:ext>
                </a:extLst>
              </p:cNvPr>
              <p:cNvSpPr/>
              <p:nvPr/>
            </p:nvSpPr>
            <p:spPr bwMode="auto">
              <a:xfrm>
                <a:off x="4619625" y="3957638"/>
                <a:ext cx="212725" cy="422275"/>
              </a:xfrm>
              <a:custGeom>
                <a:avLst/>
                <a:gdLst>
                  <a:gd name="T0" fmla="*/ 59 w 72"/>
                  <a:gd name="T1" fmla="*/ 3 h 143"/>
                  <a:gd name="T2" fmla="*/ 0 w 72"/>
                  <a:gd name="T3" fmla="*/ 118 h 143"/>
                  <a:gd name="T4" fmla="*/ 40 w 72"/>
                  <a:gd name="T5" fmla="*/ 118 h 143"/>
                  <a:gd name="T6" fmla="*/ 45 w 72"/>
                  <a:gd name="T7" fmla="*/ 63 h 143"/>
                  <a:gd name="T8" fmla="*/ 69 w 72"/>
                  <a:gd name="T9" fmla="*/ 13 h 143"/>
                  <a:gd name="T10" fmla="*/ 59 w 72"/>
                  <a:gd name="T11" fmla="*/ 3 h 143"/>
                </a:gdLst>
                <a:ahLst/>
                <a:cxnLst>
                  <a:cxn ang="0">
                    <a:pos x="T0" y="T1"/>
                  </a:cxn>
                  <a:cxn ang="0">
                    <a:pos x="T2" y="T3"/>
                  </a:cxn>
                  <a:cxn ang="0">
                    <a:pos x="T4" y="T5"/>
                  </a:cxn>
                  <a:cxn ang="0">
                    <a:pos x="T6" y="T7"/>
                  </a:cxn>
                  <a:cxn ang="0">
                    <a:pos x="T8" y="T9"/>
                  </a:cxn>
                  <a:cxn ang="0">
                    <a:pos x="T10" y="T11"/>
                  </a:cxn>
                </a:cxnLst>
                <a:rect l="0" t="0" r="r" b="b"/>
                <a:pathLst>
                  <a:path w="72" h="143">
                    <a:moveTo>
                      <a:pt x="59" y="3"/>
                    </a:moveTo>
                    <a:cubicBezTo>
                      <a:pt x="19" y="23"/>
                      <a:pt x="0" y="76"/>
                      <a:pt x="0" y="118"/>
                    </a:cubicBezTo>
                    <a:cubicBezTo>
                      <a:pt x="1" y="143"/>
                      <a:pt x="41" y="143"/>
                      <a:pt x="40" y="118"/>
                    </a:cubicBezTo>
                    <a:cubicBezTo>
                      <a:pt x="39" y="99"/>
                      <a:pt x="40" y="81"/>
                      <a:pt x="45" y="63"/>
                    </a:cubicBezTo>
                    <a:cubicBezTo>
                      <a:pt x="51" y="45"/>
                      <a:pt x="60" y="30"/>
                      <a:pt x="69" y="13"/>
                    </a:cubicBezTo>
                    <a:cubicBezTo>
                      <a:pt x="72" y="7"/>
                      <a:pt x="65" y="0"/>
                      <a:pt x="59" y="3"/>
                    </a:cubicBezTo>
                    <a:close/>
                  </a:path>
                </a:pathLst>
              </a:custGeom>
              <a:solidFill>
                <a:srgbClr val="5B77B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latin typeface="Adobe Heiti Std" panose="020B0604020202020204"/>
                  <a:cs typeface="+mn-ea"/>
                  <a:sym typeface="Adobe Heiti Std" panose="020B0604020202020204"/>
                </a:endParaRPr>
              </a:p>
            </p:txBody>
          </p:sp>
          <p:sp>
            <p:nvSpPr>
              <p:cNvPr id="54" name="işḻi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47B28B7-B4B0-4C2D-BB86-A0EECF265E10}"/>
                  </a:ext>
                </a:extLst>
              </p:cNvPr>
              <p:cNvSpPr/>
              <p:nvPr/>
            </p:nvSpPr>
            <p:spPr bwMode="auto">
              <a:xfrm>
                <a:off x="4702175" y="3360738"/>
                <a:ext cx="128588" cy="198438"/>
              </a:xfrm>
              <a:custGeom>
                <a:avLst/>
                <a:gdLst>
                  <a:gd name="T0" fmla="*/ 39 w 43"/>
                  <a:gd name="T1" fmla="*/ 1 h 67"/>
                  <a:gd name="T2" fmla="*/ 11 w 43"/>
                  <a:gd name="T3" fmla="*/ 59 h 67"/>
                  <a:gd name="T4" fmla="*/ 23 w 43"/>
                  <a:gd name="T5" fmla="*/ 51 h 67"/>
                  <a:gd name="T6" fmla="*/ 41 w 43"/>
                  <a:gd name="T7" fmla="*/ 6 h 67"/>
                  <a:gd name="T8" fmla="*/ 39 w 43"/>
                  <a:gd name="T9" fmla="*/ 1 h 67"/>
                </a:gdLst>
                <a:ahLst/>
                <a:cxnLst>
                  <a:cxn ang="0">
                    <a:pos x="T0" y="T1"/>
                  </a:cxn>
                  <a:cxn ang="0">
                    <a:pos x="T2" y="T3"/>
                  </a:cxn>
                  <a:cxn ang="0">
                    <a:pos x="T4" y="T5"/>
                  </a:cxn>
                  <a:cxn ang="0">
                    <a:pos x="T6" y="T7"/>
                  </a:cxn>
                  <a:cxn ang="0">
                    <a:pos x="T8" y="T9"/>
                  </a:cxn>
                </a:cxnLst>
                <a:rect l="0" t="0" r="r" b="b"/>
                <a:pathLst>
                  <a:path w="43" h="67">
                    <a:moveTo>
                      <a:pt x="39" y="1"/>
                    </a:moveTo>
                    <a:cubicBezTo>
                      <a:pt x="12" y="7"/>
                      <a:pt x="0" y="34"/>
                      <a:pt x="11" y="59"/>
                    </a:cubicBezTo>
                    <a:cubicBezTo>
                      <a:pt x="14" y="67"/>
                      <a:pt x="28" y="60"/>
                      <a:pt x="23" y="51"/>
                    </a:cubicBezTo>
                    <a:cubicBezTo>
                      <a:pt x="14" y="33"/>
                      <a:pt x="22" y="14"/>
                      <a:pt x="41" y="6"/>
                    </a:cubicBezTo>
                    <a:cubicBezTo>
                      <a:pt x="43" y="4"/>
                      <a:pt x="41" y="0"/>
                      <a:pt x="39" y="1"/>
                    </a:cubicBezTo>
                    <a:close/>
                  </a:path>
                </a:pathLst>
              </a:custGeom>
              <a:solidFill>
                <a:srgbClr val="5B77B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55" name="íṣl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C9B3022-D8AF-4DF2-B5B5-2B427E1D0AE2}"/>
                  </a:ext>
                </a:extLst>
              </p:cNvPr>
              <p:cNvSpPr/>
              <p:nvPr/>
            </p:nvSpPr>
            <p:spPr bwMode="auto">
              <a:xfrm>
                <a:off x="5441950" y="5075238"/>
                <a:ext cx="252413" cy="250825"/>
              </a:xfrm>
              <a:custGeom>
                <a:avLst/>
                <a:gdLst>
                  <a:gd name="T0" fmla="*/ 42 w 85"/>
                  <a:gd name="T1" fmla="*/ 0 h 85"/>
                  <a:gd name="T2" fmla="*/ 0 w 85"/>
                  <a:gd name="T3" fmla="*/ 85 h 85"/>
                  <a:gd name="T4" fmla="*/ 10 w 85"/>
                  <a:gd name="T5" fmla="*/ 85 h 85"/>
                  <a:gd name="T6" fmla="*/ 85 w 85"/>
                  <a:gd name="T7" fmla="*/ 0 h 85"/>
                  <a:gd name="T8" fmla="*/ 42 w 85"/>
                  <a:gd name="T9" fmla="*/ 0 h 85"/>
                </a:gdLst>
                <a:ahLst/>
                <a:cxnLst>
                  <a:cxn ang="0">
                    <a:pos x="T0" y="T1"/>
                  </a:cxn>
                  <a:cxn ang="0">
                    <a:pos x="T2" y="T3"/>
                  </a:cxn>
                  <a:cxn ang="0">
                    <a:pos x="T4" y="T5"/>
                  </a:cxn>
                  <a:cxn ang="0">
                    <a:pos x="T6" y="T7"/>
                  </a:cxn>
                  <a:cxn ang="0">
                    <a:pos x="T8" y="T9"/>
                  </a:cxn>
                </a:cxnLst>
                <a:rect l="0" t="0" r="r" b="b"/>
                <a:pathLst>
                  <a:path w="85" h="85">
                    <a:moveTo>
                      <a:pt x="42" y="0"/>
                    </a:moveTo>
                    <a:cubicBezTo>
                      <a:pt x="27" y="31"/>
                      <a:pt x="4" y="77"/>
                      <a:pt x="0" y="85"/>
                    </a:cubicBezTo>
                    <a:cubicBezTo>
                      <a:pt x="10" y="85"/>
                      <a:pt x="10" y="85"/>
                      <a:pt x="10" y="85"/>
                    </a:cubicBezTo>
                    <a:cubicBezTo>
                      <a:pt x="10" y="85"/>
                      <a:pt x="53" y="43"/>
                      <a:pt x="85" y="0"/>
                    </a:cubicBezTo>
                    <a:lnTo>
                      <a:pt x="42" y="0"/>
                    </a:lnTo>
                    <a:close/>
                  </a:path>
                </a:pathLst>
              </a:custGeom>
              <a:solidFill>
                <a:srgbClr val="415DA7"/>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56" name="išḻî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C6FC606-FA6C-4751-AAB7-CD39BC602F6A}"/>
                  </a:ext>
                </a:extLst>
              </p:cNvPr>
              <p:cNvSpPr/>
              <p:nvPr/>
            </p:nvSpPr>
            <p:spPr bwMode="auto">
              <a:xfrm>
                <a:off x="5262563" y="4649788"/>
                <a:ext cx="939800" cy="676275"/>
              </a:xfrm>
              <a:custGeom>
                <a:avLst/>
                <a:gdLst>
                  <a:gd name="T0" fmla="*/ 284 w 318"/>
                  <a:gd name="T1" fmla="*/ 15 h 229"/>
                  <a:gd name="T2" fmla="*/ 144 w 318"/>
                  <a:gd name="T3" fmla="*/ 42 h 229"/>
                  <a:gd name="T4" fmla="*/ 132 w 318"/>
                  <a:gd name="T5" fmla="*/ 0 h 229"/>
                  <a:gd name="T6" fmla="*/ 46 w 318"/>
                  <a:gd name="T7" fmla="*/ 13 h 229"/>
                  <a:gd name="T8" fmla="*/ 3 w 318"/>
                  <a:gd name="T9" fmla="*/ 99 h 229"/>
                  <a:gd name="T10" fmla="*/ 39 w 318"/>
                  <a:gd name="T11" fmla="*/ 149 h 229"/>
                  <a:gd name="T12" fmla="*/ 56 w 318"/>
                  <a:gd name="T13" fmla="*/ 153 h 229"/>
                  <a:gd name="T14" fmla="*/ 201 w 318"/>
                  <a:gd name="T15" fmla="*/ 134 h 229"/>
                  <a:gd name="T16" fmla="*/ 226 w 318"/>
                  <a:gd name="T17" fmla="*/ 117 h 229"/>
                  <a:gd name="T18" fmla="*/ 173 w 318"/>
                  <a:gd name="T19" fmla="*/ 229 h 229"/>
                  <a:gd name="T20" fmla="*/ 185 w 318"/>
                  <a:gd name="T21" fmla="*/ 229 h 229"/>
                  <a:gd name="T22" fmla="*/ 314 w 318"/>
                  <a:gd name="T23" fmla="*/ 55 h 229"/>
                  <a:gd name="T24" fmla="*/ 284 w 318"/>
                  <a:gd name="T25" fmla="*/ 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8" h="229">
                    <a:moveTo>
                      <a:pt x="284" y="15"/>
                    </a:moveTo>
                    <a:cubicBezTo>
                      <a:pt x="234" y="14"/>
                      <a:pt x="164" y="34"/>
                      <a:pt x="144" y="42"/>
                    </a:cubicBezTo>
                    <a:cubicBezTo>
                      <a:pt x="142" y="36"/>
                      <a:pt x="134" y="7"/>
                      <a:pt x="132" y="0"/>
                    </a:cubicBezTo>
                    <a:cubicBezTo>
                      <a:pt x="46" y="13"/>
                      <a:pt x="46" y="13"/>
                      <a:pt x="46" y="13"/>
                    </a:cubicBezTo>
                    <a:cubicBezTo>
                      <a:pt x="30" y="35"/>
                      <a:pt x="7" y="72"/>
                      <a:pt x="3" y="99"/>
                    </a:cubicBezTo>
                    <a:cubicBezTo>
                      <a:pt x="0" y="122"/>
                      <a:pt x="12" y="148"/>
                      <a:pt x="39" y="149"/>
                    </a:cubicBezTo>
                    <a:cubicBezTo>
                      <a:pt x="45" y="149"/>
                      <a:pt x="50" y="151"/>
                      <a:pt x="56" y="153"/>
                    </a:cubicBezTo>
                    <a:cubicBezTo>
                      <a:pt x="100" y="166"/>
                      <a:pt x="165" y="155"/>
                      <a:pt x="201" y="134"/>
                    </a:cubicBezTo>
                    <a:cubicBezTo>
                      <a:pt x="210" y="129"/>
                      <a:pt x="218" y="123"/>
                      <a:pt x="226" y="117"/>
                    </a:cubicBezTo>
                    <a:cubicBezTo>
                      <a:pt x="223" y="131"/>
                      <a:pt x="178" y="217"/>
                      <a:pt x="173" y="229"/>
                    </a:cubicBezTo>
                    <a:cubicBezTo>
                      <a:pt x="185" y="229"/>
                      <a:pt x="185" y="229"/>
                      <a:pt x="185" y="229"/>
                    </a:cubicBezTo>
                    <a:cubicBezTo>
                      <a:pt x="185" y="229"/>
                      <a:pt x="307" y="84"/>
                      <a:pt x="314" y="55"/>
                    </a:cubicBezTo>
                    <a:cubicBezTo>
                      <a:pt x="318" y="37"/>
                      <a:pt x="309" y="16"/>
                      <a:pt x="284" y="15"/>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latin typeface="Adobe Heiti Std" panose="020B0604020202020204"/>
                  <a:cs typeface="+mn-ea"/>
                  <a:sym typeface="Adobe Heiti Std" panose="020B0604020202020204"/>
                </a:endParaRPr>
              </a:p>
            </p:txBody>
          </p:sp>
          <p:sp>
            <p:nvSpPr>
              <p:cNvPr id="57" name="ïŝlî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90BC9FD-15F9-4CC9-97BF-F8D190385D91}"/>
                  </a:ext>
                </a:extLst>
              </p:cNvPr>
              <p:cNvSpPr/>
              <p:nvPr/>
            </p:nvSpPr>
            <p:spPr bwMode="auto">
              <a:xfrm>
                <a:off x="5351463" y="4749801"/>
                <a:ext cx="96838" cy="328613"/>
              </a:xfrm>
              <a:custGeom>
                <a:avLst/>
                <a:gdLst>
                  <a:gd name="T0" fmla="*/ 31 w 33"/>
                  <a:gd name="T1" fmla="*/ 1 h 111"/>
                  <a:gd name="T2" fmla="*/ 12 w 33"/>
                  <a:gd name="T3" fmla="*/ 109 h 111"/>
                  <a:gd name="T4" fmla="*/ 16 w 33"/>
                  <a:gd name="T5" fmla="*/ 108 h 111"/>
                  <a:gd name="T6" fmla="*/ 32 w 33"/>
                  <a:gd name="T7" fmla="*/ 2 h 111"/>
                  <a:gd name="T8" fmla="*/ 31 w 33"/>
                  <a:gd name="T9" fmla="*/ 1 h 111"/>
                </a:gdLst>
                <a:ahLst/>
                <a:cxnLst>
                  <a:cxn ang="0">
                    <a:pos x="T0" y="T1"/>
                  </a:cxn>
                  <a:cxn ang="0">
                    <a:pos x="T2" y="T3"/>
                  </a:cxn>
                  <a:cxn ang="0">
                    <a:pos x="T4" y="T5"/>
                  </a:cxn>
                  <a:cxn ang="0">
                    <a:pos x="T6" y="T7"/>
                  </a:cxn>
                  <a:cxn ang="0">
                    <a:pos x="T8" y="T9"/>
                  </a:cxn>
                </a:cxnLst>
                <a:rect l="0" t="0" r="r" b="b"/>
                <a:pathLst>
                  <a:path w="33" h="111">
                    <a:moveTo>
                      <a:pt x="31" y="1"/>
                    </a:moveTo>
                    <a:cubicBezTo>
                      <a:pt x="7" y="32"/>
                      <a:pt x="0" y="72"/>
                      <a:pt x="12" y="109"/>
                    </a:cubicBezTo>
                    <a:cubicBezTo>
                      <a:pt x="13" y="111"/>
                      <a:pt x="17" y="110"/>
                      <a:pt x="16" y="108"/>
                    </a:cubicBezTo>
                    <a:cubicBezTo>
                      <a:pt x="4" y="72"/>
                      <a:pt x="10" y="33"/>
                      <a:pt x="32" y="2"/>
                    </a:cubicBezTo>
                    <a:cubicBezTo>
                      <a:pt x="33" y="1"/>
                      <a:pt x="31" y="0"/>
                      <a:pt x="31" y="1"/>
                    </a:cubicBezTo>
                    <a:close/>
                  </a:path>
                </a:pathLst>
              </a:custGeom>
              <a:solidFill>
                <a:srgbClr val="39569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58" name="ï$ľïd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A0E8461-3B36-4376-80A4-E9DFA2906A34}"/>
                  </a:ext>
                </a:extLst>
              </p:cNvPr>
              <p:cNvSpPr/>
              <p:nvPr/>
            </p:nvSpPr>
            <p:spPr bwMode="auto">
              <a:xfrm>
                <a:off x="5561013" y="4656138"/>
                <a:ext cx="547688" cy="658813"/>
              </a:xfrm>
              <a:custGeom>
                <a:avLst/>
                <a:gdLst>
                  <a:gd name="T0" fmla="*/ 175 w 185"/>
                  <a:gd name="T1" fmla="*/ 42 h 223"/>
                  <a:gd name="T2" fmla="*/ 145 w 185"/>
                  <a:gd name="T3" fmla="*/ 53 h 223"/>
                  <a:gd name="T4" fmla="*/ 103 w 185"/>
                  <a:gd name="T5" fmla="*/ 74 h 223"/>
                  <a:gd name="T6" fmla="*/ 63 w 185"/>
                  <a:gd name="T7" fmla="*/ 94 h 223"/>
                  <a:gd name="T8" fmla="*/ 43 w 185"/>
                  <a:gd name="T9" fmla="*/ 105 h 223"/>
                  <a:gd name="T10" fmla="*/ 31 w 185"/>
                  <a:gd name="T11" fmla="*/ 110 h 223"/>
                  <a:gd name="T12" fmla="*/ 21 w 185"/>
                  <a:gd name="T13" fmla="*/ 97 h 223"/>
                  <a:gd name="T14" fmla="*/ 14 w 185"/>
                  <a:gd name="T15" fmla="*/ 56 h 223"/>
                  <a:gd name="T16" fmla="*/ 14 w 185"/>
                  <a:gd name="T17" fmla="*/ 54 h 223"/>
                  <a:gd name="T18" fmla="*/ 14 w 185"/>
                  <a:gd name="T19" fmla="*/ 54 h 223"/>
                  <a:gd name="T20" fmla="*/ 29 w 185"/>
                  <a:gd name="T21" fmla="*/ 2 h 223"/>
                  <a:gd name="T22" fmla="*/ 25 w 185"/>
                  <a:gd name="T23" fmla="*/ 3 h 223"/>
                  <a:gd name="T24" fmla="*/ 13 w 185"/>
                  <a:gd name="T25" fmla="*/ 52 h 223"/>
                  <a:gd name="T26" fmla="*/ 2 w 185"/>
                  <a:gd name="T27" fmla="*/ 15 h 223"/>
                  <a:gd name="T28" fmla="*/ 1 w 185"/>
                  <a:gd name="T29" fmla="*/ 15 h 223"/>
                  <a:gd name="T30" fmla="*/ 15 w 185"/>
                  <a:gd name="T31" fmla="*/ 92 h 223"/>
                  <a:gd name="T32" fmla="*/ 26 w 185"/>
                  <a:gd name="T33" fmla="*/ 115 h 223"/>
                  <a:gd name="T34" fmla="*/ 49 w 185"/>
                  <a:gd name="T35" fmla="*/ 107 h 223"/>
                  <a:gd name="T36" fmla="*/ 125 w 185"/>
                  <a:gd name="T37" fmla="*/ 69 h 223"/>
                  <a:gd name="T38" fmla="*/ 161 w 185"/>
                  <a:gd name="T39" fmla="*/ 51 h 223"/>
                  <a:gd name="T40" fmla="*/ 171 w 185"/>
                  <a:gd name="T41" fmla="*/ 48 h 223"/>
                  <a:gd name="T42" fmla="*/ 172 w 185"/>
                  <a:gd name="T43" fmla="*/ 61 h 223"/>
                  <a:gd name="T44" fmla="*/ 79 w 185"/>
                  <a:gd name="T45" fmla="*/ 223 h 223"/>
                  <a:gd name="T46" fmla="*/ 84 w 185"/>
                  <a:gd name="T47" fmla="*/ 223 h 223"/>
                  <a:gd name="T48" fmla="*/ 182 w 185"/>
                  <a:gd name="T49" fmla="*/ 54 h 223"/>
                  <a:gd name="T50" fmla="*/ 175 w 185"/>
                  <a:gd name="T51" fmla="*/ 4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5" h="223">
                    <a:moveTo>
                      <a:pt x="175" y="42"/>
                    </a:moveTo>
                    <a:cubicBezTo>
                      <a:pt x="165" y="41"/>
                      <a:pt x="154" y="49"/>
                      <a:pt x="145" y="53"/>
                    </a:cubicBezTo>
                    <a:cubicBezTo>
                      <a:pt x="131" y="60"/>
                      <a:pt x="117" y="67"/>
                      <a:pt x="103" y="74"/>
                    </a:cubicBezTo>
                    <a:cubicBezTo>
                      <a:pt x="90" y="81"/>
                      <a:pt x="77" y="88"/>
                      <a:pt x="63" y="94"/>
                    </a:cubicBezTo>
                    <a:cubicBezTo>
                      <a:pt x="57" y="98"/>
                      <a:pt x="50" y="101"/>
                      <a:pt x="43" y="105"/>
                    </a:cubicBezTo>
                    <a:cubicBezTo>
                      <a:pt x="40" y="106"/>
                      <a:pt x="34" y="110"/>
                      <a:pt x="31" y="110"/>
                    </a:cubicBezTo>
                    <a:cubicBezTo>
                      <a:pt x="24" y="111"/>
                      <a:pt x="22" y="102"/>
                      <a:pt x="21" y="97"/>
                    </a:cubicBezTo>
                    <a:cubicBezTo>
                      <a:pt x="18" y="84"/>
                      <a:pt x="17" y="70"/>
                      <a:pt x="14" y="56"/>
                    </a:cubicBezTo>
                    <a:cubicBezTo>
                      <a:pt x="14" y="55"/>
                      <a:pt x="14" y="55"/>
                      <a:pt x="14" y="54"/>
                    </a:cubicBezTo>
                    <a:cubicBezTo>
                      <a:pt x="14" y="54"/>
                      <a:pt x="14" y="54"/>
                      <a:pt x="14" y="54"/>
                    </a:cubicBezTo>
                    <a:cubicBezTo>
                      <a:pt x="28" y="41"/>
                      <a:pt x="34" y="21"/>
                      <a:pt x="29" y="2"/>
                    </a:cubicBezTo>
                    <a:cubicBezTo>
                      <a:pt x="28" y="0"/>
                      <a:pt x="25" y="1"/>
                      <a:pt x="25" y="3"/>
                    </a:cubicBezTo>
                    <a:cubicBezTo>
                      <a:pt x="29" y="21"/>
                      <a:pt x="25" y="38"/>
                      <a:pt x="13" y="52"/>
                    </a:cubicBezTo>
                    <a:cubicBezTo>
                      <a:pt x="11" y="39"/>
                      <a:pt x="7" y="27"/>
                      <a:pt x="2" y="15"/>
                    </a:cubicBezTo>
                    <a:cubicBezTo>
                      <a:pt x="2" y="13"/>
                      <a:pt x="0" y="14"/>
                      <a:pt x="1" y="15"/>
                    </a:cubicBezTo>
                    <a:cubicBezTo>
                      <a:pt x="9" y="40"/>
                      <a:pt x="11" y="66"/>
                      <a:pt x="15" y="92"/>
                    </a:cubicBezTo>
                    <a:cubicBezTo>
                      <a:pt x="16" y="99"/>
                      <a:pt x="18" y="112"/>
                      <a:pt x="26" y="115"/>
                    </a:cubicBezTo>
                    <a:cubicBezTo>
                      <a:pt x="33" y="118"/>
                      <a:pt x="43" y="111"/>
                      <a:pt x="49" y="107"/>
                    </a:cubicBezTo>
                    <a:cubicBezTo>
                      <a:pt x="74" y="95"/>
                      <a:pt x="100" y="82"/>
                      <a:pt x="125" y="69"/>
                    </a:cubicBezTo>
                    <a:cubicBezTo>
                      <a:pt x="137" y="63"/>
                      <a:pt x="149" y="56"/>
                      <a:pt x="161" y="51"/>
                    </a:cubicBezTo>
                    <a:cubicBezTo>
                      <a:pt x="164" y="49"/>
                      <a:pt x="168" y="48"/>
                      <a:pt x="171" y="48"/>
                    </a:cubicBezTo>
                    <a:cubicBezTo>
                      <a:pt x="175" y="49"/>
                      <a:pt x="175" y="56"/>
                      <a:pt x="172" y="61"/>
                    </a:cubicBezTo>
                    <a:cubicBezTo>
                      <a:pt x="169" y="66"/>
                      <a:pt x="91" y="203"/>
                      <a:pt x="79" y="223"/>
                    </a:cubicBezTo>
                    <a:cubicBezTo>
                      <a:pt x="84" y="223"/>
                      <a:pt x="84" y="223"/>
                      <a:pt x="84" y="223"/>
                    </a:cubicBezTo>
                    <a:cubicBezTo>
                      <a:pt x="104" y="187"/>
                      <a:pt x="164" y="95"/>
                      <a:pt x="182" y="54"/>
                    </a:cubicBezTo>
                    <a:cubicBezTo>
                      <a:pt x="185" y="47"/>
                      <a:pt x="179" y="43"/>
                      <a:pt x="175" y="42"/>
                    </a:cubicBezTo>
                    <a:close/>
                  </a:path>
                </a:pathLst>
              </a:custGeom>
              <a:solidFill>
                <a:srgbClr val="39569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latin typeface="Adobe Heiti Std" panose="020B0604020202020204"/>
                  <a:cs typeface="+mn-ea"/>
                  <a:sym typeface="Adobe Heiti Std" panose="020B0604020202020204"/>
                </a:endParaRPr>
              </a:p>
            </p:txBody>
          </p:sp>
          <p:sp>
            <p:nvSpPr>
              <p:cNvPr id="59" name="îsḻi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5DEAE4F-1DA0-4552-A0FA-94C566B9EDE9}"/>
                  </a:ext>
                </a:extLst>
              </p:cNvPr>
              <p:cNvSpPr/>
              <p:nvPr/>
            </p:nvSpPr>
            <p:spPr bwMode="auto">
              <a:xfrm>
                <a:off x="5767388" y="5314951"/>
                <a:ext cx="142875" cy="41275"/>
              </a:xfrm>
              <a:custGeom>
                <a:avLst/>
                <a:gdLst>
                  <a:gd name="T0" fmla="*/ 0 w 48"/>
                  <a:gd name="T1" fmla="*/ 4 h 14"/>
                  <a:gd name="T2" fmla="*/ 4 w 48"/>
                  <a:gd name="T3" fmla="*/ 8 h 14"/>
                  <a:gd name="T4" fmla="*/ 34 w 48"/>
                  <a:gd name="T5" fmla="*/ 11 h 14"/>
                  <a:gd name="T6" fmla="*/ 47 w 48"/>
                  <a:gd name="T7" fmla="*/ 7 h 14"/>
                  <a:gd name="T8" fmla="*/ 33 w 48"/>
                  <a:gd name="T9" fmla="*/ 1 h 14"/>
                  <a:gd name="T10" fmla="*/ 4 w 48"/>
                  <a:gd name="T11" fmla="*/ 0 h 14"/>
                  <a:gd name="T12" fmla="*/ 0 w 48"/>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0" y="4"/>
                    </a:moveTo>
                    <a:cubicBezTo>
                      <a:pt x="0" y="7"/>
                      <a:pt x="2" y="8"/>
                      <a:pt x="4" y="8"/>
                    </a:cubicBezTo>
                    <a:cubicBezTo>
                      <a:pt x="14" y="9"/>
                      <a:pt x="24" y="9"/>
                      <a:pt x="34" y="11"/>
                    </a:cubicBezTo>
                    <a:cubicBezTo>
                      <a:pt x="38" y="11"/>
                      <a:pt x="48" y="14"/>
                      <a:pt x="47" y="7"/>
                    </a:cubicBezTo>
                    <a:cubicBezTo>
                      <a:pt x="47" y="1"/>
                      <a:pt x="37" y="1"/>
                      <a:pt x="33" y="1"/>
                    </a:cubicBezTo>
                    <a:cubicBezTo>
                      <a:pt x="24" y="1"/>
                      <a:pt x="13" y="0"/>
                      <a:pt x="4" y="0"/>
                    </a:cubicBezTo>
                    <a:cubicBezTo>
                      <a:pt x="2" y="0"/>
                      <a:pt x="0" y="1"/>
                      <a:pt x="0" y="4"/>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60" name="íṥḻîḑ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0A42C9F-C46F-4150-9208-1AF7D825F2DE}"/>
                  </a:ext>
                </a:extLst>
              </p:cNvPr>
              <p:cNvSpPr/>
              <p:nvPr/>
            </p:nvSpPr>
            <p:spPr bwMode="auto">
              <a:xfrm>
                <a:off x="5437188" y="5314951"/>
                <a:ext cx="141288" cy="41275"/>
              </a:xfrm>
              <a:custGeom>
                <a:avLst/>
                <a:gdLst>
                  <a:gd name="T0" fmla="*/ 0 w 48"/>
                  <a:gd name="T1" fmla="*/ 4 h 14"/>
                  <a:gd name="T2" fmla="*/ 4 w 48"/>
                  <a:gd name="T3" fmla="*/ 8 h 14"/>
                  <a:gd name="T4" fmla="*/ 35 w 48"/>
                  <a:gd name="T5" fmla="*/ 11 h 14"/>
                  <a:gd name="T6" fmla="*/ 48 w 48"/>
                  <a:gd name="T7" fmla="*/ 7 h 14"/>
                  <a:gd name="T8" fmla="*/ 34 w 48"/>
                  <a:gd name="T9" fmla="*/ 1 h 14"/>
                  <a:gd name="T10" fmla="*/ 4 w 48"/>
                  <a:gd name="T11" fmla="*/ 0 h 14"/>
                  <a:gd name="T12" fmla="*/ 0 w 48"/>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0" y="4"/>
                    </a:moveTo>
                    <a:cubicBezTo>
                      <a:pt x="0" y="7"/>
                      <a:pt x="3" y="8"/>
                      <a:pt x="4" y="8"/>
                    </a:cubicBezTo>
                    <a:cubicBezTo>
                      <a:pt x="15" y="9"/>
                      <a:pt x="25" y="9"/>
                      <a:pt x="35" y="11"/>
                    </a:cubicBezTo>
                    <a:cubicBezTo>
                      <a:pt x="38" y="11"/>
                      <a:pt x="48" y="14"/>
                      <a:pt x="48" y="7"/>
                    </a:cubicBezTo>
                    <a:cubicBezTo>
                      <a:pt x="47" y="1"/>
                      <a:pt x="38" y="1"/>
                      <a:pt x="34" y="1"/>
                    </a:cubicBezTo>
                    <a:cubicBezTo>
                      <a:pt x="25" y="1"/>
                      <a:pt x="13" y="0"/>
                      <a:pt x="4" y="0"/>
                    </a:cubicBezTo>
                    <a:cubicBezTo>
                      <a:pt x="2" y="0"/>
                      <a:pt x="1" y="1"/>
                      <a:pt x="0" y="4"/>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61" name="ïšļi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FC81AC2-7723-4446-8833-5125F9414BC0}"/>
                  </a:ext>
                </a:extLst>
              </p:cNvPr>
              <p:cNvSpPr/>
              <p:nvPr/>
            </p:nvSpPr>
            <p:spPr bwMode="auto">
              <a:xfrm>
                <a:off x="5516563" y="3373438"/>
                <a:ext cx="141288" cy="144463"/>
              </a:xfrm>
              <a:custGeom>
                <a:avLst/>
                <a:gdLst>
                  <a:gd name="T0" fmla="*/ 12 w 48"/>
                  <a:gd name="T1" fmla="*/ 1 h 49"/>
                  <a:gd name="T2" fmla="*/ 25 w 48"/>
                  <a:gd name="T3" fmla="*/ 11 h 49"/>
                  <a:gd name="T4" fmla="*/ 35 w 48"/>
                  <a:gd name="T5" fmla="*/ 21 h 49"/>
                  <a:gd name="T6" fmla="*/ 42 w 48"/>
                  <a:gd name="T7" fmla="*/ 16 h 49"/>
                  <a:gd name="T8" fmla="*/ 46 w 48"/>
                  <a:gd name="T9" fmla="*/ 17 h 49"/>
                  <a:gd name="T10" fmla="*/ 44 w 48"/>
                  <a:gd name="T11" fmla="*/ 46 h 49"/>
                  <a:gd name="T12" fmla="*/ 30 w 48"/>
                  <a:gd name="T13" fmla="*/ 49 h 49"/>
                  <a:gd name="T14" fmla="*/ 16 w 48"/>
                  <a:gd name="T15" fmla="*/ 28 h 49"/>
                  <a:gd name="T16" fmla="*/ 3 w 48"/>
                  <a:gd name="T17" fmla="*/ 16 h 49"/>
                  <a:gd name="T18" fmla="*/ 12 w 48"/>
                  <a:gd name="T19"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12" y="1"/>
                    </a:moveTo>
                    <a:cubicBezTo>
                      <a:pt x="18" y="2"/>
                      <a:pt x="21" y="7"/>
                      <a:pt x="25" y="11"/>
                    </a:cubicBezTo>
                    <a:cubicBezTo>
                      <a:pt x="27" y="14"/>
                      <a:pt x="31" y="20"/>
                      <a:pt x="35" y="21"/>
                    </a:cubicBezTo>
                    <a:cubicBezTo>
                      <a:pt x="41" y="23"/>
                      <a:pt x="40" y="20"/>
                      <a:pt x="42" y="16"/>
                    </a:cubicBezTo>
                    <a:cubicBezTo>
                      <a:pt x="43" y="15"/>
                      <a:pt x="45" y="16"/>
                      <a:pt x="46" y="17"/>
                    </a:cubicBezTo>
                    <a:cubicBezTo>
                      <a:pt x="48" y="27"/>
                      <a:pt x="41" y="36"/>
                      <a:pt x="44" y="46"/>
                    </a:cubicBezTo>
                    <a:cubicBezTo>
                      <a:pt x="40" y="48"/>
                      <a:pt x="35" y="49"/>
                      <a:pt x="30" y="49"/>
                    </a:cubicBezTo>
                    <a:cubicBezTo>
                      <a:pt x="30" y="49"/>
                      <a:pt x="29" y="38"/>
                      <a:pt x="16" y="28"/>
                    </a:cubicBezTo>
                    <a:cubicBezTo>
                      <a:pt x="11" y="24"/>
                      <a:pt x="5" y="21"/>
                      <a:pt x="3" y="16"/>
                    </a:cubicBezTo>
                    <a:cubicBezTo>
                      <a:pt x="0" y="9"/>
                      <a:pt x="4" y="0"/>
                      <a:pt x="12" y="1"/>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62" name="ïṩľî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81DEB4E-E82C-4586-949A-3B51C2C17090}"/>
                  </a:ext>
                </a:extLst>
              </p:cNvPr>
              <p:cNvSpPr/>
              <p:nvPr/>
            </p:nvSpPr>
            <p:spPr bwMode="auto">
              <a:xfrm>
                <a:off x="5353050" y="3494088"/>
                <a:ext cx="358775" cy="712788"/>
              </a:xfrm>
              <a:custGeom>
                <a:avLst/>
                <a:gdLst>
                  <a:gd name="T0" fmla="*/ 63 w 121"/>
                  <a:gd name="T1" fmla="*/ 237 h 241"/>
                  <a:gd name="T2" fmla="*/ 98 w 121"/>
                  <a:gd name="T3" fmla="*/ 0 h 241"/>
                  <a:gd name="T4" fmla="*/ 83 w 121"/>
                  <a:gd name="T5" fmla="*/ 4 h 241"/>
                  <a:gd name="T6" fmla="*/ 66 w 121"/>
                  <a:gd name="T7" fmla="*/ 161 h 241"/>
                  <a:gd name="T8" fmla="*/ 0 w 121"/>
                  <a:gd name="T9" fmla="*/ 237 h 241"/>
                  <a:gd name="T10" fmla="*/ 63 w 121"/>
                  <a:gd name="T11" fmla="*/ 237 h 241"/>
                </a:gdLst>
                <a:ahLst/>
                <a:cxnLst>
                  <a:cxn ang="0">
                    <a:pos x="T0" y="T1"/>
                  </a:cxn>
                  <a:cxn ang="0">
                    <a:pos x="T2" y="T3"/>
                  </a:cxn>
                  <a:cxn ang="0">
                    <a:pos x="T4" y="T5"/>
                  </a:cxn>
                  <a:cxn ang="0">
                    <a:pos x="T6" y="T7"/>
                  </a:cxn>
                  <a:cxn ang="0">
                    <a:pos x="T8" y="T9"/>
                  </a:cxn>
                  <a:cxn ang="0">
                    <a:pos x="T10" y="T11"/>
                  </a:cxn>
                </a:cxnLst>
                <a:rect l="0" t="0" r="r" b="b"/>
                <a:pathLst>
                  <a:path w="121" h="241">
                    <a:moveTo>
                      <a:pt x="63" y="237"/>
                    </a:moveTo>
                    <a:cubicBezTo>
                      <a:pt x="121" y="146"/>
                      <a:pt x="118" y="69"/>
                      <a:pt x="98" y="0"/>
                    </a:cubicBezTo>
                    <a:cubicBezTo>
                      <a:pt x="93" y="1"/>
                      <a:pt x="88" y="3"/>
                      <a:pt x="83" y="4"/>
                    </a:cubicBezTo>
                    <a:cubicBezTo>
                      <a:pt x="90" y="57"/>
                      <a:pt x="87" y="113"/>
                      <a:pt x="66" y="161"/>
                    </a:cubicBezTo>
                    <a:cubicBezTo>
                      <a:pt x="53" y="193"/>
                      <a:pt x="30" y="219"/>
                      <a:pt x="0" y="237"/>
                    </a:cubicBezTo>
                    <a:cubicBezTo>
                      <a:pt x="21" y="241"/>
                      <a:pt x="42" y="240"/>
                      <a:pt x="63" y="237"/>
                    </a:cubicBezTo>
                    <a:close/>
                  </a:path>
                </a:pathLst>
              </a:custGeom>
              <a:solidFill>
                <a:srgbClr val="E94C7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latin typeface="Adobe Heiti Std" panose="020B0604020202020204"/>
                  <a:cs typeface="+mn-ea"/>
                  <a:sym typeface="Adobe Heiti Std" panose="020B0604020202020204"/>
                </a:endParaRPr>
              </a:p>
            </p:txBody>
          </p:sp>
          <p:sp>
            <p:nvSpPr>
              <p:cNvPr id="63" name="iṡḷí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328B417-D9AE-4DFE-AA85-BF4B48773255}"/>
                  </a:ext>
                </a:extLst>
              </p:cNvPr>
              <p:cNvSpPr/>
              <p:nvPr/>
            </p:nvSpPr>
            <p:spPr bwMode="auto">
              <a:xfrm>
                <a:off x="5589588" y="3867151"/>
                <a:ext cx="33338" cy="49213"/>
              </a:xfrm>
              <a:custGeom>
                <a:avLst/>
                <a:gdLst>
                  <a:gd name="T0" fmla="*/ 9 w 11"/>
                  <a:gd name="T1" fmla="*/ 9 h 17"/>
                  <a:gd name="T2" fmla="*/ 1 w 11"/>
                  <a:gd name="T3" fmla="*/ 3 h 17"/>
                  <a:gd name="T4" fmla="*/ 1 w 11"/>
                  <a:gd name="T5" fmla="*/ 15 h 17"/>
                  <a:gd name="T6" fmla="*/ 9 w 11"/>
                  <a:gd name="T7" fmla="*/ 16 h 17"/>
                  <a:gd name="T8" fmla="*/ 9 w 11"/>
                  <a:gd name="T9" fmla="*/ 9 h 17"/>
                </a:gdLst>
                <a:ahLst/>
                <a:cxnLst>
                  <a:cxn ang="0">
                    <a:pos x="T0" y="T1"/>
                  </a:cxn>
                  <a:cxn ang="0">
                    <a:pos x="T2" y="T3"/>
                  </a:cxn>
                  <a:cxn ang="0">
                    <a:pos x="T4" y="T5"/>
                  </a:cxn>
                  <a:cxn ang="0">
                    <a:pos x="T6" y="T7"/>
                  </a:cxn>
                  <a:cxn ang="0">
                    <a:pos x="T8" y="T9"/>
                  </a:cxn>
                </a:cxnLst>
                <a:rect l="0" t="0" r="r" b="b"/>
                <a:pathLst>
                  <a:path w="11" h="17">
                    <a:moveTo>
                      <a:pt x="9" y="9"/>
                    </a:moveTo>
                    <a:cubicBezTo>
                      <a:pt x="2" y="7"/>
                      <a:pt x="1" y="3"/>
                      <a:pt x="1" y="3"/>
                    </a:cubicBezTo>
                    <a:cubicBezTo>
                      <a:pt x="1" y="0"/>
                      <a:pt x="0" y="13"/>
                      <a:pt x="1" y="15"/>
                    </a:cubicBezTo>
                    <a:cubicBezTo>
                      <a:pt x="3" y="17"/>
                      <a:pt x="6" y="17"/>
                      <a:pt x="9" y="16"/>
                    </a:cubicBezTo>
                    <a:cubicBezTo>
                      <a:pt x="11" y="14"/>
                      <a:pt x="11" y="10"/>
                      <a:pt x="9" y="9"/>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64" name="iṣľï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12C62B1-9830-4DDB-BE60-374103CAD3BD}"/>
                  </a:ext>
                </a:extLst>
              </p:cNvPr>
              <p:cNvSpPr/>
              <p:nvPr/>
            </p:nvSpPr>
            <p:spPr bwMode="auto">
              <a:xfrm>
                <a:off x="5324475" y="3733801"/>
                <a:ext cx="280988" cy="484188"/>
              </a:xfrm>
              <a:custGeom>
                <a:avLst/>
                <a:gdLst>
                  <a:gd name="T0" fmla="*/ 82 w 95"/>
                  <a:gd name="T1" fmla="*/ 19 h 164"/>
                  <a:gd name="T2" fmla="*/ 73 w 95"/>
                  <a:gd name="T3" fmla="*/ 8 h 164"/>
                  <a:gd name="T4" fmla="*/ 72 w 95"/>
                  <a:gd name="T5" fmla="*/ 8 h 164"/>
                  <a:gd name="T6" fmla="*/ 41 w 95"/>
                  <a:gd name="T7" fmla="*/ 14 h 164"/>
                  <a:gd name="T8" fmla="*/ 17 w 95"/>
                  <a:gd name="T9" fmla="*/ 44 h 164"/>
                  <a:gd name="T10" fmla="*/ 24 w 95"/>
                  <a:gd name="T11" fmla="*/ 117 h 164"/>
                  <a:gd name="T12" fmla="*/ 25 w 95"/>
                  <a:gd name="T13" fmla="*/ 160 h 164"/>
                  <a:gd name="T14" fmla="*/ 27 w 95"/>
                  <a:gd name="T15" fmla="*/ 162 h 164"/>
                  <a:gd name="T16" fmla="*/ 28 w 95"/>
                  <a:gd name="T17" fmla="*/ 163 h 164"/>
                  <a:gd name="T18" fmla="*/ 64 w 95"/>
                  <a:gd name="T19" fmla="*/ 155 h 164"/>
                  <a:gd name="T20" fmla="*/ 65 w 95"/>
                  <a:gd name="T21" fmla="*/ 154 h 164"/>
                  <a:gd name="T22" fmla="*/ 66 w 95"/>
                  <a:gd name="T23" fmla="*/ 151 h 164"/>
                  <a:gd name="T24" fmla="*/ 53 w 95"/>
                  <a:gd name="T25" fmla="*/ 120 h 164"/>
                  <a:gd name="T26" fmla="*/ 84 w 95"/>
                  <a:gd name="T27" fmla="*/ 94 h 164"/>
                  <a:gd name="T28" fmla="*/ 82 w 95"/>
                  <a:gd name="T2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64">
                    <a:moveTo>
                      <a:pt x="82" y="19"/>
                    </a:moveTo>
                    <a:cubicBezTo>
                      <a:pt x="79" y="15"/>
                      <a:pt x="76" y="11"/>
                      <a:pt x="73" y="8"/>
                    </a:cubicBezTo>
                    <a:cubicBezTo>
                      <a:pt x="72" y="8"/>
                      <a:pt x="72" y="8"/>
                      <a:pt x="72" y="8"/>
                    </a:cubicBezTo>
                    <a:cubicBezTo>
                      <a:pt x="62" y="0"/>
                      <a:pt x="49" y="6"/>
                      <a:pt x="41" y="14"/>
                    </a:cubicBezTo>
                    <a:cubicBezTo>
                      <a:pt x="31" y="22"/>
                      <a:pt x="23" y="32"/>
                      <a:pt x="17" y="44"/>
                    </a:cubicBezTo>
                    <a:cubicBezTo>
                      <a:pt x="6" y="65"/>
                      <a:pt x="0" y="103"/>
                      <a:pt x="24" y="117"/>
                    </a:cubicBezTo>
                    <a:cubicBezTo>
                      <a:pt x="25" y="132"/>
                      <a:pt x="25" y="146"/>
                      <a:pt x="25" y="160"/>
                    </a:cubicBezTo>
                    <a:cubicBezTo>
                      <a:pt x="25" y="162"/>
                      <a:pt x="26" y="162"/>
                      <a:pt x="27" y="162"/>
                    </a:cubicBezTo>
                    <a:cubicBezTo>
                      <a:pt x="27" y="163"/>
                      <a:pt x="28" y="163"/>
                      <a:pt x="28" y="163"/>
                    </a:cubicBezTo>
                    <a:cubicBezTo>
                      <a:pt x="41" y="164"/>
                      <a:pt x="53" y="161"/>
                      <a:pt x="64" y="155"/>
                    </a:cubicBezTo>
                    <a:cubicBezTo>
                      <a:pt x="65" y="154"/>
                      <a:pt x="65" y="154"/>
                      <a:pt x="65" y="154"/>
                    </a:cubicBezTo>
                    <a:cubicBezTo>
                      <a:pt x="66" y="153"/>
                      <a:pt x="67" y="152"/>
                      <a:pt x="66" y="151"/>
                    </a:cubicBezTo>
                    <a:cubicBezTo>
                      <a:pt x="60" y="141"/>
                      <a:pt x="55" y="131"/>
                      <a:pt x="53" y="120"/>
                    </a:cubicBezTo>
                    <a:cubicBezTo>
                      <a:pt x="66" y="116"/>
                      <a:pt x="78" y="107"/>
                      <a:pt x="84" y="94"/>
                    </a:cubicBezTo>
                    <a:cubicBezTo>
                      <a:pt x="95" y="71"/>
                      <a:pt x="95" y="41"/>
                      <a:pt x="82" y="19"/>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latin typeface="Adobe Heiti Std" panose="020B0604020202020204"/>
                  <a:cs typeface="+mn-ea"/>
                  <a:sym typeface="Adobe Heiti Std" panose="020B0604020202020204"/>
                </a:endParaRPr>
              </a:p>
            </p:txBody>
          </p:sp>
          <p:sp>
            <p:nvSpPr>
              <p:cNvPr id="65" name="ísḻî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D1098F0-AE06-44C3-AFD5-D3D89264C738}"/>
                  </a:ext>
                </a:extLst>
              </p:cNvPr>
              <p:cNvSpPr/>
              <p:nvPr/>
            </p:nvSpPr>
            <p:spPr bwMode="auto">
              <a:xfrm>
                <a:off x="5462588" y="3913188"/>
                <a:ext cx="109538" cy="60325"/>
              </a:xfrm>
              <a:custGeom>
                <a:avLst/>
                <a:gdLst>
                  <a:gd name="T0" fmla="*/ 30 w 37"/>
                  <a:gd name="T1" fmla="*/ 3 h 20"/>
                  <a:gd name="T2" fmla="*/ 26 w 37"/>
                  <a:gd name="T3" fmla="*/ 2 h 20"/>
                  <a:gd name="T4" fmla="*/ 11 w 37"/>
                  <a:gd name="T5" fmla="*/ 1 h 20"/>
                  <a:gd name="T6" fmla="*/ 3 w 37"/>
                  <a:gd name="T7" fmla="*/ 12 h 20"/>
                  <a:gd name="T8" fmla="*/ 9 w 37"/>
                  <a:gd name="T9" fmla="*/ 18 h 20"/>
                  <a:gd name="T10" fmla="*/ 21 w 37"/>
                  <a:gd name="T11" fmla="*/ 20 h 20"/>
                  <a:gd name="T12" fmla="*/ 35 w 37"/>
                  <a:gd name="T13" fmla="*/ 13 h 20"/>
                  <a:gd name="T14" fmla="*/ 30 w 37"/>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0">
                    <a:moveTo>
                      <a:pt x="30" y="3"/>
                    </a:moveTo>
                    <a:cubicBezTo>
                      <a:pt x="28" y="3"/>
                      <a:pt x="27" y="2"/>
                      <a:pt x="26" y="2"/>
                    </a:cubicBezTo>
                    <a:cubicBezTo>
                      <a:pt x="21" y="1"/>
                      <a:pt x="16" y="0"/>
                      <a:pt x="11" y="1"/>
                    </a:cubicBezTo>
                    <a:cubicBezTo>
                      <a:pt x="6" y="2"/>
                      <a:pt x="0" y="6"/>
                      <a:pt x="3" y="12"/>
                    </a:cubicBezTo>
                    <a:cubicBezTo>
                      <a:pt x="4" y="15"/>
                      <a:pt x="6" y="16"/>
                      <a:pt x="9" y="18"/>
                    </a:cubicBezTo>
                    <a:cubicBezTo>
                      <a:pt x="13" y="19"/>
                      <a:pt x="17" y="20"/>
                      <a:pt x="21" y="20"/>
                    </a:cubicBezTo>
                    <a:cubicBezTo>
                      <a:pt x="26" y="20"/>
                      <a:pt x="32" y="18"/>
                      <a:pt x="35" y="13"/>
                    </a:cubicBezTo>
                    <a:cubicBezTo>
                      <a:pt x="37" y="9"/>
                      <a:pt x="34" y="5"/>
                      <a:pt x="30" y="3"/>
                    </a:cubicBezTo>
                    <a:close/>
                  </a:path>
                </a:pathLst>
              </a:custGeom>
              <a:solidFill>
                <a:srgbClr val="F8C3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66" name="î$1í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9B7A51B-33D8-4007-A573-833FD0B5C0B8}"/>
                  </a:ext>
                </a:extLst>
              </p:cNvPr>
              <p:cNvSpPr/>
              <p:nvPr/>
            </p:nvSpPr>
            <p:spPr bwMode="auto">
              <a:xfrm>
                <a:off x="5499100" y="3846513"/>
                <a:ext cx="79375" cy="46038"/>
              </a:xfrm>
              <a:custGeom>
                <a:avLst/>
                <a:gdLst>
                  <a:gd name="T0" fmla="*/ 26 w 27"/>
                  <a:gd name="T1" fmla="*/ 7 h 16"/>
                  <a:gd name="T2" fmla="*/ 10 w 27"/>
                  <a:gd name="T3" fmla="*/ 2 h 16"/>
                  <a:gd name="T4" fmla="*/ 0 w 27"/>
                  <a:gd name="T5" fmla="*/ 16 h 16"/>
                  <a:gd name="T6" fmla="*/ 1 w 27"/>
                  <a:gd name="T7" fmla="*/ 16 h 16"/>
                  <a:gd name="T8" fmla="*/ 10 w 27"/>
                  <a:gd name="T9" fmla="*/ 4 h 16"/>
                  <a:gd name="T10" fmla="*/ 22 w 27"/>
                  <a:gd name="T11" fmla="*/ 9 h 16"/>
                  <a:gd name="T12" fmla="*/ 26 w 27"/>
                  <a:gd name="T13" fmla="*/ 7 h 16"/>
                </a:gdLst>
                <a:ahLst/>
                <a:cxnLst>
                  <a:cxn ang="0">
                    <a:pos x="T0" y="T1"/>
                  </a:cxn>
                  <a:cxn ang="0">
                    <a:pos x="T2" y="T3"/>
                  </a:cxn>
                  <a:cxn ang="0">
                    <a:pos x="T4" y="T5"/>
                  </a:cxn>
                  <a:cxn ang="0">
                    <a:pos x="T6" y="T7"/>
                  </a:cxn>
                  <a:cxn ang="0">
                    <a:pos x="T8" y="T9"/>
                  </a:cxn>
                  <a:cxn ang="0">
                    <a:pos x="T10" y="T11"/>
                  </a:cxn>
                  <a:cxn ang="0">
                    <a:pos x="T12" y="T13"/>
                  </a:cxn>
                </a:cxnLst>
                <a:rect l="0" t="0" r="r" b="b"/>
                <a:pathLst>
                  <a:path w="27" h="16">
                    <a:moveTo>
                      <a:pt x="26" y="7"/>
                    </a:moveTo>
                    <a:cubicBezTo>
                      <a:pt x="23" y="1"/>
                      <a:pt x="15" y="0"/>
                      <a:pt x="10" y="2"/>
                    </a:cubicBezTo>
                    <a:cubicBezTo>
                      <a:pt x="3" y="4"/>
                      <a:pt x="0" y="10"/>
                      <a:pt x="0" y="16"/>
                    </a:cubicBezTo>
                    <a:cubicBezTo>
                      <a:pt x="1" y="16"/>
                      <a:pt x="1" y="16"/>
                      <a:pt x="1" y="16"/>
                    </a:cubicBezTo>
                    <a:cubicBezTo>
                      <a:pt x="1" y="11"/>
                      <a:pt x="5" y="5"/>
                      <a:pt x="10" y="4"/>
                    </a:cubicBezTo>
                    <a:cubicBezTo>
                      <a:pt x="14" y="2"/>
                      <a:pt x="20" y="5"/>
                      <a:pt x="22" y="9"/>
                    </a:cubicBezTo>
                    <a:cubicBezTo>
                      <a:pt x="24" y="11"/>
                      <a:pt x="27" y="9"/>
                      <a:pt x="26" y="7"/>
                    </a:cubicBezTo>
                    <a:close/>
                  </a:path>
                </a:pathLst>
              </a:custGeom>
              <a:solidFill>
                <a:srgbClr val="384C8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67" name="išḷí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D82486D-FAC1-446B-95BF-16C37F0391DF}"/>
                  </a:ext>
                </a:extLst>
              </p:cNvPr>
              <p:cNvSpPr/>
              <p:nvPr/>
            </p:nvSpPr>
            <p:spPr bwMode="auto">
              <a:xfrm>
                <a:off x="5084763" y="3606801"/>
                <a:ext cx="523875" cy="534988"/>
              </a:xfrm>
              <a:custGeom>
                <a:avLst/>
                <a:gdLst>
                  <a:gd name="T0" fmla="*/ 167 w 177"/>
                  <a:gd name="T1" fmla="*/ 23 h 181"/>
                  <a:gd name="T2" fmla="*/ 88 w 177"/>
                  <a:gd name="T3" fmla="*/ 26 h 181"/>
                  <a:gd name="T4" fmla="*/ 28 w 177"/>
                  <a:gd name="T5" fmla="*/ 53 h 181"/>
                  <a:gd name="T6" fmla="*/ 33 w 177"/>
                  <a:gd name="T7" fmla="*/ 79 h 181"/>
                  <a:gd name="T8" fmla="*/ 6 w 177"/>
                  <a:gd name="T9" fmla="*/ 128 h 181"/>
                  <a:gd name="T10" fmla="*/ 55 w 177"/>
                  <a:gd name="T11" fmla="*/ 156 h 181"/>
                  <a:gd name="T12" fmla="*/ 117 w 177"/>
                  <a:gd name="T13" fmla="*/ 163 h 181"/>
                  <a:gd name="T14" fmla="*/ 122 w 177"/>
                  <a:gd name="T15" fmla="*/ 150 h 181"/>
                  <a:gd name="T16" fmla="*/ 116 w 177"/>
                  <a:gd name="T17" fmla="*/ 128 h 181"/>
                  <a:gd name="T18" fmla="*/ 143 w 177"/>
                  <a:gd name="T19" fmla="*/ 74 h 181"/>
                  <a:gd name="T20" fmla="*/ 163 w 177"/>
                  <a:gd name="T21" fmla="*/ 65 h 181"/>
                  <a:gd name="T22" fmla="*/ 167 w 177"/>
                  <a:gd name="T23" fmla="*/ 2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81">
                    <a:moveTo>
                      <a:pt x="167" y="23"/>
                    </a:moveTo>
                    <a:cubicBezTo>
                      <a:pt x="149" y="0"/>
                      <a:pt x="102" y="1"/>
                      <a:pt x="88" y="26"/>
                    </a:cubicBezTo>
                    <a:cubicBezTo>
                      <a:pt x="65" y="19"/>
                      <a:pt x="36" y="28"/>
                      <a:pt x="28" y="53"/>
                    </a:cubicBezTo>
                    <a:cubicBezTo>
                      <a:pt x="24" y="64"/>
                      <a:pt x="27" y="73"/>
                      <a:pt x="33" y="79"/>
                    </a:cubicBezTo>
                    <a:cubicBezTo>
                      <a:pt x="13" y="84"/>
                      <a:pt x="0" y="109"/>
                      <a:pt x="6" y="128"/>
                    </a:cubicBezTo>
                    <a:cubicBezTo>
                      <a:pt x="12" y="149"/>
                      <a:pt x="35" y="157"/>
                      <a:pt x="55" y="156"/>
                    </a:cubicBezTo>
                    <a:cubicBezTo>
                      <a:pt x="60" y="181"/>
                      <a:pt x="104" y="179"/>
                      <a:pt x="117" y="163"/>
                    </a:cubicBezTo>
                    <a:cubicBezTo>
                      <a:pt x="120" y="159"/>
                      <a:pt x="122" y="155"/>
                      <a:pt x="122" y="150"/>
                    </a:cubicBezTo>
                    <a:cubicBezTo>
                      <a:pt x="123" y="142"/>
                      <a:pt x="119" y="136"/>
                      <a:pt x="116" y="128"/>
                    </a:cubicBezTo>
                    <a:cubicBezTo>
                      <a:pt x="108" y="107"/>
                      <a:pt x="119" y="78"/>
                      <a:pt x="143" y="74"/>
                    </a:cubicBezTo>
                    <a:cubicBezTo>
                      <a:pt x="150" y="73"/>
                      <a:pt x="158" y="70"/>
                      <a:pt x="163" y="65"/>
                    </a:cubicBezTo>
                    <a:cubicBezTo>
                      <a:pt x="176" y="55"/>
                      <a:pt x="177" y="36"/>
                      <a:pt x="167" y="23"/>
                    </a:cubicBezTo>
                    <a:close/>
                  </a:path>
                </a:pathLst>
              </a:custGeom>
              <a:solidFill>
                <a:srgbClr val="39569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latin typeface="Adobe Heiti Std" panose="020B0604020202020204"/>
                  <a:cs typeface="+mn-ea"/>
                  <a:sym typeface="Adobe Heiti Std" panose="020B0604020202020204"/>
                </a:endParaRPr>
              </a:p>
            </p:txBody>
          </p:sp>
          <p:sp>
            <p:nvSpPr>
              <p:cNvPr id="68" name="ïS1i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7B4C9D8-B2E5-4FDA-8FEC-8029593DF59D}"/>
                  </a:ext>
                </a:extLst>
              </p:cNvPr>
              <p:cNvSpPr/>
              <p:nvPr/>
            </p:nvSpPr>
            <p:spPr bwMode="auto">
              <a:xfrm>
                <a:off x="5392738" y="3611563"/>
                <a:ext cx="192088" cy="166688"/>
              </a:xfrm>
              <a:custGeom>
                <a:avLst/>
                <a:gdLst>
                  <a:gd name="T0" fmla="*/ 4 w 65"/>
                  <a:gd name="T1" fmla="*/ 16 h 56"/>
                  <a:gd name="T2" fmla="*/ 6 w 65"/>
                  <a:gd name="T3" fmla="*/ 22 h 56"/>
                  <a:gd name="T4" fmla="*/ 36 w 65"/>
                  <a:gd name="T5" fmla="*/ 23 h 56"/>
                  <a:gd name="T6" fmla="*/ 48 w 65"/>
                  <a:gd name="T7" fmla="*/ 48 h 56"/>
                  <a:gd name="T8" fmla="*/ 64 w 65"/>
                  <a:gd name="T9" fmla="*/ 46 h 56"/>
                  <a:gd name="T10" fmla="*/ 4 w 65"/>
                  <a:gd name="T11" fmla="*/ 16 h 56"/>
                </a:gdLst>
                <a:ahLst/>
                <a:cxnLst>
                  <a:cxn ang="0">
                    <a:pos x="T0" y="T1"/>
                  </a:cxn>
                  <a:cxn ang="0">
                    <a:pos x="T2" y="T3"/>
                  </a:cxn>
                  <a:cxn ang="0">
                    <a:pos x="T4" y="T5"/>
                  </a:cxn>
                  <a:cxn ang="0">
                    <a:pos x="T6" y="T7"/>
                  </a:cxn>
                  <a:cxn ang="0">
                    <a:pos x="T8" y="T9"/>
                  </a:cxn>
                  <a:cxn ang="0">
                    <a:pos x="T10" y="T11"/>
                  </a:cxn>
                </a:cxnLst>
                <a:rect l="0" t="0" r="r" b="b"/>
                <a:pathLst>
                  <a:path w="65" h="56">
                    <a:moveTo>
                      <a:pt x="4" y="16"/>
                    </a:moveTo>
                    <a:cubicBezTo>
                      <a:pt x="0" y="18"/>
                      <a:pt x="3" y="22"/>
                      <a:pt x="6" y="22"/>
                    </a:cubicBezTo>
                    <a:cubicBezTo>
                      <a:pt x="16" y="19"/>
                      <a:pt x="27" y="18"/>
                      <a:pt x="36" y="23"/>
                    </a:cubicBezTo>
                    <a:cubicBezTo>
                      <a:pt x="45" y="29"/>
                      <a:pt x="45" y="39"/>
                      <a:pt x="48" y="48"/>
                    </a:cubicBezTo>
                    <a:cubicBezTo>
                      <a:pt x="51" y="56"/>
                      <a:pt x="65" y="55"/>
                      <a:pt x="64" y="46"/>
                    </a:cubicBezTo>
                    <a:cubicBezTo>
                      <a:pt x="61" y="14"/>
                      <a:pt x="31" y="0"/>
                      <a:pt x="4" y="16"/>
                    </a:cubicBezTo>
                    <a:close/>
                  </a:path>
                </a:pathLst>
              </a:custGeom>
              <a:solidFill>
                <a:srgbClr val="4361A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69" name="îsľî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053009D-0F7B-4A8E-A22F-8ED667DD3ECC}"/>
                  </a:ext>
                </a:extLst>
              </p:cNvPr>
              <p:cNvSpPr/>
              <p:nvPr/>
            </p:nvSpPr>
            <p:spPr bwMode="auto">
              <a:xfrm>
                <a:off x="5105400" y="3863976"/>
                <a:ext cx="304800" cy="247650"/>
              </a:xfrm>
              <a:custGeom>
                <a:avLst/>
                <a:gdLst>
                  <a:gd name="T0" fmla="*/ 100 w 103"/>
                  <a:gd name="T1" fmla="*/ 67 h 84"/>
                  <a:gd name="T2" fmla="*/ 61 w 103"/>
                  <a:gd name="T3" fmla="*/ 67 h 84"/>
                  <a:gd name="T4" fmla="*/ 54 w 103"/>
                  <a:gd name="T5" fmla="*/ 55 h 84"/>
                  <a:gd name="T6" fmla="*/ 15 w 103"/>
                  <a:gd name="T7" fmla="*/ 40 h 84"/>
                  <a:gd name="T8" fmla="*/ 24 w 103"/>
                  <a:gd name="T9" fmla="*/ 3 h 84"/>
                  <a:gd name="T10" fmla="*/ 22 w 103"/>
                  <a:gd name="T11" fmla="*/ 0 h 84"/>
                  <a:gd name="T12" fmla="*/ 8 w 103"/>
                  <a:gd name="T13" fmla="*/ 42 h 84"/>
                  <a:gd name="T14" fmla="*/ 52 w 103"/>
                  <a:gd name="T15" fmla="*/ 63 h 84"/>
                  <a:gd name="T16" fmla="*/ 102 w 103"/>
                  <a:gd name="T17" fmla="*/ 69 h 84"/>
                  <a:gd name="T18" fmla="*/ 100 w 103"/>
                  <a:gd name="T19"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84">
                    <a:moveTo>
                      <a:pt x="100" y="67"/>
                    </a:moveTo>
                    <a:cubicBezTo>
                      <a:pt x="91" y="76"/>
                      <a:pt x="71" y="76"/>
                      <a:pt x="61" y="67"/>
                    </a:cubicBezTo>
                    <a:cubicBezTo>
                      <a:pt x="58" y="64"/>
                      <a:pt x="60" y="54"/>
                      <a:pt x="54" y="55"/>
                    </a:cubicBezTo>
                    <a:cubicBezTo>
                      <a:pt x="39" y="57"/>
                      <a:pt x="23" y="55"/>
                      <a:pt x="15" y="40"/>
                    </a:cubicBezTo>
                    <a:cubicBezTo>
                      <a:pt x="7" y="27"/>
                      <a:pt x="12" y="12"/>
                      <a:pt x="24" y="3"/>
                    </a:cubicBezTo>
                    <a:cubicBezTo>
                      <a:pt x="25" y="2"/>
                      <a:pt x="23" y="0"/>
                      <a:pt x="22" y="0"/>
                    </a:cubicBezTo>
                    <a:cubicBezTo>
                      <a:pt x="5" y="7"/>
                      <a:pt x="0" y="27"/>
                      <a:pt x="8" y="42"/>
                    </a:cubicBezTo>
                    <a:cubicBezTo>
                      <a:pt x="16" y="59"/>
                      <a:pt x="34" y="66"/>
                      <a:pt x="52" y="63"/>
                    </a:cubicBezTo>
                    <a:cubicBezTo>
                      <a:pt x="56" y="84"/>
                      <a:pt x="91" y="83"/>
                      <a:pt x="102" y="69"/>
                    </a:cubicBezTo>
                    <a:cubicBezTo>
                      <a:pt x="103" y="68"/>
                      <a:pt x="102" y="66"/>
                      <a:pt x="100" y="67"/>
                    </a:cubicBezTo>
                    <a:close/>
                  </a:path>
                </a:pathLst>
              </a:custGeom>
              <a:solidFill>
                <a:srgbClr val="4361A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70" name="íšlíḓ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A5BB998-B8AB-4863-97E0-877DF7A49764}"/>
                  </a:ext>
                </a:extLst>
              </p:cNvPr>
              <p:cNvSpPr/>
              <p:nvPr/>
            </p:nvSpPr>
            <p:spPr bwMode="auto">
              <a:xfrm>
                <a:off x="5900738" y="3398838"/>
                <a:ext cx="133350" cy="157163"/>
              </a:xfrm>
              <a:custGeom>
                <a:avLst/>
                <a:gdLst>
                  <a:gd name="T0" fmla="*/ 31 w 45"/>
                  <a:gd name="T1" fmla="*/ 2 h 53"/>
                  <a:gd name="T2" fmla="*/ 20 w 45"/>
                  <a:gd name="T3" fmla="*/ 14 h 53"/>
                  <a:gd name="T4" fmla="*/ 12 w 45"/>
                  <a:gd name="T5" fmla="*/ 25 h 53"/>
                  <a:gd name="T6" fmla="*/ 4 w 45"/>
                  <a:gd name="T7" fmla="*/ 22 h 53"/>
                  <a:gd name="T8" fmla="*/ 1 w 45"/>
                  <a:gd name="T9" fmla="*/ 23 h 53"/>
                  <a:gd name="T10" fmla="*/ 7 w 45"/>
                  <a:gd name="T11" fmla="*/ 51 h 53"/>
                  <a:gd name="T12" fmla="*/ 22 w 45"/>
                  <a:gd name="T13" fmla="*/ 52 h 53"/>
                  <a:gd name="T14" fmla="*/ 32 w 45"/>
                  <a:gd name="T15" fmla="*/ 28 h 53"/>
                  <a:gd name="T16" fmla="*/ 43 w 45"/>
                  <a:gd name="T17" fmla="*/ 15 h 53"/>
                  <a:gd name="T18" fmla="*/ 31 w 45"/>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53">
                    <a:moveTo>
                      <a:pt x="31" y="2"/>
                    </a:moveTo>
                    <a:cubicBezTo>
                      <a:pt x="26" y="4"/>
                      <a:pt x="23" y="9"/>
                      <a:pt x="20" y="14"/>
                    </a:cubicBezTo>
                    <a:cubicBezTo>
                      <a:pt x="18" y="17"/>
                      <a:pt x="16" y="23"/>
                      <a:pt x="12" y="25"/>
                    </a:cubicBezTo>
                    <a:cubicBezTo>
                      <a:pt x="6" y="28"/>
                      <a:pt x="7" y="25"/>
                      <a:pt x="4" y="22"/>
                    </a:cubicBezTo>
                    <a:cubicBezTo>
                      <a:pt x="3" y="20"/>
                      <a:pt x="1" y="21"/>
                      <a:pt x="1" y="23"/>
                    </a:cubicBezTo>
                    <a:cubicBezTo>
                      <a:pt x="0" y="33"/>
                      <a:pt x="8" y="41"/>
                      <a:pt x="7" y="51"/>
                    </a:cubicBezTo>
                    <a:cubicBezTo>
                      <a:pt x="12" y="53"/>
                      <a:pt x="17" y="53"/>
                      <a:pt x="22" y="52"/>
                    </a:cubicBezTo>
                    <a:cubicBezTo>
                      <a:pt x="22" y="52"/>
                      <a:pt x="21" y="41"/>
                      <a:pt x="32" y="28"/>
                    </a:cubicBezTo>
                    <a:cubicBezTo>
                      <a:pt x="36" y="24"/>
                      <a:pt x="41" y="21"/>
                      <a:pt x="43" y="15"/>
                    </a:cubicBezTo>
                    <a:cubicBezTo>
                      <a:pt x="45" y="7"/>
                      <a:pt x="40" y="0"/>
                      <a:pt x="31" y="2"/>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71" name="iṡl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CCB692F-DA20-4EA9-B82C-4B8E5F59188E}"/>
                  </a:ext>
                </a:extLst>
              </p:cNvPr>
              <p:cNvSpPr/>
              <p:nvPr/>
            </p:nvSpPr>
            <p:spPr bwMode="auto">
              <a:xfrm>
                <a:off x="5300663" y="3546476"/>
                <a:ext cx="665163" cy="1176338"/>
              </a:xfrm>
              <a:custGeom>
                <a:avLst/>
                <a:gdLst>
                  <a:gd name="T0" fmla="*/ 16 w 225"/>
                  <a:gd name="T1" fmla="*/ 316 h 398"/>
                  <a:gd name="T2" fmla="*/ 20 w 225"/>
                  <a:gd name="T3" fmla="*/ 395 h 398"/>
                  <a:gd name="T4" fmla="*/ 128 w 225"/>
                  <a:gd name="T5" fmla="*/ 385 h 398"/>
                  <a:gd name="T6" fmla="*/ 120 w 225"/>
                  <a:gd name="T7" fmla="*/ 351 h 398"/>
                  <a:gd name="T8" fmla="*/ 115 w 225"/>
                  <a:gd name="T9" fmla="*/ 309 h 398"/>
                  <a:gd name="T10" fmla="*/ 115 w 225"/>
                  <a:gd name="T11" fmla="*/ 308 h 398"/>
                  <a:gd name="T12" fmla="*/ 143 w 225"/>
                  <a:gd name="T13" fmla="*/ 269 h 398"/>
                  <a:gd name="T14" fmla="*/ 112 w 225"/>
                  <a:gd name="T15" fmla="*/ 224 h 398"/>
                  <a:gd name="T16" fmla="*/ 225 w 225"/>
                  <a:gd name="T17" fmla="*/ 0 h 398"/>
                  <a:gd name="T18" fmla="*/ 209 w 225"/>
                  <a:gd name="T19" fmla="*/ 0 h 398"/>
                  <a:gd name="T20" fmla="*/ 147 w 225"/>
                  <a:gd name="T21" fmla="*/ 145 h 398"/>
                  <a:gd name="T22" fmla="*/ 56 w 225"/>
                  <a:gd name="T23" fmla="*/ 198 h 398"/>
                  <a:gd name="T24" fmla="*/ 0 w 225"/>
                  <a:gd name="T25" fmla="*/ 251 h 398"/>
                  <a:gd name="T26" fmla="*/ 6 w 225"/>
                  <a:gd name="T27" fmla="*/ 281 h 398"/>
                  <a:gd name="T28" fmla="*/ 16 w 225"/>
                  <a:gd name="T29" fmla="*/ 31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 h="398">
                    <a:moveTo>
                      <a:pt x="16" y="316"/>
                    </a:moveTo>
                    <a:cubicBezTo>
                      <a:pt x="23" y="340"/>
                      <a:pt x="27" y="370"/>
                      <a:pt x="20" y="395"/>
                    </a:cubicBezTo>
                    <a:cubicBezTo>
                      <a:pt x="45" y="398"/>
                      <a:pt x="103" y="392"/>
                      <a:pt x="128" y="385"/>
                    </a:cubicBezTo>
                    <a:cubicBezTo>
                      <a:pt x="120" y="351"/>
                      <a:pt x="120" y="351"/>
                      <a:pt x="120" y="351"/>
                    </a:cubicBezTo>
                    <a:cubicBezTo>
                      <a:pt x="115" y="338"/>
                      <a:pt x="114" y="323"/>
                      <a:pt x="115" y="309"/>
                    </a:cubicBezTo>
                    <a:cubicBezTo>
                      <a:pt x="115" y="309"/>
                      <a:pt x="115" y="308"/>
                      <a:pt x="115" y="308"/>
                    </a:cubicBezTo>
                    <a:cubicBezTo>
                      <a:pt x="125" y="296"/>
                      <a:pt x="146" y="288"/>
                      <a:pt x="143" y="269"/>
                    </a:cubicBezTo>
                    <a:cubicBezTo>
                      <a:pt x="141" y="260"/>
                      <a:pt x="115" y="244"/>
                      <a:pt x="112" y="224"/>
                    </a:cubicBezTo>
                    <a:cubicBezTo>
                      <a:pt x="202" y="152"/>
                      <a:pt x="224" y="74"/>
                      <a:pt x="225" y="0"/>
                    </a:cubicBezTo>
                    <a:cubicBezTo>
                      <a:pt x="220" y="0"/>
                      <a:pt x="215" y="0"/>
                      <a:pt x="209" y="0"/>
                    </a:cubicBezTo>
                    <a:cubicBezTo>
                      <a:pt x="201" y="52"/>
                      <a:pt x="181" y="104"/>
                      <a:pt x="147" y="145"/>
                    </a:cubicBezTo>
                    <a:cubicBezTo>
                      <a:pt x="124" y="172"/>
                      <a:pt x="91" y="191"/>
                      <a:pt x="56" y="198"/>
                    </a:cubicBezTo>
                    <a:cubicBezTo>
                      <a:pt x="23" y="205"/>
                      <a:pt x="2" y="218"/>
                      <a:pt x="0" y="251"/>
                    </a:cubicBezTo>
                    <a:cubicBezTo>
                      <a:pt x="0" y="261"/>
                      <a:pt x="3" y="271"/>
                      <a:pt x="6" y="281"/>
                    </a:cubicBezTo>
                    <a:cubicBezTo>
                      <a:pt x="10" y="292"/>
                      <a:pt x="13" y="304"/>
                      <a:pt x="16" y="316"/>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72" name="ïṣľí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B8752032-4B14-4DA6-91CF-106DC37C2D0E}"/>
                  </a:ext>
                </a:extLst>
              </p:cNvPr>
              <p:cNvSpPr/>
              <p:nvPr/>
            </p:nvSpPr>
            <p:spPr bwMode="auto">
              <a:xfrm>
                <a:off x="5537200" y="4208463"/>
                <a:ext cx="136525" cy="74613"/>
              </a:xfrm>
              <a:custGeom>
                <a:avLst/>
                <a:gdLst>
                  <a:gd name="T0" fmla="*/ 0 w 46"/>
                  <a:gd name="T1" fmla="*/ 13 h 25"/>
                  <a:gd name="T2" fmla="*/ 35 w 46"/>
                  <a:gd name="T3" fmla="*/ 20 h 25"/>
                  <a:gd name="T4" fmla="*/ 46 w 46"/>
                  <a:gd name="T5" fmla="*/ 25 h 25"/>
                  <a:gd name="T6" fmla="*/ 32 w 46"/>
                  <a:gd name="T7" fmla="*/ 0 h 25"/>
                  <a:gd name="T8" fmla="*/ 0 w 46"/>
                  <a:gd name="T9" fmla="*/ 13 h 25"/>
                </a:gdLst>
                <a:ahLst/>
                <a:cxnLst>
                  <a:cxn ang="0">
                    <a:pos x="T0" y="T1"/>
                  </a:cxn>
                  <a:cxn ang="0">
                    <a:pos x="T2" y="T3"/>
                  </a:cxn>
                  <a:cxn ang="0">
                    <a:pos x="T4" y="T5"/>
                  </a:cxn>
                  <a:cxn ang="0">
                    <a:pos x="T6" y="T7"/>
                  </a:cxn>
                  <a:cxn ang="0">
                    <a:pos x="T8" y="T9"/>
                  </a:cxn>
                </a:cxnLst>
                <a:rect l="0" t="0" r="r" b="b"/>
                <a:pathLst>
                  <a:path w="46" h="25">
                    <a:moveTo>
                      <a:pt x="0" y="13"/>
                    </a:moveTo>
                    <a:cubicBezTo>
                      <a:pt x="7" y="19"/>
                      <a:pt x="30" y="18"/>
                      <a:pt x="35" y="20"/>
                    </a:cubicBezTo>
                    <a:cubicBezTo>
                      <a:pt x="39" y="21"/>
                      <a:pt x="43" y="23"/>
                      <a:pt x="46" y="25"/>
                    </a:cubicBezTo>
                    <a:cubicBezTo>
                      <a:pt x="40" y="18"/>
                      <a:pt x="33" y="9"/>
                      <a:pt x="32" y="0"/>
                    </a:cubicBezTo>
                    <a:cubicBezTo>
                      <a:pt x="21" y="7"/>
                      <a:pt x="0" y="13"/>
                      <a:pt x="0" y="13"/>
                    </a:cubicBezTo>
                    <a:close/>
                  </a:path>
                </a:pathLst>
              </a:custGeom>
              <a:solidFill>
                <a:srgbClr val="E94C7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73" name="íṣḷï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3376454-2EF5-41CE-9F22-2AFE7BF62861}"/>
                  </a:ext>
                </a:extLst>
              </p:cNvPr>
              <p:cNvSpPr/>
              <p:nvPr/>
            </p:nvSpPr>
            <p:spPr bwMode="auto">
              <a:xfrm>
                <a:off x="5311775" y="4170363"/>
                <a:ext cx="127000" cy="198438"/>
              </a:xfrm>
              <a:custGeom>
                <a:avLst/>
                <a:gdLst>
                  <a:gd name="T0" fmla="*/ 38 w 43"/>
                  <a:gd name="T1" fmla="*/ 0 h 67"/>
                  <a:gd name="T2" fmla="*/ 10 w 43"/>
                  <a:gd name="T3" fmla="*/ 58 h 67"/>
                  <a:gd name="T4" fmla="*/ 23 w 43"/>
                  <a:gd name="T5" fmla="*/ 50 h 67"/>
                  <a:gd name="T6" fmla="*/ 40 w 43"/>
                  <a:gd name="T7" fmla="*/ 5 h 67"/>
                  <a:gd name="T8" fmla="*/ 38 w 43"/>
                  <a:gd name="T9" fmla="*/ 0 h 67"/>
                </a:gdLst>
                <a:ahLst/>
                <a:cxnLst>
                  <a:cxn ang="0">
                    <a:pos x="T0" y="T1"/>
                  </a:cxn>
                  <a:cxn ang="0">
                    <a:pos x="T2" y="T3"/>
                  </a:cxn>
                  <a:cxn ang="0">
                    <a:pos x="T4" y="T5"/>
                  </a:cxn>
                  <a:cxn ang="0">
                    <a:pos x="T6" y="T7"/>
                  </a:cxn>
                  <a:cxn ang="0">
                    <a:pos x="T8" y="T9"/>
                  </a:cxn>
                </a:cxnLst>
                <a:rect l="0" t="0" r="r" b="b"/>
                <a:pathLst>
                  <a:path w="43" h="67">
                    <a:moveTo>
                      <a:pt x="38" y="0"/>
                    </a:moveTo>
                    <a:cubicBezTo>
                      <a:pt x="12" y="6"/>
                      <a:pt x="0" y="34"/>
                      <a:pt x="10" y="58"/>
                    </a:cubicBezTo>
                    <a:cubicBezTo>
                      <a:pt x="14" y="67"/>
                      <a:pt x="28" y="59"/>
                      <a:pt x="23" y="50"/>
                    </a:cubicBezTo>
                    <a:cubicBezTo>
                      <a:pt x="14" y="32"/>
                      <a:pt x="22" y="13"/>
                      <a:pt x="40" y="5"/>
                    </a:cubicBezTo>
                    <a:cubicBezTo>
                      <a:pt x="43" y="4"/>
                      <a:pt x="41" y="0"/>
                      <a:pt x="38" y="0"/>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74" name="íślí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B450D1D-ABCB-44F2-82C2-A1B32875DFFB}"/>
                  </a:ext>
                </a:extLst>
              </p:cNvPr>
              <p:cNvSpPr/>
              <p:nvPr/>
            </p:nvSpPr>
            <p:spPr bwMode="auto">
              <a:xfrm>
                <a:off x="5719763" y="2471738"/>
                <a:ext cx="1955800" cy="2144713"/>
              </a:xfrm>
              <a:custGeom>
                <a:avLst/>
                <a:gdLst>
                  <a:gd name="T0" fmla="*/ 601 w 661"/>
                  <a:gd name="T1" fmla="*/ 330 h 726"/>
                  <a:gd name="T2" fmla="*/ 517 w 661"/>
                  <a:gd name="T3" fmla="*/ 270 h 726"/>
                  <a:gd name="T4" fmla="*/ 363 w 661"/>
                  <a:gd name="T5" fmla="*/ 211 h 726"/>
                  <a:gd name="T6" fmla="*/ 200 w 661"/>
                  <a:gd name="T7" fmla="*/ 148 h 726"/>
                  <a:gd name="T8" fmla="*/ 8 w 661"/>
                  <a:gd name="T9" fmla="*/ 4 h 726"/>
                  <a:gd name="T10" fmla="*/ 1 w 661"/>
                  <a:gd name="T11" fmla="*/ 6 h 726"/>
                  <a:gd name="T12" fmla="*/ 114 w 661"/>
                  <a:gd name="T13" fmla="*/ 131 h 726"/>
                  <a:gd name="T14" fmla="*/ 316 w 661"/>
                  <a:gd name="T15" fmla="*/ 214 h 726"/>
                  <a:gd name="T16" fmla="*/ 468 w 661"/>
                  <a:gd name="T17" fmla="*/ 273 h 726"/>
                  <a:gd name="T18" fmla="*/ 591 w 661"/>
                  <a:gd name="T19" fmla="*/ 355 h 726"/>
                  <a:gd name="T20" fmla="*/ 634 w 661"/>
                  <a:gd name="T21" fmla="*/ 526 h 726"/>
                  <a:gd name="T22" fmla="*/ 603 w 661"/>
                  <a:gd name="T23" fmla="*/ 703 h 726"/>
                  <a:gd name="T24" fmla="*/ 608 w 661"/>
                  <a:gd name="T25" fmla="*/ 723 h 726"/>
                  <a:gd name="T26" fmla="*/ 625 w 661"/>
                  <a:gd name="T27" fmla="*/ 706 h 726"/>
                  <a:gd name="T28" fmla="*/ 639 w 661"/>
                  <a:gd name="T29" fmla="*/ 646 h 726"/>
                  <a:gd name="T30" fmla="*/ 658 w 661"/>
                  <a:gd name="T31" fmla="*/ 481 h 726"/>
                  <a:gd name="T32" fmla="*/ 619 w 661"/>
                  <a:gd name="T33" fmla="*/ 353 h 726"/>
                  <a:gd name="T34" fmla="*/ 601 w 661"/>
                  <a:gd name="T35" fmla="*/ 33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1" h="726">
                    <a:moveTo>
                      <a:pt x="601" y="330"/>
                    </a:moveTo>
                    <a:cubicBezTo>
                      <a:pt x="578" y="304"/>
                      <a:pt x="548" y="285"/>
                      <a:pt x="517" y="270"/>
                    </a:cubicBezTo>
                    <a:cubicBezTo>
                      <a:pt x="467" y="247"/>
                      <a:pt x="414" y="231"/>
                      <a:pt x="363" y="211"/>
                    </a:cubicBezTo>
                    <a:cubicBezTo>
                      <a:pt x="309" y="190"/>
                      <a:pt x="254" y="169"/>
                      <a:pt x="200" y="148"/>
                    </a:cubicBezTo>
                    <a:cubicBezTo>
                      <a:pt x="124" y="119"/>
                      <a:pt x="34" y="90"/>
                      <a:pt x="8" y="4"/>
                    </a:cubicBezTo>
                    <a:cubicBezTo>
                      <a:pt x="7" y="0"/>
                      <a:pt x="0" y="2"/>
                      <a:pt x="1" y="6"/>
                    </a:cubicBezTo>
                    <a:cubicBezTo>
                      <a:pt x="13" y="66"/>
                      <a:pt x="63" y="105"/>
                      <a:pt x="114" y="131"/>
                    </a:cubicBezTo>
                    <a:cubicBezTo>
                      <a:pt x="179" y="163"/>
                      <a:pt x="249" y="187"/>
                      <a:pt x="316" y="214"/>
                    </a:cubicBezTo>
                    <a:cubicBezTo>
                      <a:pt x="367" y="234"/>
                      <a:pt x="418" y="253"/>
                      <a:pt x="468" y="273"/>
                    </a:cubicBezTo>
                    <a:cubicBezTo>
                      <a:pt x="514" y="291"/>
                      <a:pt x="560" y="316"/>
                      <a:pt x="591" y="355"/>
                    </a:cubicBezTo>
                    <a:cubicBezTo>
                      <a:pt x="628" y="402"/>
                      <a:pt x="638" y="466"/>
                      <a:pt x="634" y="526"/>
                    </a:cubicBezTo>
                    <a:cubicBezTo>
                      <a:pt x="630" y="586"/>
                      <a:pt x="614" y="644"/>
                      <a:pt x="603" y="703"/>
                    </a:cubicBezTo>
                    <a:cubicBezTo>
                      <a:pt x="601" y="710"/>
                      <a:pt x="601" y="721"/>
                      <a:pt x="608" y="723"/>
                    </a:cubicBezTo>
                    <a:cubicBezTo>
                      <a:pt x="617" y="726"/>
                      <a:pt x="623" y="715"/>
                      <a:pt x="625" y="706"/>
                    </a:cubicBezTo>
                    <a:cubicBezTo>
                      <a:pt x="630" y="686"/>
                      <a:pt x="634" y="666"/>
                      <a:pt x="639" y="646"/>
                    </a:cubicBezTo>
                    <a:cubicBezTo>
                      <a:pt x="650" y="592"/>
                      <a:pt x="661" y="536"/>
                      <a:pt x="658" y="481"/>
                    </a:cubicBezTo>
                    <a:cubicBezTo>
                      <a:pt x="655" y="436"/>
                      <a:pt x="644" y="391"/>
                      <a:pt x="619" y="353"/>
                    </a:cubicBezTo>
                    <a:cubicBezTo>
                      <a:pt x="614" y="345"/>
                      <a:pt x="608" y="337"/>
                      <a:pt x="601" y="330"/>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75" name="ïşļi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6D3A66E-0283-4A4D-98A3-F0BD2A80A878}"/>
                  </a:ext>
                </a:extLst>
              </p:cNvPr>
              <p:cNvSpPr/>
              <p:nvPr/>
            </p:nvSpPr>
            <p:spPr bwMode="auto">
              <a:xfrm>
                <a:off x="5719763" y="2190751"/>
                <a:ext cx="796925" cy="357188"/>
              </a:xfrm>
              <a:custGeom>
                <a:avLst/>
                <a:gdLst>
                  <a:gd name="T0" fmla="*/ 224 w 269"/>
                  <a:gd name="T1" fmla="*/ 0 h 121"/>
                  <a:gd name="T2" fmla="*/ 231 w 269"/>
                  <a:gd name="T3" fmla="*/ 9 h 121"/>
                  <a:gd name="T4" fmla="*/ 201 w 269"/>
                  <a:gd name="T5" fmla="*/ 65 h 121"/>
                  <a:gd name="T6" fmla="*/ 139 w 269"/>
                  <a:gd name="T7" fmla="*/ 92 h 121"/>
                  <a:gd name="T8" fmla="*/ 9 w 269"/>
                  <a:gd name="T9" fmla="*/ 102 h 121"/>
                  <a:gd name="T10" fmla="*/ 14 w 269"/>
                  <a:gd name="T11" fmla="*/ 92 h 121"/>
                  <a:gd name="T12" fmla="*/ 14 w 269"/>
                  <a:gd name="T13" fmla="*/ 85 h 121"/>
                  <a:gd name="T14" fmla="*/ 1 w 269"/>
                  <a:gd name="T15" fmla="*/ 101 h 121"/>
                  <a:gd name="T16" fmla="*/ 19 w 269"/>
                  <a:gd name="T17" fmla="*/ 114 h 121"/>
                  <a:gd name="T18" fmla="*/ 135 w 269"/>
                  <a:gd name="T19" fmla="*/ 102 h 121"/>
                  <a:gd name="T20" fmla="*/ 230 w 269"/>
                  <a:gd name="T21" fmla="*/ 53 h 121"/>
                  <a:gd name="T22" fmla="*/ 224 w 269"/>
                  <a:gd name="T2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9" h="121">
                    <a:moveTo>
                      <a:pt x="224" y="0"/>
                    </a:moveTo>
                    <a:cubicBezTo>
                      <a:pt x="231" y="9"/>
                      <a:pt x="231" y="9"/>
                      <a:pt x="231" y="9"/>
                    </a:cubicBezTo>
                    <a:cubicBezTo>
                      <a:pt x="266" y="13"/>
                      <a:pt x="216" y="56"/>
                      <a:pt x="201" y="65"/>
                    </a:cubicBezTo>
                    <a:cubicBezTo>
                      <a:pt x="181" y="76"/>
                      <a:pt x="161" y="86"/>
                      <a:pt x="139" y="92"/>
                    </a:cubicBezTo>
                    <a:cubicBezTo>
                      <a:pt x="47" y="116"/>
                      <a:pt x="12" y="106"/>
                      <a:pt x="9" y="102"/>
                    </a:cubicBezTo>
                    <a:cubicBezTo>
                      <a:pt x="6" y="98"/>
                      <a:pt x="11" y="93"/>
                      <a:pt x="14" y="92"/>
                    </a:cubicBezTo>
                    <a:cubicBezTo>
                      <a:pt x="14" y="85"/>
                      <a:pt x="14" y="85"/>
                      <a:pt x="14" y="85"/>
                    </a:cubicBezTo>
                    <a:cubicBezTo>
                      <a:pt x="7" y="87"/>
                      <a:pt x="0" y="94"/>
                      <a:pt x="1" y="101"/>
                    </a:cubicBezTo>
                    <a:cubicBezTo>
                      <a:pt x="3" y="110"/>
                      <a:pt x="12" y="112"/>
                      <a:pt x="19" y="114"/>
                    </a:cubicBezTo>
                    <a:cubicBezTo>
                      <a:pt x="56" y="121"/>
                      <a:pt x="100" y="112"/>
                      <a:pt x="135" y="102"/>
                    </a:cubicBezTo>
                    <a:cubicBezTo>
                      <a:pt x="167" y="92"/>
                      <a:pt x="204" y="75"/>
                      <a:pt x="230" y="53"/>
                    </a:cubicBezTo>
                    <a:cubicBezTo>
                      <a:pt x="247" y="38"/>
                      <a:pt x="269" y="2"/>
                      <a:pt x="224" y="0"/>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76" name="iŝ1í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9E941FE-088B-42B3-A859-A9216AC5EDC8}"/>
                  </a:ext>
                </a:extLst>
              </p:cNvPr>
              <p:cNvSpPr/>
              <p:nvPr/>
            </p:nvSpPr>
            <p:spPr bwMode="auto">
              <a:xfrm>
                <a:off x="7353300" y="3308351"/>
                <a:ext cx="206375" cy="123825"/>
              </a:xfrm>
              <a:custGeom>
                <a:avLst/>
                <a:gdLst>
                  <a:gd name="T0" fmla="*/ 33 w 70"/>
                  <a:gd name="T1" fmla="*/ 38 h 42"/>
                  <a:gd name="T2" fmla="*/ 6 w 70"/>
                  <a:gd name="T3" fmla="*/ 26 h 42"/>
                  <a:gd name="T4" fmla="*/ 15 w 70"/>
                  <a:gd name="T5" fmla="*/ 29 h 42"/>
                  <a:gd name="T6" fmla="*/ 19 w 70"/>
                  <a:gd name="T7" fmla="*/ 15 h 42"/>
                  <a:gd name="T8" fmla="*/ 0 w 70"/>
                  <a:gd name="T9" fmla="*/ 4 h 42"/>
                  <a:gd name="T10" fmla="*/ 30 w 70"/>
                  <a:gd name="T11" fmla="*/ 4 h 42"/>
                  <a:gd name="T12" fmla="*/ 44 w 70"/>
                  <a:gd name="T13" fmla="*/ 23 h 42"/>
                  <a:gd name="T14" fmla="*/ 70 w 70"/>
                  <a:gd name="T15" fmla="*/ 31 h 42"/>
                  <a:gd name="T16" fmla="*/ 55 w 70"/>
                  <a:gd name="T17" fmla="*/ 42 h 42"/>
                  <a:gd name="T18" fmla="*/ 33 w 70"/>
                  <a:gd name="T1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2">
                    <a:moveTo>
                      <a:pt x="33" y="38"/>
                    </a:moveTo>
                    <a:cubicBezTo>
                      <a:pt x="23" y="39"/>
                      <a:pt x="10" y="37"/>
                      <a:pt x="6" y="26"/>
                    </a:cubicBezTo>
                    <a:cubicBezTo>
                      <a:pt x="11" y="27"/>
                      <a:pt x="15" y="29"/>
                      <a:pt x="15" y="29"/>
                    </a:cubicBezTo>
                    <a:cubicBezTo>
                      <a:pt x="18" y="28"/>
                      <a:pt x="19" y="20"/>
                      <a:pt x="19" y="15"/>
                    </a:cubicBezTo>
                    <a:cubicBezTo>
                      <a:pt x="18" y="11"/>
                      <a:pt x="1" y="5"/>
                      <a:pt x="0" y="4"/>
                    </a:cubicBezTo>
                    <a:cubicBezTo>
                      <a:pt x="9" y="1"/>
                      <a:pt x="24" y="0"/>
                      <a:pt x="30" y="4"/>
                    </a:cubicBezTo>
                    <a:cubicBezTo>
                      <a:pt x="37" y="9"/>
                      <a:pt x="38" y="16"/>
                      <a:pt x="44" y="23"/>
                    </a:cubicBezTo>
                    <a:cubicBezTo>
                      <a:pt x="47" y="24"/>
                      <a:pt x="69" y="28"/>
                      <a:pt x="70" y="31"/>
                    </a:cubicBezTo>
                    <a:cubicBezTo>
                      <a:pt x="55" y="42"/>
                      <a:pt x="55" y="42"/>
                      <a:pt x="55" y="42"/>
                    </a:cubicBezTo>
                    <a:cubicBezTo>
                      <a:pt x="55" y="42"/>
                      <a:pt x="43" y="36"/>
                      <a:pt x="33" y="38"/>
                    </a:cubicBezTo>
                    <a:close/>
                  </a:path>
                </a:pathLst>
              </a:custGeom>
              <a:solidFill>
                <a:srgbClr val="F8C4A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77" name="íṣ1i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7C8F09C-CD1B-4018-9B0C-57C02BEC1C3D}"/>
                  </a:ext>
                </a:extLst>
              </p:cNvPr>
              <p:cNvSpPr/>
              <p:nvPr/>
            </p:nvSpPr>
            <p:spPr bwMode="auto">
              <a:xfrm>
                <a:off x="7497763" y="3367088"/>
                <a:ext cx="739775" cy="165100"/>
              </a:xfrm>
              <a:custGeom>
                <a:avLst/>
                <a:gdLst>
                  <a:gd name="T0" fmla="*/ 250 w 250"/>
                  <a:gd name="T1" fmla="*/ 19 h 56"/>
                  <a:gd name="T2" fmla="*/ 5 w 250"/>
                  <a:gd name="T3" fmla="*/ 0 h 56"/>
                  <a:gd name="T4" fmla="*/ 0 w 250"/>
                  <a:gd name="T5" fmla="*/ 17 h 56"/>
                  <a:gd name="T6" fmla="*/ 196 w 250"/>
                  <a:gd name="T7" fmla="*/ 55 h 56"/>
                  <a:gd name="T8" fmla="*/ 250 w 250"/>
                  <a:gd name="T9" fmla="*/ 19 h 56"/>
                </a:gdLst>
                <a:ahLst/>
                <a:cxnLst>
                  <a:cxn ang="0">
                    <a:pos x="T0" y="T1"/>
                  </a:cxn>
                  <a:cxn ang="0">
                    <a:pos x="T2" y="T3"/>
                  </a:cxn>
                  <a:cxn ang="0">
                    <a:pos x="T4" y="T5"/>
                  </a:cxn>
                  <a:cxn ang="0">
                    <a:pos x="T6" y="T7"/>
                  </a:cxn>
                  <a:cxn ang="0">
                    <a:pos x="T8" y="T9"/>
                  </a:cxn>
                </a:cxnLst>
                <a:rect l="0" t="0" r="r" b="b"/>
                <a:pathLst>
                  <a:path w="250" h="56">
                    <a:moveTo>
                      <a:pt x="250" y="19"/>
                    </a:moveTo>
                    <a:cubicBezTo>
                      <a:pt x="211" y="29"/>
                      <a:pt x="124" y="31"/>
                      <a:pt x="5" y="0"/>
                    </a:cubicBezTo>
                    <a:cubicBezTo>
                      <a:pt x="2" y="6"/>
                      <a:pt x="1" y="11"/>
                      <a:pt x="0" y="17"/>
                    </a:cubicBezTo>
                    <a:cubicBezTo>
                      <a:pt x="60" y="56"/>
                      <a:pt x="169" y="56"/>
                      <a:pt x="196" y="55"/>
                    </a:cubicBezTo>
                    <a:cubicBezTo>
                      <a:pt x="211" y="40"/>
                      <a:pt x="246" y="39"/>
                      <a:pt x="250" y="19"/>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78" name="iśḻi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606619B-B7D1-4912-A26B-0877798172B0}"/>
                  </a:ext>
                </a:extLst>
              </p:cNvPr>
              <p:cNvSpPr/>
              <p:nvPr/>
            </p:nvSpPr>
            <p:spPr bwMode="auto">
              <a:xfrm>
                <a:off x="7281863" y="3311526"/>
                <a:ext cx="207963" cy="141288"/>
              </a:xfrm>
              <a:custGeom>
                <a:avLst/>
                <a:gdLst>
                  <a:gd name="T0" fmla="*/ 45 w 70"/>
                  <a:gd name="T1" fmla="*/ 18 h 48"/>
                  <a:gd name="T2" fmla="*/ 19 w 70"/>
                  <a:gd name="T3" fmla="*/ 3 h 48"/>
                  <a:gd name="T4" fmla="*/ 28 w 70"/>
                  <a:gd name="T5" fmla="*/ 8 h 48"/>
                  <a:gd name="T6" fmla="*/ 18 w 70"/>
                  <a:gd name="T7" fmla="*/ 19 h 48"/>
                  <a:gd name="T8" fmla="*/ 0 w 70"/>
                  <a:gd name="T9" fmla="*/ 17 h 48"/>
                  <a:gd name="T10" fmla="*/ 16 w 70"/>
                  <a:gd name="T11" fmla="*/ 35 h 48"/>
                  <a:gd name="T12" fmla="*/ 39 w 70"/>
                  <a:gd name="T13" fmla="*/ 35 h 48"/>
                  <a:gd name="T14" fmla="*/ 66 w 70"/>
                  <a:gd name="T15" fmla="*/ 48 h 48"/>
                  <a:gd name="T16" fmla="*/ 70 w 70"/>
                  <a:gd name="T17" fmla="*/ 31 h 48"/>
                  <a:gd name="T18" fmla="*/ 45 w 70"/>
                  <a:gd name="T19"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8">
                    <a:moveTo>
                      <a:pt x="45" y="18"/>
                    </a:moveTo>
                    <a:cubicBezTo>
                      <a:pt x="40" y="9"/>
                      <a:pt x="31" y="0"/>
                      <a:pt x="19" y="3"/>
                    </a:cubicBezTo>
                    <a:cubicBezTo>
                      <a:pt x="24" y="6"/>
                      <a:pt x="28" y="8"/>
                      <a:pt x="28" y="8"/>
                    </a:cubicBezTo>
                    <a:cubicBezTo>
                      <a:pt x="28" y="11"/>
                      <a:pt x="22" y="17"/>
                      <a:pt x="18" y="19"/>
                    </a:cubicBezTo>
                    <a:cubicBezTo>
                      <a:pt x="14" y="21"/>
                      <a:pt x="1" y="18"/>
                      <a:pt x="0" y="17"/>
                    </a:cubicBezTo>
                    <a:cubicBezTo>
                      <a:pt x="3" y="27"/>
                      <a:pt x="9" y="32"/>
                      <a:pt x="16" y="35"/>
                    </a:cubicBezTo>
                    <a:cubicBezTo>
                      <a:pt x="23" y="38"/>
                      <a:pt x="29" y="35"/>
                      <a:pt x="39" y="35"/>
                    </a:cubicBezTo>
                    <a:cubicBezTo>
                      <a:pt x="66" y="48"/>
                      <a:pt x="66" y="48"/>
                      <a:pt x="66" y="48"/>
                    </a:cubicBezTo>
                    <a:cubicBezTo>
                      <a:pt x="70" y="31"/>
                      <a:pt x="70" y="31"/>
                      <a:pt x="70" y="31"/>
                    </a:cubicBezTo>
                    <a:cubicBezTo>
                      <a:pt x="70" y="31"/>
                      <a:pt x="49" y="26"/>
                      <a:pt x="45" y="18"/>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79" name="íṩḻï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9743307-9A05-4C43-8D39-23962F1A6C5D}"/>
                  </a:ext>
                </a:extLst>
              </p:cNvPr>
              <p:cNvSpPr/>
              <p:nvPr/>
            </p:nvSpPr>
            <p:spPr bwMode="auto">
              <a:xfrm>
                <a:off x="8059738" y="3157538"/>
                <a:ext cx="33338" cy="49213"/>
              </a:xfrm>
              <a:custGeom>
                <a:avLst/>
                <a:gdLst>
                  <a:gd name="T0" fmla="*/ 3 w 11"/>
                  <a:gd name="T1" fmla="*/ 15 h 17"/>
                  <a:gd name="T2" fmla="*/ 10 w 11"/>
                  <a:gd name="T3" fmla="*/ 14 h 17"/>
                  <a:gd name="T4" fmla="*/ 10 w 11"/>
                  <a:gd name="T5" fmla="*/ 2 h 17"/>
                  <a:gd name="T6" fmla="*/ 3 w 11"/>
                  <a:gd name="T7" fmla="*/ 9 h 17"/>
                  <a:gd name="T8" fmla="*/ 3 w 11"/>
                  <a:gd name="T9" fmla="*/ 15 h 17"/>
                </a:gdLst>
                <a:ahLst/>
                <a:cxnLst>
                  <a:cxn ang="0">
                    <a:pos x="T0" y="T1"/>
                  </a:cxn>
                  <a:cxn ang="0">
                    <a:pos x="T2" y="T3"/>
                  </a:cxn>
                  <a:cxn ang="0">
                    <a:pos x="T4" y="T5"/>
                  </a:cxn>
                  <a:cxn ang="0">
                    <a:pos x="T6" y="T7"/>
                  </a:cxn>
                  <a:cxn ang="0">
                    <a:pos x="T8" y="T9"/>
                  </a:cxn>
                </a:cxnLst>
                <a:rect l="0" t="0" r="r" b="b"/>
                <a:pathLst>
                  <a:path w="11" h="17">
                    <a:moveTo>
                      <a:pt x="3" y="15"/>
                    </a:moveTo>
                    <a:cubicBezTo>
                      <a:pt x="5" y="17"/>
                      <a:pt x="9" y="17"/>
                      <a:pt x="10" y="14"/>
                    </a:cubicBezTo>
                    <a:cubicBezTo>
                      <a:pt x="11" y="13"/>
                      <a:pt x="11" y="0"/>
                      <a:pt x="10" y="2"/>
                    </a:cubicBezTo>
                    <a:cubicBezTo>
                      <a:pt x="10" y="3"/>
                      <a:pt x="9" y="7"/>
                      <a:pt x="3" y="9"/>
                    </a:cubicBezTo>
                    <a:cubicBezTo>
                      <a:pt x="0" y="10"/>
                      <a:pt x="0" y="14"/>
                      <a:pt x="3" y="15"/>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80" name="iṧļi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D07AFDFE-5226-4E30-BF14-075463BE9849}"/>
                  </a:ext>
                </a:extLst>
              </p:cNvPr>
              <p:cNvSpPr/>
              <p:nvPr/>
            </p:nvSpPr>
            <p:spPr bwMode="auto">
              <a:xfrm>
                <a:off x="8077200" y="3024188"/>
                <a:ext cx="284163" cy="481013"/>
              </a:xfrm>
              <a:custGeom>
                <a:avLst/>
                <a:gdLst>
                  <a:gd name="T0" fmla="*/ 13 w 96"/>
                  <a:gd name="T1" fmla="*/ 19 h 163"/>
                  <a:gd name="T2" fmla="*/ 23 w 96"/>
                  <a:gd name="T3" fmla="*/ 8 h 163"/>
                  <a:gd name="T4" fmla="*/ 23 w 96"/>
                  <a:gd name="T5" fmla="*/ 7 h 163"/>
                  <a:gd name="T6" fmla="*/ 55 w 96"/>
                  <a:gd name="T7" fmla="*/ 13 h 163"/>
                  <a:gd name="T8" fmla="*/ 78 w 96"/>
                  <a:gd name="T9" fmla="*/ 44 h 163"/>
                  <a:gd name="T10" fmla="*/ 71 w 96"/>
                  <a:gd name="T11" fmla="*/ 117 h 163"/>
                  <a:gd name="T12" fmla="*/ 70 w 96"/>
                  <a:gd name="T13" fmla="*/ 160 h 163"/>
                  <a:gd name="T14" fmla="*/ 68 w 96"/>
                  <a:gd name="T15" fmla="*/ 162 h 163"/>
                  <a:gd name="T16" fmla="*/ 67 w 96"/>
                  <a:gd name="T17" fmla="*/ 163 h 163"/>
                  <a:gd name="T18" fmla="*/ 31 w 96"/>
                  <a:gd name="T19" fmla="*/ 154 h 163"/>
                  <a:gd name="T20" fmla="*/ 30 w 96"/>
                  <a:gd name="T21" fmla="*/ 153 h 163"/>
                  <a:gd name="T22" fmla="*/ 29 w 96"/>
                  <a:gd name="T23" fmla="*/ 151 h 163"/>
                  <a:gd name="T24" fmla="*/ 42 w 96"/>
                  <a:gd name="T25" fmla="*/ 119 h 163"/>
                  <a:gd name="T26" fmla="*/ 11 w 96"/>
                  <a:gd name="T27" fmla="*/ 94 h 163"/>
                  <a:gd name="T28" fmla="*/ 13 w 96"/>
                  <a:gd name="T29" fmla="*/ 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63">
                    <a:moveTo>
                      <a:pt x="13" y="19"/>
                    </a:moveTo>
                    <a:cubicBezTo>
                      <a:pt x="16" y="15"/>
                      <a:pt x="19" y="11"/>
                      <a:pt x="23" y="8"/>
                    </a:cubicBezTo>
                    <a:cubicBezTo>
                      <a:pt x="23" y="8"/>
                      <a:pt x="23" y="7"/>
                      <a:pt x="23" y="7"/>
                    </a:cubicBezTo>
                    <a:cubicBezTo>
                      <a:pt x="34" y="0"/>
                      <a:pt x="46" y="6"/>
                      <a:pt x="55" y="13"/>
                    </a:cubicBezTo>
                    <a:cubicBezTo>
                      <a:pt x="64" y="22"/>
                      <a:pt x="72" y="32"/>
                      <a:pt x="78" y="44"/>
                    </a:cubicBezTo>
                    <a:cubicBezTo>
                      <a:pt x="89" y="64"/>
                      <a:pt x="96" y="103"/>
                      <a:pt x="71" y="117"/>
                    </a:cubicBezTo>
                    <a:cubicBezTo>
                      <a:pt x="71" y="131"/>
                      <a:pt x="70" y="146"/>
                      <a:pt x="70" y="160"/>
                    </a:cubicBezTo>
                    <a:cubicBezTo>
                      <a:pt x="70" y="161"/>
                      <a:pt x="69" y="162"/>
                      <a:pt x="68" y="162"/>
                    </a:cubicBezTo>
                    <a:cubicBezTo>
                      <a:pt x="68" y="162"/>
                      <a:pt x="68" y="163"/>
                      <a:pt x="67" y="163"/>
                    </a:cubicBezTo>
                    <a:cubicBezTo>
                      <a:pt x="54" y="163"/>
                      <a:pt x="42" y="160"/>
                      <a:pt x="31" y="154"/>
                    </a:cubicBezTo>
                    <a:cubicBezTo>
                      <a:pt x="31" y="154"/>
                      <a:pt x="30" y="154"/>
                      <a:pt x="30" y="153"/>
                    </a:cubicBezTo>
                    <a:cubicBezTo>
                      <a:pt x="29" y="153"/>
                      <a:pt x="29" y="152"/>
                      <a:pt x="29" y="151"/>
                    </a:cubicBezTo>
                    <a:cubicBezTo>
                      <a:pt x="35" y="141"/>
                      <a:pt x="40" y="131"/>
                      <a:pt x="42" y="119"/>
                    </a:cubicBezTo>
                    <a:cubicBezTo>
                      <a:pt x="29" y="116"/>
                      <a:pt x="18" y="106"/>
                      <a:pt x="11" y="94"/>
                    </a:cubicBezTo>
                    <a:cubicBezTo>
                      <a:pt x="0" y="71"/>
                      <a:pt x="1" y="41"/>
                      <a:pt x="13" y="19"/>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latin typeface="Adobe Heiti Std" panose="020B0604020202020204"/>
                  <a:cs typeface="+mn-ea"/>
                  <a:sym typeface="Adobe Heiti Std" panose="020B0604020202020204"/>
                </a:endParaRPr>
              </a:p>
            </p:txBody>
          </p:sp>
          <p:sp>
            <p:nvSpPr>
              <p:cNvPr id="81" name="íṣľí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1B87C06-095A-4BB0-9B44-0E1649F2ECD8}"/>
                  </a:ext>
                </a:extLst>
              </p:cNvPr>
              <p:cNvSpPr/>
              <p:nvPr/>
            </p:nvSpPr>
            <p:spPr bwMode="auto">
              <a:xfrm>
                <a:off x="8110538" y="3205163"/>
                <a:ext cx="109538" cy="55563"/>
              </a:xfrm>
              <a:custGeom>
                <a:avLst/>
                <a:gdLst>
                  <a:gd name="T0" fmla="*/ 8 w 37"/>
                  <a:gd name="T1" fmla="*/ 3 h 19"/>
                  <a:gd name="T2" fmla="*/ 12 w 37"/>
                  <a:gd name="T3" fmla="*/ 2 h 19"/>
                  <a:gd name="T4" fmla="*/ 26 w 37"/>
                  <a:gd name="T5" fmla="*/ 1 h 19"/>
                  <a:gd name="T6" fmla="*/ 35 w 37"/>
                  <a:gd name="T7" fmla="*/ 12 h 19"/>
                  <a:gd name="T8" fmla="*/ 28 w 37"/>
                  <a:gd name="T9" fmla="*/ 17 h 19"/>
                  <a:gd name="T10" fmla="*/ 16 w 37"/>
                  <a:gd name="T11" fmla="*/ 19 h 19"/>
                  <a:gd name="T12" fmla="*/ 3 w 37"/>
                  <a:gd name="T13" fmla="*/ 13 h 19"/>
                  <a:gd name="T14" fmla="*/ 8 w 37"/>
                  <a:gd name="T15" fmla="*/ 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9">
                    <a:moveTo>
                      <a:pt x="8" y="3"/>
                    </a:moveTo>
                    <a:cubicBezTo>
                      <a:pt x="9" y="2"/>
                      <a:pt x="11" y="2"/>
                      <a:pt x="12" y="2"/>
                    </a:cubicBezTo>
                    <a:cubicBezTo>
                      <a:pt x="16" y="0"/>
                      <a:pt x="21" y="0"/>
                      <a:pt x="26" y="1"/>
                    </a:cubicBezTo>
                    <a:cubicBezTo>
                      <a:pt x="31" y="2"/>
                      <a:pt x="37" y="6"/>
                      <a:pt x="35" y="12"/>
                    </a:cubicBezTo>
                    <a:cubicBezTo>
                      <a:pt x="33" y="14"/>
                      <a:pt x="31" y="16"/>
                      <a:pt x="28" y="17"/>
                    </a:cubicBezTo>
                    <a:cubicBezTo>
                      <a:pt x="24" y="19"/>
                      <a:pt x="20" y="19"/>
                      <a:pt x="16" y="19"/>
                    </a:cubicBezTo>
                    <a:cubicBezTo>
                      <a:pt x="11" y="19"/>
                      <a:pt x="5" y="18"/>
                      <a:pt x="3" y="13"/>
                    </a:cubicBezTo>
                    <a:cubicBezTo>
                      <a:pt x="0" y="9"/>
                      <a:pt x="4" y="5"/>
                      <a:pt x="8" y="3"/>
                    </a:cubicBezTo>
                    <a:close/>
                  </a:path>
                </a:pathLst>
              </a:custGeom>
              <a:solidFill>
                <a:srgbClr val="F8C3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82" name="isli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A9FB7B2-3192-420A-AE19-6C2852C1ECD9}"/>
                  </a:ext>
                </a:extLst>
              </p:cNvPr>
              <p:cNvSpPr/>
              <p:nvPr/>
            </p:nvSpPr>
            <p:spPr bwMode="auto">
              <a:xfrm>
                <a:off x="8104188" y="3133726"/>
                <a:ext cx="80963" cy="47625"/>
              </a:xfrm>
              <a:custGeom>
                <a:avLst/>
                <a:gdLst>
                  <a:gd name="T0" fmla="*/ 2 w 27"/>
                  <a:gd name="T1" fmla="*/ 8 h 16"/>
                  <a:gd name="T2" fmla="*/ 18 w 27"/>
                  <a:gd name="T3" fmla="*/ 2 h 16"/>
                  <a:gd name="T4" fmla="*/ 27 w 27"/>
                  <a:gd name="T5" fmla="*/ 16 h 16"/>
                  <a:gd name="T6" fmla="*/ 26 w 27"/>
                  <a:gd name="T7" fmla="*/ 16 h 16"/>
                  <a:gd name="T8" fmla="*/ 18 w 27"/>
                  <a:gd name="T9" fmla="*/ 4 h 16"/>
                  <a:gd name="T10" fmla="*/ 5 w 27"/>
                  <a:gd name="T11" fmla="*/ 10 h 16"/>
                  <a:gd name="T12" fmla="*/ 2 w 27"/>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7" h="16">
                    <a:moveTo>
                      <a:pt x="2" y="8"/>
                    </a:moveTo>
                    <a:cubicBezTo>
                      <a:pt x="5" y="2"/>
                      <a:pt x="12" y="0"/>
                      <a:pt x="18" y="2"/>
                    </a:cubicBezTo>
                    <a:cubicBezTo>
                      <a:pt x="24" y="4"/>
                      <a:pt x="27" y="10"/>
                      <a:pt x="27" y="16"/>
                    </a:cubicBezTo>
                    <a:cubicBezTo>
                      <a:pt x="26" y="16"/>
                      <a:pt x="26" y="16"/>
                      <a:pt x="26" y="16"/>
                    </a:cubicBezTo>
                    <a:cubicBezTo>
                      <a:pt x="26" y="12"/>
                      <a:pt x="22" y="6"/>
                      <a:pt x="18" y="4"/>
                    </a:cubicBezTo>
                    <a:cubicBezTo>
                      <a:pt x="13" y="3"/>
                      <a:pt x="7" y="5"/>
                      <a:pt x="5" y="10"/>
                    </a:cubicBezTo>
                    <a:cubicBezTo>
                      <a:pt x="4" y="12"/>
                      <a:pt x="0" y="10"/>
                      <a:pt x="2" y="8"/>
                    </a:cubicBezTo>
                    <a:close/>
                  </a:path>
                </a:pathLst>
              </a:custGeom>
              <a:solidFill>
                <a:srgbClr val="384C8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83" name="íS1ï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089BCA9-B71E-4D2F-BDF2-569E481A714F}"/>
                  </a:ext>
                </a:extLst>
              </p:cNvPr>
              <p:cNvSpPr/>
              <p:nvPr/>
            </p:nvSpPr>
            <p:spPr bwMode="auto">
              <a:xfrm>
                <a:off x="8048625" y="2897188"/>
                <a:ext cx="473075" cy="517525"/>
              </a:xfrm>
              <a:custGeom>
                <a:avLst/>
                <a:gdLst>
                  <a:gd name="T0" fmla="*/ 20 w 160"/>
                  <a:gd name="T1" fmla="*/ 7 h 175"/>
                  <a:gd name="T2" fmla="*/ 51 w 160"/>
                  <a:gd name="T3" fmla="*/ 6 h 175"/>
                  <a:gd name="T4" fmla="*/ 64 w 160"/>
                  <a:gd name="T5" fmla="*/ 33 h 175"/>
                  <a:gd name="T6" fmla="*/ 133 w 160"/>
                  <a:gd name="T7" fmla="*/ 54 h 175"/>
                  <a:gd name="T8" fmla="*/ 137 w 160"/>
                  <a:gd name="T9" fmla="*/ 163 h 175"/>
                  <a:gd name="T10" fmla="*/ 55 w 160"/>
                  <a:gd name="T11" fmla="*/ 156 h 175"/>
                  <a:gd name="T12" fmla="*/ 55 w 160"/>
                  <a:gd name="T13" fmla="*/ 152 h 175"/>
                  <a:gd name="T14" fmla="*/ 69 w 160"/>
                  <a:gd name="T15" fmla="*/ 80 h 175"/>
                  <a:gd name="T16" fmla="*/ 23 w 160"/>
                  <a:gd name="T17" fmla="*/ 62 h 175"/>
                  <a:gd name="T18" fmla="*/ 20 w 160"/>
                  <a:gd name="T19" fmla="*/ 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75">
                    <a:moveTo>
                      <a:pt x="20" y="7"/>
                    </a:moveTo>
                    <a:cubicBezTo>
                      <a:pt x="29" y="1"/>
                      <a:pt x="41" y="0"/>
                      <a:pt x="51" y="6"/>
                    </a:cubicBezTo>
                    <a:cubicBezTo>
                      <a:pt x="60" y="12"/>
                      <a:pt x="65" y="22"/>
                      <a:pt x="64" y="33"/>
                    </a:cubicBezTo>
                    <a:cubicBezTo>
                      <a:pt x="87" y="33"/>
                      <a:pt x="117" y="34"/>
                      <a:pt x="133" y="54"/>
                    </a:cubicBezTo>
                    <a:cubicBezTo>
                      <a:pt x="160" y="87"/>
                      <a:pt x="153" y="141"/>
                      <a:pt x="137" y="163"/>
                    </a:cubicBezTo>
                    <a:cubicBezTo>
                      <a:pt x="129" y="175"/>
                      <a:pt x="66" y="166"/>
                      <a:pt x="55" y="156"/>
                    </a:cubicBezTo>
                    <a:cubicBezTo>
                      <a:pt x="53" y="155"/>
                      <a:pt x="54" y="153"/>
                      <a:pt x="55" y="152"/>
                    </a:cubicBezTo>
                    <a:cubicBezTo>
                      <a:pt x="70" y="142"/>
                      <a:pt x="88" y="111"/>
                      <a:pt x="69" y="80"/>
                    </a:cubicBezTo>
                    <a:cubicBezTo>
                      <a:pt x="57" y="60"/>
                      <a:pt x="23" y="62"/>
                      <a:pt x="23" y="62"/>
                    </a:cubicBezTo>
                    <a:cubicBezTo>
                      <a:pt x="5" y="49"/>
                      <a:pt x="0" y="21"/>
                      <a:pt x="20" y="7"/>
                    </a:cubicBezTo>
                    <a:close/>
                  </a:path>
                </a:pathLst>
              </a:custGeom>
              <a:solidFill>
                <a:srgbClr val="39569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latin typeface="Adobe Heiti Std" panose="020B0604020202020204"/>
                  <a:cs typeface="+mn-ea"/>
                  <a:sym typeface="Adobe Heiti Std" panose="020B0604020202020204"/>
                </a:endParaRPr>
              </a:p>
            </p:txBody>
          </p:sp>
          <p:sp>
            <p:nvSpPr>
              <p:cNvPr id="84" name="iṣļí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F13181F-65E9-47DF-BEDF-A844BB74E3F3}"/>
                  </a:ext>
                </a:extLst>
              </p:cNvPr>
              <p:cNvSpPr/>
              <p:nvPr/>
            </p:nvSpPr>
            <p:spPr bwMode="auto">
              <a:xfrm>
                <a:off x="8077200" y="2914651"/>
                <a:ext cx="101600" cy="150813"/>
              </a:xfrm>
              <a:custGeom>
                <a:avLst/>
                <a:gdLst>
                  <a:gd name="T0" fmla="*/ 6 w 34"/>
                  <a:gd name="T1" fmla="*/ 15 h 51"/>
                  <a:gd name="T2" fmla="*/ 34 w 34"/>
                  <a:gd name="T3" fmla="*/ 2 h 51"/>
                  <a:gd name="T4" fmla="*/ 33 w 34"/>
                  <a:gd name="T5" fmla="*/ 4 h 51"/>
                  <a:gd name="T6" fmla="*/ 9 w 34"/>
                  <a:gd name="T7" fmla="*/ 18 h 51"/>
                  <a:gd name="T8" fmla="*/ 17 w 34"/>
                  <a:gd name="T9" fmla="*/ 46 h 51"/>
                  <a:gd name="T10" fmla="*/ 14 w 34"/>
                  <a:gd name="T11" fmla="*/ 49 h 51"/>
                  <a:gd name="T12" fmla="*/ 6 w 34"/>
                  <a:gd name="T13" fmla="*/ 15 h 51"/>
                </a:gdLst>
                <a:ahLst/>
                <a:cxnLst>
                  <a:cxn ang="0">
                    <a:pos x="T0" y="T1"/>
                  </a:cxn>
                  <a:cxn ang="0">
                    <a:pos x="T2" y="T3"/>
                  </a:cxn>
                  <a:cxn ang="0">
                    <a:pos x="T4" y="T5"/>
                  </a:cxn>
                  <a:cxn ang="0">
                    <a:pos x="T6" y="T7"/>
                  </a:cxn>
                  <a:cxn ang="0">
                    <a:pos x="T8" y="T9"/>
                  </a:cxn>
                  <a:cxn ang="0">
                    <a:pos x="T10" y="T11"/>
                  </a:cxn>
                  <a:cxn ang="0">
                    <a:pos x="T12" y="T13"/>
                  </a:cxn>
                </a:cxnLst>
                <a:rect l="0" t="0" r="r" b="b"/>
                <a:pathLst>
                  <a:path w="34" h="51">
                    <a:moveTo>
                      <a:pt x="6" y="15"/>
                    </a:moveTo>
                    <a:cubicBezTo>
                      <a:pt x="11" y="5"/>
                      <a:pt x="22" y="0"/>
                      <a:pt x="34" y="2"/>
                    </a:cubicBezTo>
                    <a:cubicBezTo>
                      <a:pt x="34" y="2"/>
                      <a:pt x="34" y="4"/>
                      <a:pt x="33" y="4"/>
                    </a:cubicBezTo>
                    <a:cubicBezTo>
                      <a:pt x="23" y="3"/>
                      <a:pt x="12" y="8"/>
                      <a:pt x="9" y="18"/>
                    </a:cubicBezTo>
                    <a:cubicBezTo>
                      <a:pt x="5" y="29"/>
                      <a:pt x="10" y="38"/>
                      <a:pt x="17" y="46"/>
                    </a:cubicBezTo>
                    <a:cubicBezTo>
                      <a:pt x="18" y="48"/>
                      <a:pt x="15" y="51"/>
                      <a:pt x="14" y="49"/>
                    </a:cubicBezTo>
                    <a:cubicBezTo>
                      <a:pt x="6" y="39"/>
                      <a:pt x="0" y="28"/>
                      <a:pt x="6" y="15"/>
                    </a:cubicBezTo>
                    <a:close/>
                  </a:path>
                </a:pathLst>
              </a:custGeom>
              <a:solidFill>
                <a:srgbClr val="4361A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85" name="i$ḷî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B68FAB6-E7B0-4A9F-8A01-081090AF3051}"/>
                  </a:ext>
                </a:extLst>
              </p:cNvPr>
              <p:cNvSpPr/>
              <p:nvPr/>
            </p:nvSpPr>
            <p:spPr bwMode="auto">
              <a:xfrm>
                <a:off x="8024813" y="5449888"/>
                <a:ext cx="141288" cy="41275"/>
              </a:xfrm>
              <a:custGeom>
                <a:avLst/>
                <a:gdLst>
                  <a:gd name="T0" fmla="*/ 47 w 48"/>
                  <a:gd name="T1" fmla="*/ 3 h 14"/>
                  <a:gd name="T2" fmla="*/ 43 w 48"/>
                  <a:gd name="T3" fmla="*/ 8 h 14"/>
                  <a:gd name="T4" fmla="*/ 13 w 48"/>
                  <a:gd name="T5" fmla="*/ 10 h 14"/>
                  <a:gd name="T6" fmla="*/ 0 w 48"/>
                  <a:gd name="T7" fmla="*/ 7 h 14"/>
                  <a:gd name="T8" fmla="*/ 14 w 48"/>
                  <a:gd name="T9" fmla="*/ 0 h 14"/>
                  <a:gd name="T10" fmla="*/ 43 w 48"/>
                  <a:gd name="T11" fmla="*/ 0 h 14"/>
                  <a:gd name="T12" fmla="*/ 47 w 48"/>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7" y="3"/>
                    </a:moveTo>
                    <a:cubicBezTo>
                      <a:pt x="48" y="6"/>
                      <a:pt x="45" y="8"/>
                      <a:pt x="43" y="8"/>
                    </a:cubicBezTo>
                    <a:cubicBezTo>
                      <a:pt x="33" y="8"/>
                      <a:pt x="23" y="9"/>
                      <a:pt x="13" y="10"/>
                    </a:cubicBezTo>
                    <a:cubicBezTo>
                      <a:pt x="10" y="11"/>
                      <a:pt x="0" y="14"/>
                      <a:pt x="0" y="7"/>
                    </a:cubicBezTo>
                    <a:cubicBezTo>
                      <a:pt x="1" y="0"/>
                      <a:pt x="10" y="0"/>
                      <a:pt x="14" y="0"/>
                    </a:cubicBezTo>
                    <a:cubicBezTo>
                      <a:pt x="23" y="0"/>
                      <a:pt x="35" y="0"/>
                      <a:pt x="43" y="0"/>
                    </a:cubicBezTo>
                    <a:cubicBezTo>
                      <a:pt x="46" y="0"/>
                      <a:pt x="47" y="1"/>
                      <a:pt x="47" y="3"/>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86" name="iṡli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238E79B-A001-4851-B20C-6D248D87EF13}"/>
                  </a:ext>
                </a:extLst>
              </p:cNvPr>
              <p:cNvSpPr/>
              <p:nvPr/>
            </p:nvSpPr>
            <p:spPr bwMode="auto">
              <a:xfrm>
                <a:off x="8296275" y="5449888"/>
                <a:ext cx="142875" cy="41275"/>
              </a:xfrm>
              <a:custGeom>
                <a:avLst/>
                <a:gdLst>
                  <a:gd name="T0" fmla="*/ 48 w 48"/>
                  <a:gd name="T1" fmla="*/ 3 h 14"/>
                  <a:gd name="T2" fmla="*/ 44 w 48"/>
                  <a:gd name="T3" fmla="*/ 8 h 14"/>
                  <a:gd name="T4" fmla="*/ 14 w 48"/>
                  <a:gd name="T5" fmla="*/ 10 h 14"/>
                  <a:gd name="T6" fmla="*/ 1 w 48"/>
                  <a:gd name="T7" fmla="*/ 7 h 14"/>
                  <a:gd name="T8" fmla="*/ 14 w 48"/>
                  <a:gd name="T9" fmla="*/ 0 h 14"/>
                  <a:gd name="T10" fmla="*/ 44 w 48"/>
                  <a:gd name="T11" fmla="*/ 0 h 14"/>
                  <a:gd name="T12" fmla="*/ 48 w 48"/>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3"/>
                    </a:moveTo>
                    <a:cubicBezTo>
                      <a:pt x="48" y="6"/>
                      <a:pt x="45" y="8"/>
                      <a:pt x="44" y="8"/>
                    </a:cubicBezTo>
                    <a:cubicBezTo>
                      <a:pt x="34" y="8"/>
                      <a:pt x="24" y="9"/>
                      <a:pt x="14" y="10"/>
                    </a:cubicBezTo>
                    <a:cubicBezTo>
                      <a:pt x="10" y="11"/>
                      <a:pt x="0" y="14"/>
                      <a:pt x="1" y="7"/>
                    </a:cubicBezTo>
                    <a:cubicBezTo>
                      <a:pt x="1" y="0"/>
                      <a:pt x="10" y="0"/>
                      <a:pt x="14" y="0"/>
                    </a:cubicBezTo>
                    <a:cubicBezTo>
                      <a:pt x="23" y="0"/>
                      <a:pt x="35" y="0"/>
                      <a:pt x="44" y="0"/>
                    </a:cubicBezTo>
                    <a:cubicBezTo>
                      <a:pt x="46" y="0"/>
                      <a:pt x="48" y="1"/>
                      <a:pt x="48" y="3"/>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87" name="ïŝḻíd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6B88A62-2BBD-4414-9BC4-A45725AAF70F}"/>
                  </a:ext>
                </a:extLst>
              </p:cNvPr>
              <p:cNvSpPr/>
              <p:nvPr/>
            </p:nvSpPr>
            <p:spPr bwMode="auto">
              <a:xfrm>
                <a:off x="7924800" y="3990976"/>
                <a:ext cx="552450" cy="1462088"/>
              </a:xfrm>
              <a:custGeom>
                <a:avLst/>
                <a:gdLst>
                  <a:gd name="T0" fmla="*/ 41 w 187"/>
                  <a:gd name="T1" fmla="*/ 0 h 495"/>
                  <a:gd name="T2" fmla="*/ 138 w 187"/>
                  <a:gd name="T3" fmla="*/ 0 h 495"/>
                  <a:gd name="T4" fmla="*/ 160 w 187"/>
                  <a:gd name="T5" fmla="*/ 42 h 495"/>
                  <a:gd name="T6" fmla="*/ 181 w 187"/>
                  <a:gd name="T7" fmla="*/ 152 h 495"/>
                  <a:gd name="T8" fmla="*/ 168 w 187"/>
                  <a:gd name="T9" fmla="*/ 494 h 495"/>
                  <a:gd name="T10" fmla="*/ 158 w 187"/>
                  <a:gd name="T11" fmla="*/ 495 h 495"/>
                  <a:gd name="T12" fmla="*/ 104 w 187"/>
                  <a:gd name="T13" fmla="*/ 150 h 495"/>
                  <a:gd name="T14" fmla="*/ 76 w 187"/>
                  <a:gd name="T15" fmla="*/ 494 h 495"/>
                  <a:gd name="T16" fmla="*/ 66 w 187"/>
                  <a:gd name="T17" fmla="*/ 495 h 495"/>
                  <a:gd name="T18" fmla="*/ 29 w 187"/>
                  <a:gd name="T19" fmla="*/ 220 h 495"/>
                  <a:gd name="T20" fmla="*/ 29 w 187"/>
                  <a:gd name="T21" fmla="*/ 220 h 495"/>
                  <a:gd name="T22" fmla="*/ 41 w 187"/>
                  <a:gd name="T2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495">
                    <a:moveTo>
                      <a:pt x="41" y="0"/>
                    </a:moveTo>
                    <a:cubicBezTo>
                      <a:pt x="138" y="0"/>
                      <a:pt x="138" y="0"/>
                      <a:pt x="138" y="0"/>
                    </a:cubicBezTo>
                    <a:cubicBezTo>
                      <a:pt x="143" y="15"/>
                      <a:pt x="150" y="29"/>
                      <a:pt x="160" y="42"/>
                    </a:cubicBezTo>
                    <a:cubicBezTo>
                      <a:pt x="187" y="74"/>
                      <a:pt x="187" y="105"/>
                      <a:pt x="181" y="152"/>
                    </a:cubicBezTo>
                    <a:cubicBezTo>
                      <a:pt x="182" y="224"/>
                      <a:pt x="172" y="422"/>
                      <a:pt x="168" y="494"/>
                    </a:cubicBezTo>
                    <a:cubicBezTo>
                      <a:pt x="158" y="495"/>
                      <a:pt x="158" y="495"/>
                      <a:pt x="158" y="495"/>
                    </a:cubicBezTo>
                    <a:cubicBezTo>
                      <a:pt x="152" y="433"/>
                      <a:pt x="104" y="150"/>
                      <a:pt x="104" y="150"/>
                    </a:cubicBezTo>
                    <a:cubicBezTo>
                      <a:pt x="104" y="150"/>
                      <a:pt x="79" y="432"/>
                      <a:pt x="76" y="494"/>
                    </a:cubicBezTo>
                    <a:cubicBezTo>
                      <a:pt x="66" y="495"/>
                      <a:pt x="66" y="495"/>
                      <a:pt x="66" y="495"/>
                    </a:cubicBezTo>
                    <a:cubicBezTo>
                      <a:pt x="58" y="423"/>
                      <a:pt x="36" y="292"/>
                      <a:pt x="29" y="220"/>
                    </a:cubicBezTo>
                    <a:cubicBezTo>
                      <a:pt x="29" y="220"/>
                      <a:pt x="29" y="220"/>
                      <a:pt x="29" y="220"/>
                    </a:cubicBezTo>
                    <a:cubicBezTo>
                      <a:pt x="22" y="166"/>
                      <a:pt x="0" y="93"/>
                      <a:pt x="41" y="0"/>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88" name="ïs1í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EC89074-BED5-4BEA-994E-03C483573783}"/>
                  </a:ext>
                </a:extLst>
              </p:cNvPr>
              <p:cNvSpPr/>
              <p:nvPr/>
            </p:nvSpPr>
            <p:spPr bwMode="auto">
              <a:xfrm>
                <a:off x="7445375" y="3387726"/>
                <a:ext cx="984250" cy="809625"/>
              </a:xfrm>
              <a:custGeom>
                <a:avLst/>
                <a:gdLst>
                  <a:gd name="T0" fmla="*/ 299 w 333"/>
                  <a:gd name="T1" fmla="*/ 136 h 274"/>
                  <a:gd name="T2" fmla="*/ 300 w 333"/>
                  <a:gd name="T3" fmla="*/ 132 h 274"/>
                  <a:gd name="T4" fmla="*/ 311 w 333"/>
                  <a:gd name="T5" fmla="*/ 96 h 274"/>
                  <a:gd name="T6" fmla="*/ 317 w 333"/>
                  <a:gd name="T7" fmla="*/ 64 h 274"/>
                  <a:gd name="T8" fmla="*/ 262 w 333"/>
                  <a:gd name="T9" fmla="*/ 12 h 274"/>
                  <a:gd name="T10" fmla="*/ 6 w 333"/>
                  <a:gd name="T11" fmla="*/ 0 h 274"/>
                  <a:gd name="T12" fmla="*/ 0 w 333"/>
                  <a:gd name="T13" fmla="*/ 18 h 274"/>
                  <a:gd name="T14" fmla="*/ 200 w 333"/>
                  <a:gd name="T15" fmla="*/ 67 h 274"/>
                  <a:gd name="T16" fmla="*/ 202 w 333"/>
                  <a:gd name="T17" fmla="*/ 122 h 274"/>
                  <a:gd name="T18" fmla="*/ 204 w 333"/>
                  <a:gd name="T19" fmla="*/ 145 h 274"/>
                  <a:gd name="T20" fmla="*/ 204 w 333"/>
                  <a:gd name="T21" fmla="*/ 159 h 274"/>
                  <a:gd name="T22" fmla="*/ 180 w 333"/>
                  <a:gd name="T23" fmla="*/ 245 h 274"/>
                  <a:gd name="T24" fmla="*/ 180 w 333"/>
                  <a:gd name="T25" fmla="*/ 245 h 274"/>
                  <a:gd name="T26" fmla="*/ 333 w 333"/>
                  <a:gd name="T27" fmla="*/ 245 h 274"/>
                  <a:gd name="T28" fmla="*/ 299 w 333"/>
                  <a:gd name="T29" fmla="*/ 1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3" h="274">
                    <a:moveTo>
                      <a:pt x="299" y="136"/>
                    </a:moveTo>
                    <a:cubicBezTo>
                      <a:pt x="299" y="135"/>
                      <a:pt x="300" y="133"/>
                      <a:pt x="300" y="132"/>
                    </a:cubicBezTo>
                    <a:cubicBezTo>
                      <a:pt x="304" y="120"/>
                      <a:pt x="307" y="108"/>
                      <a:pt x="311" y="96"/>
                    </a:cubicBezTo>
                    <a:cubicBezTo>
                      <a:pt x="314" y="85"/>
                      <a:pt x="317" y="75"/>
                      <a:pt x="317" y="64"/>
                    </a:cubicBezTo>
                    <a:cubicBezTo>
                      <a:pt x="316" y="32"/>
                      <a:pt x="295" y="16"/>
                      <a:pt x="262" y="12"/>
                    </a:cubicBezTo>
                    <a:cubicBezTo>
                      <a:pt x="227" y="8"/>
                      <a:pt x="166" y="52"/>
                      <a:pt x="6" y="0"/>
                    </a:cubicBezTo>
                    <a:cubicBezTo>
                      <a:pt x="3" y="6"/>
                      <a:pt x="1" y="12"/>
                      <a:pt x="0" y="18"/>
                    </a:cubicBezTo>
                    <a:cubicBezTo>
                      <a:pt x="66" y="65"/>
                      <a:pt x="200" y="67"/>
                      <a:pt x="200" y="67"/>
                    </a:cubicBezTo>
                    <a:cubicBezTo>
                      <a:pt x="197" y="80"/>
                      <a:pt x="166" y="89"/>
                      <a:pt x="202" y="122"/>
                    </a:cubicBezTo>
                    <a:cubicBezTo>
                      <a:pt x="203" y="122"/>
                      <a:pt x="204" y="145"/>
                      <a:pt x="204" y="145"/>
                    </a:cubicBezTo>
                    <a:cubicBezTo>
                      <a:pt x="204" y="159"/>
                      <a:pt x="204" y="159"/>
                      <a:pt x="204" y="159"/>
                    </a:cubicBezTo>
                    <a:cubicBezTo>
                      <a:pt x="204" y="190"/>
                      <a:pt x="196" y="219"/>
                      <a:pt x="180" y="245"/>
                    </a:cubicBezTo>
                    <a:cubicBezTo>
                      <a:pt x="180" y="245"/>
                      <a:pt x="180" y="245"/>
                      <a:pt x="180" y="245"/>
                    </a:cubicBezTo>
                    <a:cubicBezTo>
                      <a:pt x="243" y="274"/>
                      <a:pt x="333" y="246"/>
                      <a:pt x="333" y="245"/>
                    </a:cubicBezTo>
                    <a:cubicBezTo>
                      <a:pt x="308" y="215"/>
                      <a:pt x="288" y="174"/>
                      <a:pt x="299" y="136"/>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latin typeface="Adobe Heiti Std" panose="020B0604020202020204"/>
                  <a:cs typeface="+mn-ea"/>
                  <a:sym typeface="Adobe Heiti Std" panose="020B0604020202020204"/>
                </a:endParaRPr>
              </a:p>
            </p:txBody>
          </p:sp>
          <p:sp>
            <p:nvSpPr>
              <p:cNvPr id="89" name="íṡļï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0E78ACA-C316-459E-B2AF-48D1F62CF11E}"/>
                  </a:ext>
                </a:extLst>
              </p:cNvPr>
              <p:cNvSpPr/>
              <p:nvPr/>
            </p:nvSpPr>
            <p:spPr bwMode="auto">
              <a:xfrm>
                <a:off x="8059738" y="4389438"/>
                <a:ext cx="341313" cy="76200"/>
              </a:xfrm>
              <a:custGeom>
                <a:avLst/>
                <a:gdLst>
                  <a:gd name="T0" fmla="*/ 68 w 115"/>
                  <a:gd name="T1" fmla="*/ 5 h 26"/>
                  <a:gd name="T2" fmla="*/ 83 w 115"/>
                  <a:gd name="T3" fmla="*/ 12 h 26"/>
                  <a:gd name="T4" fmla="*/ 112 w 115"/>
                  <a:gd name="T5" fmla="*/ 18 h 26"/>
                  <a:gd name="T6" fmla="*/ 115 w 115"/>
                  <a:gd name="T7" fmla="*/ 18 h 26"/>
                  <a:gd name="T8" fmla="*/ 79 w 115"/>
                  <a:gd name="T9" fmla="*/ 17 h 26"/>
                  <a:gd name="T10" fmla="*/ 51 w 115"/>
                  <a:gd name="T11" fmla="*/ 15 h 26"/>
                  <a:gd name="T12" fmla="*/ 13 w 115"/>
                  <a:gd name="T13" fmla="*/ 23 h 26"/>
                  <a:gd name="T14" fmla="*/ 0 w 115"/>
                  <a:gd name="T15" fmla="*/ 19 h 26"/>
                  <a:gd name="T16" fmla="*/ 47 w 115"/>
                  <a:gd name="T17" fmla="*/ 7 h 26"/>
                  <a:gd name="T18" fmla="*/ 68 w 115"/>
                  <a:gd name="T19"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6">
                    <a:moveTo>
                      <a:pt x="68" y="5"/>
                    </a:moveTo>
                    <a:cubicBezTo>
                      <a:pt x="73" y="7"/>
                      <a:pt x="78" y="10"/>
                      <a:pt x="83" y="12"/>
                    </a:cubicBezTo>
                    <a:cubicBezTo>
                      <a:pt x="93" y="16"/>
                      <a:pt x="102" y="18"/>
                      <a:pt x="112" y="18"/>
                    </a:cubicBezTo>
                    <a:cubicBezTo>
                      <a:pt x="113" y="18"/>
                      <a:pt x="114" y="18"/>
                      <a:pt x="115" y="18"/>
                    </a:cubicBezTo>
                    <a:cubicBezTo>
                      <a:pt x="103" y="21"/>
                      <a:pt x="91" y="20"/>
                      <a:pt x="79" y="17"/>
                    </a:cubicBezTo>
                    <a:cubicBezTo>
                      <a:pt x="69" y="15"/>
                      <a:pt x="62" y="11"/>
                      <a:pt x="51" y="15"/>
                    </a:cubicBezTo>
                    <a:cubicBezTo>
                      <a:pt x="38" y="20"/>
                      <a:pt x="28" y="26"/>
                      <a:pt x="13" y="23"/>
                    </a:cubicBezTo>
                    <a:cubicBezTo>
                      <a:pt x="8" y="22"/>
                      <a:pt x="4" y="20"/>
                      <a:pt x="0" y="19"/>
                    </a:cubicBezTo>
                    <a:cubicBezTo>
                      <a:pt x="16" y="19"/>
                      <a:pt x="32" y="15"/>
                      <a:pt x="47" y="7"/>
                    </a:cubicBezTo>
                    <a:cubicBezTo>
                      <a:pt x="55" y="4"/>
                      <a:pt x="60" y="0"/>
                      <a:pt x="68" y="5"/>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90" name="íšḻî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417F4DB7-1C25-4372-B79C-1933DD44143A}"/>
                  </a:ext>
                </a:extLst>
              </p:cNvPr>
              <p:cNvSpPr/>
              <p:nvPr/>
            </p:nvSpPr>
            <p:spPr bwMode="auto">
              <a:xfrm>
                <a:off x="8243888" y="3459163"/>
                <a:ext cx="127000" cy="196850"/>
              </a:xfrm>
              <a:custGeom>
                <a:avLst/>
                <a:gdLst>
                  <a:gd name="T0" fmla="*/ 5 w 43"/>
                  <a:gd name="T1" fmla="*/ 1 h 67"/>
                  <a:gd name="T2" fmla="*/ 33 w 43"/>
                  <a:gd name="T3" fmla="*/ 59 h 67"/>
                  <a:gd name="T4" fmla="*/ 20 w 43"/>
                  <a:gd name="T5" fmla="*/ 51 h 67"/>
                  <a:gd name="T6" fmla="*/ 3 w 43"/>
                  <a:gd name="T7" fmla="*/ 5 h 67"/>
                  <a:gd name="T8" fmla="*/ 5 w 43"/>
                  <a:gd name="T9" fmla="*/ 1 h 67"/>
                </a:gdLst>
                <a:ahLst/>
                <a:cxnLst>
                  <a:cxn ang="0">
                    <a:pos x="T0" y="T1"/>
                  </a:cxn>
                  <a:cxn ang="0">
                    <a:pos x="T2" y="T3"/>
                  </a:cxn>
                  <a:cxn ang="0">
                    <a:pos x="T4" y="T5"/>
                  </a:cxn>
                  <a:cxn ang="0">
                    <a:pos x="T6" y="T7"/>
                  </a:cxn>
                  <a:cxn ang="0">
                    <a:pos x="T8" y="T9"/>
                  </a:cxn>
                </a:cxnLst>
                <a:rect l="0" t="0" r="r" b="b"/>
                <a:pathLst>
                  <a:path w="43" h="67">
                    <a:moveTo>
                      <a:pt x="5" y="1"/>
                    </a:moveTo>
                    <a:cubicBezTo>
                      <a:pt x="32" y="7"/>
                      <a:pt x="43" y="34"/>
                      <a:pt x="33" y="59"/>
                    </a:cubicBezTo>
                    <a:cubicBezTo>
                      <a:pt x="29" y="67"/>
                      <a:pt x="16" y="60"/>
                      <a:pt x="20" y="51"/>
                    </a:cubicBezTo>
                    <a:cubicBezTo>
                      <a:pt x="29" y="33"/>
                      <a:pt x="21" y="14"/>
                      <a:pt x="3" y="5"/>
                    </a:cubicBezTo>
                    <a:cubicBezTo>
                      <a:pt x="0" y="4"/>
                      <a:pt x="2" y="0"/>
                      <a:pt x="5" y="1"/>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91" name="ïṣ1î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D4E8AC1-F5AF-49C2-89B9-AA24A034A749}"/>
                  </a:ext>
                </a:extLst>
              </p:cNvPr>
              <p:cNvSpPr/>
              <p:nvPr/>
            </p:nvSpPr>
            <p:spPr bwMode="auto">
              <a:xfrm>
                <a:off x="8288338" y="4194176"/>
                <a:ext cx="141288" cy="204788"/>
              </a:xfrm>
              <a:custGeom>
                <a:avLst/>
                <a:gdLst>
                  <a:gd name="T0" fmla="*/ 8 w 48"/>
                  <a:gd name="T1" fmla="*/ 55 h 69"/>
                  <a:gd name="T2" fmla="*/ 3 w 48"/>
                  <a:gd name="T3" fmla="*/ 47 h 69"/>
                  <a:gd name="T4" fmla="*/ 1 w 48"/>
                  <a:gd name="T5" fmla="*/ 34 h 69"/>
                  <a:gd name="T6" fmla="*/ 0 w 48"/>
                  <a:gd name="T7" fmla="*/ 6 h 69"/>
                  <a:gd name="T8" fmla="*/ 1 w 48"/>
                  <a:gd name="T9" fmla="*/ 9 h 69"/>
                  <a:gd name="T10" fmla="*/ 2 w 48"/>
                  <a:gd name="T11" fmla="*/ 21 h 69"/>
                  <a:gd name="T12" fmla="*/ 6 w 48"/>
                  <a:gd name="T13" fmla="*/ 44 h 69"/>
                  <a:gd name="T14" fmla="*/ 28 w 48"/>
                  <a:gd name="T15" fmla="*/ 60 h 69"/>
                  <a:gd name="T16" fmla="*/ 39 w 48"/>
                  <a:gd name="T17" fmla="*/ 50 h 69"/>
                  <a:gd name="T18" fmla="*/ 44 w 48"/>
                  <a:gd name="T19" fmla="*/ 39 h 69"/>
                  <a:gd name="T20" fmla="*/ 35 w 48"/>
                  <a:gd name="T21" fmla="*/ 1 h 69"/>
                  <a:gd name="T22" fmla="*/ 36 w 48"/>
                  <a:gd name="T23" fmla="*/ 1 h 69"/>
                  <a:gd name="T24" fmla="*/ 45 w 48"/>
                  <a:gd name="T25" fmla="*/ 28 h 69"/>
                  <a:gd name="T26" fmla="*/ 41 w 48"/>
                  <a:gd name="T27" fmla="*/ 56 h 69"/>
                  <a:gd name="T28" fmla="*/ 35 w 48"/>
                  <a:gd name="T29" fmla="*/ 63 h 69"/>
                  <a:gd name="T30" fmla="*/ 12 w 48"/>
                  <a:gd name="T31" fmla="*/ 58 h 69"/>
                  <a:gd name="T32" fmla="*/ 8 w 48"/>
                  <a:gd name="T33"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9">
                    <a:moveTo>
                      <a:pt x="8" y="55"/>
                    </a:moveTo>
                    <a:cubicBezTo>
                      <a:pt x="6" y="52"/>
                      <a:pt x="4" y="50"/>
                      <a:pt x="3" y="47"/>
                    </a:cubicBezTo>
                    <a:cubicBezTo>
                      <a:pt x="2" y="43"/>
                      <a:pt x="2" y="38"/>
                      <a:pt x="1" y="34"/>
                    </a:cubicBezTo>
                    <a:cubicBezTo>
                      <a:pt x="0" y="25"/>
                      <a:pt x="0" y="16"/>
                      <a:pt x="0" y="6"/>
                    </a:cubicBezTo>
                    <a:cubicBezTo>
                      <a:pt x="1" y="7"/>
                      <a:pt x="1" y="8"/>
                      <a:pt x="1" y="9"/>
                    </a:cubicBezTo>
                    <a:cubicBezTo>
                      <a:pt x="2" y="13"/>
                      <a:pt x="2" y="17"/>
                      <a:pt x="2" y="21"/>
                    </a:cubicBezTo>
                    <a:cubicBezTo>
                      <a:pt x="3" y="29"/>
                      <a:pt x="3" y="37"/>
                      <a:pt x="6" y="44"/>
                    </a:cubicBezTo>
                    <a:cubicBezTo>
                      <a:pt x="10" y="52"/>
                      <a:pt x="19" y="59"/>
                      <a:pt x="28" y="60"/>
                    </a:cubicBezTo>
                    <a:cubicBezTo>
                      <a:pt x="32" y="58"/>
                      <a:pt x="36" y="53"/>
                      <a:pt x="39" y="50"/>
                    </a:cubicBezTo>
                    <a:cubicBezTo>
                      <a:pt x="42" y="46"/>
                      <a:pt x="43" y="41"/>
                      <a:pt x="44" y="39"/>
                    </a:cubicBezTo>
                    <a:cubicBezTo>
                      <a:pt x="44" y="27"/>
                      <a:pt x="38" y="12"/>
                      <a:pt x="35" y="1"/>
                    </a:cubicBezTo>
                    <a:cubicBezTo>
                      <a:pt x="35" y="0"/>
                      <a:pt x="36" y="0"/>
                      <a:pt x="36" y="1"/>
                    </a:cubicBezTo>
                    <a:cubicBezTo>
                      <a:pt x="40" y="9"/>
                      <a:pt x="43" y="18"/>
                      <a:pt x="45" y="28"/>
                    </a:cubicBezTo>
                    <a:cubicBezTo>
                      <a:pt x="48" y="38"/>
                      <a:pt x="48" y="47"/>
                      <a:pt x="41" y="56"/>
                    </a:cubicBezTo>
                    <a:cubicBezTo>
                      <a:pt x="39" y="58"/>
                      <a:pt x="37" y="61"/>
                      <a:pt x="35" y="63"/>
                    </a:cubicBezTo>
                    <a:cubicBezTo>
                      <a:pt x="28" y="69"/>
                      <a:pt x="18" y="64"/>
                      <a:pt x="12" y="58"/>
                    </a:cubicBezTo>
                    <a:cubicBezTo>
                      <a:pt x="11" y="57"/>
                      <a:pt x="10" y="56"/>
                      <a:pt x="8" y="55"/>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92" name="islíď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8BFF1AC-4496-4DF7-A7E9-2081F4E5F581}"/>
                  </a:ext>
                </a:extLst>
              </p:cNvPr>
              <p:cNvSpPr/>
              <p:nvPr/>
            </p:nvSpPr>
            <p:spPr bwMode="auto">
              <a:xfrm>
                <a:off x="8032750" y="4194176"/>
                <a:ext cx="142875" cy="204788"/>
              </a:xfrm>
              <a:custGeom>
                <a:avLst/>
                <a:gdLst>
                  <a:gd name="T0" fmla="*/ 39 w 48"/>
                  <a:gd name="T1" fmla="*/ 55 h 69"/>
                  <a:gd name="T2" fmla="*/ 44 w 48"/>
                  <a:gd name="T3" fmla="*/ 47 h 69"/>
                  <a:gd name="T4" fmla="*/ 47 w 48"/>
                  <a:gd name="T5" fmla="*/ 34 h 69"/>
                  <a:gd name="T6" fmla="*/ 47 w 48"/>
                  <a:gd name="T7" fmla="*/ 6 h 69"/>
                  <a:gd name="T8" fmla="*/ 46 w 48"/>
                  <a:gd name="T9" fmla="*/ 9 h 69"/>
                  <a:gd name="T10" fmla="*/ 45 w 48"/>
                  <a:gd name="T11" fmla="*/ 21 h 69"/>
                  <a:gd name="T12" fmla="*/ 41 w 48"/>
                  <a:gd name="T13" fmla="*/ 44 h 69"/>
                  <a:gd name="T14" fmla="*/ 19 w 48"/>
                  <a:gd name="T15" fmla="*/ 60 h 69"/>
                  <a:gd name="T16" fmla="*/ 8 w 48"/>
                  <a:gd name="T17" fmla="*/ 50 h 69"/>
                  <a:gd name="T18" fmla="*/ 4 w 48"/>
                  <a:gd name="T19" fmla="*/ 39 h 69"/>
                  <a:gd name="T20" fmla="*/ 13 w 48"/>
                  <a:gd name="T21" fmla="*/ 1 h 69"/>
                  <a:gd name="T22" fmla="*/ 11 w 48"/>
                  <a:gd name="T23" fmla="*/ 1 h 69"/>
                  <a:gd name="T24" fmla="*/ 2 w 48"/>
                  <a:gd name="T25" fmla="*/ 28 h 69"/>
                  <a:gd name="T26" fmla="*/ 6 w 48"/>
                  <a:gd name="T27" fmla="*/ 56 h 69"/>
                  <a:gd name="T28" fmla="*/ 13 w 48"/>
                  <a:gd name="T29" fmla="*/ 63 h 69"/>
                  <a:gd name="T30" fmla="*/ 36 w 48"/>
                  <a:gd name="T31" fmla="*/ 58 h 69"/>
                  <a:gd name="T32" fmla="*/ 39 w 48"/>
                  <a:gd name="T33"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9">
                    <a:moveTo>
                      <a:pt x="39" y="55"/>
                    </a:moveTo>
                    <a:cubicBezTo>
                      <a:pt x="41" y="52"/>
                      <a:pt x="43" y="50"/>
                      <a:pt x="44" y="47"/>
                    </a:cubicBezTo>
                    <a:cubicBezTo>
                      <a:pt x="46" y="43"/>
                      <a:pt x="46" y="38"/>
                      <a:pt x="47" y="34"/>
                    </a:cubicBezTo>
                    <a:cubicBezTo>
                      <a:pt x="48" y="25"/>
                      <a:pt x="48" y="16"/>
                      <a:pt x="47" y="6"/>
                    </a:cubicBezTo>
                    <a:cubicBezTo>
                      <a:pt x="46" y="7"/>
                      <a:pt x="46" y="8"/>
                      <a:pt x="46" y="9"/>
                    </a:cubicBezTo>
                    <a:cubicBezTo>
                      <a:pt x="46" y="13"/>
                      <a:pt x="46" y="17"/>
                      <a:pt x="45" y="21"/>
                    </a:cubicBezTo>
                    <a:cubicBezTo>
                      <a:pt x="45" y="29"/>
                      <a:pt x="44" y="37"/>
                      <a:pt x="41" y="44"/>
                    </a:cubicBezTo>
                    <a:cubicBezTo>
                      <a:pt x="38" y="52"/>
                      <a:pt x="29" y="59"/>
                      <a:pt x="19" y="60"/>
                    </a:cubicBezTo>
                    <a:cubicBezTo>
                      <a:pt x="16" y="58"/>
                      <a:pt x="12" y="53"/>
                      <a:pt x="8" y="50"/>
                    </a:cubicBezTo>
                    <a:cubicBezTo>
                      <a:pt x="6" y="46"/>
                      <a:pt x="4" y="41"/>
                      <a:pt x="4" y="39"/>
                    </a:cubicBezTo>
                    <a:cubicBezTo>
                      <a:pt x="3" y="27"/>
                      <a:pt x="9" y="12"/>
                      <a:pt x="13" y="1"/>
                    </a:cubicBezTo>
                    <a:cubicBezTo>
                      <a:pt x="13" y="0"/>
                      <a:pt x="12" y="0"/>
                      <a:pt x="11" y="1"/>
                    </a:cubicBezTo>
                    <a:cubicBezTo>
                      <a:pt x="8" y="9"/>
                      <a:pt x="5" y="18"/>
                      <a:pt x="2" y="28"/>
                    </a:cubicBezTo>
                    <a:cubicBezTo>
                      <a:pt x="0" y="38"/>
                      <a:pt x="0" y="47"/>
                      <a:pt x="6" y="56"/>
                    </a:cubicBezTo>
                    <a:cubicBezTo>
                      <a:pt x="8" y="58"/>
                      <a:pt x="10" y="61"/>
                      <a:pt x="13" y="63"/>
                    </a:cubicBezTo>
                    <a:cubicBezTo>
                      <a:pt x="20" y="69"/>
                      <a:pt x="30" y="64"/>
                      <a:pt x="36" y="58"/>
                    </a:cubicBezTo>
                    <a:cubicBezTo>
                      <a:pt x="37" y="57"/>
                      <a:pt x="38" y="56"/>
                      <a:pt x="39" y="55"/>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latin typeface="Adobe Heiti Std" panose="020B0604020202020204"/>
                  <a:cs typeface="+mn-ea"/>
                  <a:sym typeface="Adobe Heiti Std" panose="020B0604020202020204"/>
                </a:endParaRPr>
              </a:p>
            </p:txBody>
          </p:sp>
          <p:sp>
            <p:nvSpPr>
              <p:cNvPr id="93" name="îṧļí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94DFF3-326F-4777-98D6-9826A3680712}"/>
                  </a:ext>
                </a:extLst>
              </p:cNvPr>
              <p:cNvSpPr/>
              <p:nvPr/>
            </p:nvSpPr>
            <p:spPr bwMode="auto">
              <a:xfrm>
                <a:off x="7213600" y="2265363"/>
                <a:ext cx="568325" cy="419100"/>
              </a:xfrm>
              <a:custGeom>
                <a:avLst/>
                <a:gdLst>
                  <a:gd name="T0" fmla="*/ 175 w 192"/>
                  <a:gd name="T1" fmla="*/ 0 h 142"/>
                  <a:gd name="T2" fmla="*/ 16 w 192"/>
                  <a:gd name="T3" fmla="*/ 0 h 142"/>
                  <a:gd name="T4" fmla="*/ 0 w 192"/>
                  <a:gd name="T5" fmla="*/ 16 h 142"/>
                  <a:gd name="T6" fmla="*/ 0 w 192"/>
                  <a:gd name="T7" fmla="*/ 90 h 142"/>
                  <a:gd name="T8" fmla="*/ 16 w 192"/>
                  <a:gd name="T9" fmla="*/ 106 h 142"/>
                  <a:gd name="T10" fmla="*/ 155 w 192"/>
                  <a:gd name="T11" fmla="*/ 106 h 142"/>
                  <a:gd name="T12" fmla="*/ 172 w 192"/>
                  <a:gd name="T13" fmla="*/ 142 h 142"/>
                  <a:gd name="T14" fmla="*/ 172 w 192"/>
                  <a:gd name="T15" fmla="*/ 106 h 142"/>
                  <a:gd name="T16" fmla="*/ 175 w 192"/>
                  <a:gd name="T17" fmla="*/ 106 h 142"/>
                  <a:gd name="T18" fmla="*/ 192 w 192"/>
                  <a:gd name="T19" fmla="*/ 90 h 142"/>
                  <a:gd name="T20" fmla="*/ 192 w 192"/>
                  <a:gd name="T21" fmla="*/ 16 h 142"/>
                  <a:gd name="T22" fmla="*/ 175 w 192"/>
                  <a:gd name="T2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42">
                    <a:moveTo>
                      <a:pt x="175" y="0"/>
                    </a:moveTo>
                    <a:cubicBezTo>
                      <a:pt x="16" y="0"/>
                      <a:pt x="16" y="0"/>
                      <a:pt x="16" y="0"/>
                    </a:cubicBezTo>
                    <a:cubicBezTo>
                      <a:pt x="7" y="0"/>
                      <a:pt x="0" y="7"/>
                      <a:pt x="0" y="16"/>
                    </a:cubicBezTo>
                    <a:cubicBezTo>
                      <a:pt x="0" y="90"/>
                      <a:pt x="0" y="90"/>
                      <a:pt x="0" y="90"/>
                    </a:cubicBezTo>
                    <a:cubicBezTo>
                      <a:pt x="0" y="98"/>
                      <a:pt x="7" y="106"/>
                      <a:pt x="16" y="106"/>
                    </a:cubicBezTo>
                    <a:cubicBezTo>
                      <a:pt x="155" y="106"/>
                      <a:pt x="155" y="106"/>
                      <a:pt x="155" y="106"/>
                    </a:cubicBezTo>
                    <a:cubicBezTo>
                      <a:pt x="172" y="142"/>
                      <a:pt x="172" y="142"/>
                      <a:pt x="172" y="142"/>
                    </a:cubicBezTo>
                    <a:cubicBezTo>
                      <a:pt x="172" y="106"/>
                      <a:pt x="172" y="106"/>
                      <a:pt x="172" y="106"/>
                    </a:cubicBezTo>
                    <a:cubicBezTo>
                      <a:pt x="175" y="106"/>
                      <a:pt x="175" y="106"/>
                      <a:pt x="175" y="106"/>
                    </a:cubicBezTo>
                    <a:cubicBezTo>
                      <a:pt x="184" y="106"/>
                      <a:pt x="192" y="98"/>
                      <a:pt x="192" y="90"/>
                    </a:cubicBezTo>
                    <a:cubicBezTo>
                      <a:pt x="192" y="16"/>
                      <a:pt x="192" y="16"/>
                      <a:pt x="192" y="16"/>
                    </a:cubicBezTo>
                    <a:cubicBezTo>
                      <a:pt x="192" y="7"/>
                      <a:pt x="184" y="0"/>
                      <a:pt x="175" y="0"/>
                    </a:cubicBezTo>
                    <a:close/>
                  </a:path>
                </a:pathLst>
              </a:custGeom>
              <a:solidFill>
                <a:srgbClr val="E3E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latin typeface="Adobe Heiti Std" panose="020B0604020202020204"/>
                  <a:cs typeface="+mn-ea"/>
                  <a:sym typeface="Adobe Heiti Std" panose="020B0604020202020204"/>
                </a:endParaRPr>
              </a:p>
            </p:txBody>
          </p:sp>
          <p:sp>
            <p:nvSpPr>
              <p:cNvPr id="94" name="îṣḷîd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2E9AA35-E78B-46DD-A9A5-6176C8515750}"/>
                  </a:ext>
                </a:extLst>
              </p:cNvPr>
              <p:cNvSpPr/>
              <p:nvPr/>
            </p:nvSpPr>
            <p:spPr bwMode="auto">
              <a:xfrm>
                <a:off x="6989763" y="2406651"/>
                <a:ext cx="568325" cy="422275"/>
              </a:xfrm>
              <a:custGeom>
                <a:avLst/>
                <a:gdLst>
                  <a:gd name="T0" fmla="*/ 16 w 192"/>
                  <a:gd name="T1" fmla="*/ 0 h 143"/>
                  <a:gd name="T2" fmla="*/ 176 w 192"/>
                  <a:gd name="T3" fmla="*/ 0 h 143"/>
                  <a:gd name="T4" fmla="*/ 192 w 192"/>
                  <a:gd name="T5" fmla="*/ 16 h 143"/>
                  <a:gd name="T6" fmla="*/ 192 w 192"/>
                  <a:gd name="T7" fmla="*/ 90 h 143"/>
                  <a:gd name="T8" fmla="*/ 176 w 192"/>
                  <a:gd name="T9" fmla="*/ 106 h 143"/>
                  <a:gd name="T10" fmla="*/ 37 w 192"/>
                  <a:gd name="T11" fmla="*/ 106 h 143"/>
                  <a:gd name="T12" fmla="*/ 19 w 192"/>
                  <a:gd name="T13" fmla="*/ 143 h 143"/>
                  <a:gd name="T14" fmla="*/ 19 w 192"/>
                  <a:gd name="T15" fmla="*/ 106 h 143"/>
                  <a:gd name="T16" fmla="*/ 16 w 192"/>
                  <a:gd name="T17" fmla="*/ 106 h 143"/>
                  <a:gd name="T18" fmla="*/ 0 w 192"/>
                  <a:gd name="T19" fmla="*/ 90 h 143"/>
                  <a:gd name="T20" fmla="*/ 0 w 192"/>
                  <a:gd name="T21" fmla="*/ 16 h 143"/>
                  <a:gd name="T22" fmla="*/ 16 w 192"/>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43">
                    <a:moveTo>
                      <a:pt x="16" y="0"/>
                    </a:moveTo>
                    <a:cubicBezTo>
                      <a:pt x="176" y="0"/>
                      <a:pt x="176" y="0"/>
                      <a:pt x="176" y="0"/>
                    </a:cubicBezTo>
                    <a:cubicBezTo>
                      <a:pt x="185" y="0"/>
                      <a:pt x="192" y="7"/>
                      <a:pt x="192" y="16"/>
                    </a:cubicBezTo>
                    <a:cubicBezTo>
                      <a:pt x="192" y="90"/>
                      <a:pt x="192" y="90"/>
                      <a:pt x="192" y="90"/>
                    </a:cubicBezTo>
                    <a:cubicBezTo>
                      <a:pt x="192" y="99"/>
                      <a:pt x="185" y="106"/>
                      <a:pt x="176" y="106"/>
                    </a:cubicBezTo>
                    <a:cubicBezTo>
                      <a:pt x="37" y="106"/>
                      <a:pt x="37" y="106"/>
                      <a:pt x="37" y="106"/>
                    </a:cubicBezTo>
                    <a:cubicBezTo>
                      <a:pt x="19" y="143"/>
                      <a:pt x="19" y="143"/>
                      <a:pt x="19" y="143"/>
                    </a:cubicBezTo>
                    <a:cubicBezTo>
                      <a:pt x="19" y="106"/>
                      <a:pt x="19" y="106"/>
                      <a:pt x="19" y="106"/>
                    </a:cubicBezTo>
                    <a:cubicBezTo>
                      <a:pt x="16" y="106"/>
                      <a:pt x="16" y="106"/>
                      <a:pt x="16" y="106"/>
                    </a:cubicBezTo>
                    <a:cubicBezTo>
                      <a:pt x="8" y="106"/>
                      <a:pt x="0" y="99"/>
                      <a:pt x="0" y="90"/>
                    </a:cubicBezTo>
                    <a:cubicBezTo>
                      <a:pt x="0" y="16"/>
                      <a:pt x="0" y="16"/>
                      <a:pt x="0" y="16"/>
                    </a:cubicBezTo>
                    <a:cubicBezTo>
                      <a:pt x="0" y="7"/>
                      <a:pt x="8" y="0"/>
                      <a:pt x="16" y="0"/>
                    </a:cubicBezTo>
                    <a:close/>
                  </a:path>
                </a:pathLst>
              </a:custGeom>
              <a:solidFill>
                <a:srgbClr val="D1D0E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latin typeface="Adobe Heiti Std" panose="020B0604020202020204"/>
                  <a:cs typeface="+mn-ea"/>
                  <a:sym typeface="Adobe Heiti Std" panose="020B0604020202020204"/>
                </a:endParaRPr>
              </a:p>
            </p:txBody>
          </p:sp>
          <p:sp>
            <p:nvSpPr>
              <p:cNvPr id="95" name="ïSļí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85C4000-5215-4D83-B91C-EA3B6F53786A}"/>
                  </a:ext>
                </a:extLst>
              </p:cNvPr>
              <p:cNvSpPr/>
              <p:nvPr/>
            </p:nvSpPr>
            <p:spPr bwMode="auto">
              <a:xfrm>
                <a:off x="4625975" y="1435101"/>
                <a:ext cx="417513" cy="415925"/>
              </a:xfrm>
              <a:custGeom>
                <a:avLst/>
                <a:gdLst>
                  <a:gd name="T0" fmla="*/ 141 w 141"/>
                  <a:gd name="T1" fmla="*/ 67 h 141"/>
                  <a:gd name="T2" fmla="*/ 138 w 141"/>
                  <a:gd name="T3" fmla="*/ 50 h 141"/>
                  <a:gd name="T4" fmla="*/ 121 w 141"/>
                  <a:gd name="T5" fmla="*/ 53 h 141"/>
                  <a:gd name="T6" fmla="*/ 108 w 141"/>
                  <a:gd name="T7" fmla="*/ 33 h 141"/>
                  <a:gd name="T8" fmla="*/ 118 w 141"/>
                  <a:gd name="T9" fmla="*/ 18 h 141"/>
                  <a:gd name="T10" fmla="*/ 104 w 141"/>
                  <a:gd name="T11" fmla="*/ 8 h 141"/>
                  <a:gd name="T12" fmla="*/ 94 w 141"/>
                  <a:gd name="T13" fmla="*/ 23 h 141"/>
                  <a:gd name="T14" fmla="*/ 70 w 141"/>
                  <a:gd name="T15" fmla="*/ 17 h 141"/>
                  <a:gd name="T16" fmla="*/ 67 w 141"/>
                  <a:gd name="T17" fmla="*/ 0 h 141"/>
                  <a:gd name="T18" fmla="*/ 50 w 141"/>
                  <a:gd name="T19" fmla="*/ 3 h 141"/>
                  <a:gd name="T20" fmla="*/ 53 w 141"/>
                  <a:gd name="T21" fmla="*/ 20 h 141"/>
                  <a:gd name="T22" fmla="*/ 33 w 141"/>
                  <a:gd name="T23" fmla="*/ 33 h 141"/>
                  <a:gd name="T24" fmla="*/ 19 w 141"/>
                  <a:gd name="T25" fmla="*/ 23 h 141"/>
                  <a:gd name="T26" fmla="*/ 9 w 141"/>
                  <a:gd name="T27" fmla="*/ 37 h 141"/>
                  <a:gd name="T28" fmla="*/ 23 w 141"/>
                  <a:gd name="T29" fmla="*/ 47 h 141"/>
                  <a:gd name="T30" fmla="*/ 17 w 141"/>
                  <a:gd name="T31" fmla="*/ 71 h 141"/>
                  <a:gd name="T32" fmla="*/ 0 w 141"/>
                  <a:gd name="T33" fmla="*/ 73 h 141"/>
                  <a:gd name="T34" fmla="*/ 3 w 141"/>
                  <a:gd name="T35" fmla="*/ 90 h 141"/>
                  <a:gd name="T36" fmla="*/ 20 w 141"/>
                  <a:gd name="T37" fmla="*/ 87 h 141"/>
                  <a:gd name="T38" fmla="*/ 33 w 141"/>
                  <a:gd name="T39" fmla="*/ 108 h 141"/>
                  <a:gd name="T40" fmla="*/ 23 w 141"/>
                  <a:gd name="T41" fmla="*/ 122 h 141"/>
                  <a:gd name="T42" fmla="*/ 37 w 141"/>
                  <a:gd name="T43" fmla="*/ 132 h 141"/>
                  <a:gd name="T44" fmla="*/ 47 w 141"/>
                  <a:gd name="T45" fmla="*/ 118 h 141"/>
                  <a:gd name="T46" fmla="*/ 71 w 141"/>
                  <a:gd name="T47" fmla="*/ 123 h 141"/>
                  <a:gd name="T48" fmla="*/ 74 w 141"/>
                  <a:gd name="T49" fmla="*/ 141 h 141"/>
                  <a:gd name="T50" fmla="*/ 91 w 141"/>
                  <a:gd name="T51" fmla="*/ 138 h 141"/>
                  <a:gd name="T52" fmla="*/ 88 w 141"/>
                  <a:gd name="T53" fmla="*/ 121 h 141"/>
                  <a:gd name="T54" fmla="*/ 108 w 141"/>
                  <a:gd name="T55" fmla="*/ 108 h 141"/>
                  <a:gd name="T56" fmla="*/ 123 w 141"/>
                  <a:gd name="T57" fmla="*/ 118 h 141"/>
                  <a:gd name="T58" fmla="*/ 132 w 141"/>
                  <a:gd name="T59" fmla="*/ 104 h 141"/>
                  <a:gd name="T60" fmla="*/ 118 w 141"/>
                  <a:gd name="T61" fmla="*/ 94 h 141"/>
                  <a:gd name="T62" fmla="*/ 124 w 141"/>
                  <a:gd name="T63" fmla="*/ 70 h 141"/>
                  <a:gd name="T64" fmla="*/ 141 w 141"/>
                  <a:gd name="T65" fmla="*/ 67 h 141"/>
                  <a:gd name="T66" fmla="*/ 73 w 141"/>
                  <a:gd name="T67" fmla="*/ 86 h 141"/>
                  <a:gd name="T68" fmla="*/ 55 w 141"/>
                  <a:gd name="T69" fmla="*/ 73 h 141"/>
                  <a:gd name="T70" fmla="*/ 68 w 141"/>
                  <a:gd name="T71" fmla="*/ 55 h 141"/>
                  <a:gd name="T72" fmla="*/ 86 w 141"/>
                  <a:gd name="T73" fmla="*/ 68 h 141"/>
                  <a:gd name="T74" fmla="*/ 73 w 141"/>
                  <a:gd name="T75" fmla="*/ 8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 h="141">
                    <a:moveTo>
                      <a:pt x="141" y="67"/>
                    </a:moveTo>
                    <a:cubicBezTo>
                      <a:pt x="138" y="50"/>
                      <a:pt x="138" y="50"/>
                      <a:pt x="138" y="50"/>
                    </a:cubicBezTo>
                    <a:cubicBezTo>
                      <a:pt x="121" y="53"/>
                      <a:pt x="121" y="53"/>
                      <a:pt x="121" y="53"/>
                    </a:cubicBezTo>
                    <a:cubicBezTo>
                      <a:pt x="118" y="45"/>
                      <a:pt x="114" y="38"/>
                      <a:pt x="108" y="33"/>
                    </a:cubicBezTo>
                    <a:cubicBezTo>
                      <a:pt x="118" y="18"/>
                      <a:pt x="118" y="18"/>
                      <a:pt x="118" y="18"/>
                    </a:cubicBezTo>
                    <a:cubicBezTo>
                      <a:pt x="104" y="8"/>
                      <a:pt x="104" y="8"/>
                      <a:pt x="104" y="8"/>
                    </a:cubicBezTo>
                    <a:cubicBezTo>
                      <a:pt x="94" y="23"/>
                      <a:pt x="94" y="23"/>
                      <a:pt x="94" y="23"/>
                    </a:cubicBezTo>
                    <a:cubicBezTo>
                      <a:pt x="87" y="19"/>
                      <a:pt x="79" y="17"/>
                      <a:pt x="70" y="17"/>
                    </a:cubicBezTo>
                    <a:cubicBezTo>
                      <a:pt x="67" y="0"/>
                      <a:pt x="67" y="0"/>
                      <a:pt x="67" y="0"/>
                    </a:cubicBezTo>
                    <a:cubicBezTo>
                      <a:pt x="50" y="3"/>
                      <a:pt x="50" y="3"/>
                      <a:pt x="50" y="3"/>
                    </a:cubicBezTo>
                    <a:cubicBezTo>
                      <a:pt x="53" y="20"/>
                      <a:pt x="53" y="20"/>
                      <a:pt x="53" y="20"/>
                    </a:cubicBezTo>
                    <a:cubicBezTo>
                      <a:pt x="45" y="23"/>
                      <a:pt x="38" y="27"/>
                      <a:pt x="33" y="33"/>
                    </a:cubicBezTo>
                    <a:cubicBezTo>
                      <a:pt x="19" y="23"/>
                      <a:pt x="19" y="23"/>
                      <a:pt x="19" y="23"/>
                    </a:cubicBezTo>
                    <a:cubicBezTo>
                      <a:pt x="9" y="37"/>
                      <a:pt x="9" y="37"/>
                      <a:pt x="9" y="37"/>
                    </a:cubicBezTo>
                    <a:cubicBezTo>
                      <a:pt x="23" y="47"/>
                      <a:pt x="23" y="47"/>
                      <a:pt x="23" y="47"/>
                    </a:cubicBezTo>
                    <a:cubicBezTo>
                      <a:pt x="19" y="54"/>
                      <a:pt x="17" y="62"/>
                      <a:pt x="17" y="71"/>
                    </a:cubicBezTo>
                    <a:cubicBezTo>
                      <a:pt x="0" y="73"/>
                      <a:pt x="0" y="73"/>
                      <a:pt x="0" y="73"/>
                    </a:cubicBezTo>
                    <a:cubicBezTo>
                      <a:pt x="3" y="90"/>
                      <a:pt x="3" y="90"/>
                      <a:pt x="3" y="90"/>
                    </a:cubicBezTo>
                    <a:cubicBezTo>
                      <a:pt x="20" y="87"/>
                      <a:pt x="20" y="87"/>
                      <a:pt x="20" y="87"/>
                    </a:cubicBezTo>
                    <a:cubicBezTo>
                      <a:pt x="23" y="95"/>
                      <a:pt x="27" y="102"/>
                      <a:pt x="33" y="108"/>
                    </a:cubicBezTo>
                    <a:cubicBezTo>
                      <a:pt x="23" y="122"/>
                      <a:pt x="23" y="122"/>
                      <a:pt x="23" y="122"/>
                    </a:cubicBezTo>
                    <a:cubicBezTo>
                      <a:pt x="37" y="132"/>
                      <a:pt x="37" y="132"/>
                      <a:pt x="37" y="132"/>
                    </a:cubicBezTo>
                    <a:cubicBezTo>
                      <a:pt x="47" y="118"/>
                      <a:pt x="47" y="118"/>
                      <a:pt x="47" y="118"/>
                    </a:cubicBezTo>
                    <a:cubicBezTo>
                      <a:pt x="54" y="121"/>
                      <a:pt x="62" y="123"/>
                      <a:pt x="71" y="123"/>
                    </a:cubicBezTo>
                    <a:cubicBezTo>
                      <a:pt x="74" y="141"/>
                      <a:pt x="74" y="141"/>
                      <a:pt x="74" y="141"/>
                    </a:cubicBezTo>
                    <a:cubicBezTo>
                      <a:pt x="91" y="138"/>
                      <a:pt x="91" y="138"/>
                      <a:pt x="91" y="138"/>
                    </a:cubicBezTo>
                    <a:cubicBezTo>
                      <a:pt x="88" y="121"/>
                      <a:pt x="88" y="121"/>
                      <a:pt x="88" y="121"/>
                    </a:cubicBezTo>
                    <a:cubicBezTo>
                      <a:pt x="96" y="118"/>
                      <a:pt x="103" y="113"/>
                      <a:pt x="108" y="108"/>
                    </a:cubicBezTo>
                    <a:cubicBezTo>
                      <a:pt x="123" y="118"/>
                      <a:pt x="123" y="118"/>
                      <a:pt x="123" y="118"/>
                    </a:cubicBezTo>
                    <a:cubicBezTo>
                      <a:pt x="132" y="104"/>
                      <a:pt x="132" y="104"/>
                      <a:pt x="132" y="104"/>
                    </a:cubicBezTo>
                    <a:cubicBezTo>
                      <a:pt x="118" y="94"/>
                      <a:pt x="118" y="94"/>
                      <a:pt x="118" y="94"/>
                    </a:cubicBezTo>
                    <a:cubicBezTo>
                      <a:pt x="122" y="86"/>
                      <a:pt x="124" y="78"/>
                      <a:pt x="124" y="70"/>
                    </a:cubicBezTo>
                    <a:lnTo>
                      <a:pt x="141" y="67"/>
                    </a:lnTo>
                    <a:close/>
                    <a:moveTo>
                      <a:pt x="73" y="86"/>
                    </a:moveTo>
                    <a:cubicBezTo>
                      <a:pt x="65" y="88"/>
                      <a:pt x="56" y="82"/>
                      <a:pt x="55" y="73"/>
                    </a:cubicBezTo>
                    <a:cubicBezTo>
                      <a:pt x="53" y="64"/>
                      <a:pt x="59" y="56"/>
                      <a:pt x="68" y="55"/>
                    </a:cubicBezTo>
                    <a:cubicBezTo>
                      <a:pt x="77" y="53"/>
                      <a:pt x="85" y="59"/>
                      <a:pt x="86" y="68"/>
                    </a:cubicBezTo>
                    <a:cubicBezTo>
                      <a:pt x="88" y="76"/>
                      <a:pt x="82" y="84"/>
                      <a:pt x="73" y="86"/>
                    </a:cubicBezTo>
                    <a:close/>
                  </a:path>
                </a:pathLst>
              </a:custGeom>
              <a:solidFill>
                <a:srgbClr val="D1D0E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latin typeface="Adobe Heiti Std" panose="020B0604020202020204"/>
                  <a:cs typeface="+mn-ea"/>
                  <a:sym typeface="Adobe Heiti Std" panose="020B0604020202020204"/>
                </a:endParaRPr>
              </a:p>
            </p:txBody>
          </p:sp>
          <p:sp>
            <p:nvSpPr>
              <p:cNvPr id="96" name="ïṡľïḑ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7ED37C3-7689-4949-B065-8C70946D5FDF}"/>
                  </a:ext>
                </a:extLst>
              </p:cNvPr>
              <p:cNvSpPr/>
              <p:nvPr/>
            </p:nvSpPr>
            <p:spPr bwMode="auto">
              <a:xfrm>
                <a:off x="5006975" y="1243013"/>
                <a:ext cx="512763" cy="512763"/>
              </a:xfrm>
              <a:custGeom>
                <a:avLst/>
                <a:gdLst>
                  <a:gd name="T0" fmla="*/ 173 w 173"/>
                  <a:gd name="T1" fmla="*/ 98 h 174"/>
                  <a:gd name="T2" fmla="*/ 173 w 173"/>
                  <a:gd name="T3" fmla="*/ 77 h 174"/>
                  <a:gd name="T4" fmla="*/ 152 w 173"/>
                  <a:gd name="T5" fmla="*/ 77 h 174"/>
                  <a:gd name="T6" fmla="*/ 141 w 173"/>
                  <a:gd name="T7" fmla="*/ 49 h 174"/>
                  <a:gd name="T8" fmla="*/ 156 w 173"/>
                  <a:gd name="T9" fmla="*/ 33 h 174"/>
                  <a:gd name="T10" fmla="*/ 141 w 173"/>
                  <a:gd name="T11" fmla="*/ 18 h 174"/>
                  <a:gd name="T12" fmla="*/ 126 w 173"/>
                  <a:gd name="T13" fmla="*/ 33 h 174"/>
                  <a:gd name="T14" fmla="*/ 98 w 173"/>
                  <a:gd name="T15" fmla="*/ 22 h 174"/>
                  <a:gd name="T16" fmla="*/ 98 w 173"/>
                  <a:gd name="T17" fmla="*/ 0 h 174"/>
                  <a:gd name="T18" fmla="*/ 76 w 173"/>
                  <a:gd name="T19" fmla="*/ 0 h 174"/>
                  <a:gd name="T20" fmla="*/ 76 w 173"/>
                  <a:gd name="T21" fmla="*/ 22 h 174"/>
                  <a:gd name="T22" fmla="*/ 49 w 173"/>
                  <a:gd name="T23" fmla="*/ 33 h 174"/>
                  <a:gd name="T24" fmla="*/ 33 w 173"/>
                  <a:gd name="T25" fmla="*/ 18 h 174"/>
                  <a:gd name="T26" fmla="*/ 18 w 173"/>
                  <a:gd name="T27" fmla="*/ 33 h 174"/>
                  <a:gd name="T28" fmla="*/ 33 w 173"/>
                  <a:gd name="T29" fmla="*/ 48 h 174"/>
                  <a:gd name="T30" fmla="*/ 22 w 173"/>
                  <a:gd name="T31" fmla="*/ 76 h 174"/>
                  <a:gd name="T32" fmla="*/ 0 w 173"/>
                  <a:gd name="T33" fmla="*/ 76 h 174"/>
                  <a:gd name="T34" fmla="*/ 0 w 173"/>
                  <a:gd name="T35" fmla="*/ 97 h 174"/>
                  <a:gd name="T36" fmla="*/ 22 w 173"/>
                  <a:gd name="T37" fmla="*/ 97 h 174"/>
                  <a:gd name="T38" fmla="*/ 33 w 173"/>
                  <a:gd name="T39" fmla="*/ 125 h 174"/>
                  <a:gd name="T40" fmla="*/ 18 w 173"/>
                  <a:gd name="T41" fmla="*/ 140 h 174"/>
                  <a:gd name="T42" fmla="*/ 33 w 173"/>
                  <a:gd name="T43" fmla="*/ 155 h 174"/>
                  <a:gd name="T44" fmla="*/ 48 w 173"/>
                  <a:gd name="T45" fmla="*/ 140 h 174"/>
                  <a:gd name="T46" fmla="*/ 76 w 173"/>
                  <a:gd name="T47" fmla="*/ 152 h 174"/>
                  <a:gd name="T48" fmla="*/ 76 w 173"/>
                  <a:gd name="T49" fmla="*/ 174 h 174"/>
                  <a:gd name="T50" fmla="*/ 97 w 173"/>
                  <a:gd name="T51" fmla="*/ 174 h 174"/>
                  <a:gd name="T52" fmla="*/ 97 w 173"/>
                  <a:gd name="T53" fmla="*/ 152 h 174"/>
                  <a:gd name="T54" fmla="*/ 125 w 173"/>
                  <a:gd name="T55" fmla="*/ 141 h 174"/>
                  <a:gd name="T56" fmla="*/ 140 w 173"/>
                  <a:gd name="T57" fmla="*/ 156 h 174"/>
                  <a:gd name="T58" fmla="*/ 155 w 173"/>
                  <a:gd name="T59" fmla="*/ 141 h 174"/>
                  <a:gd name="T60" fmla="*/ 140 w 173"/>
                  <a:gd name="T61" fmla="*/ 126 h 174"/>
                  <a:gd name="T62" fmla="*/ 152 w 173"/>
                  <a:gd name="T63" fmla="*/ 98 h 174"/>
                  <a:gd name="T64" fmla="*/ 173 w 173"/>
                  <a:gd name="T65" fmla="*/ 98 h 174"/>
                  <a:gd name="T66" fmla="*/ 87 w 173"/>
                  <a:gd name="T67" fmla="*/ 107 h 174"/>
                  <a:gd name="T68" fmla="*/ 67 w 173"/>
                  <a:gd name="T69" fmla="*/ 87 h 174"/>
                  <a:gd name="T70" fmla="*/ 87 w 173"/>
                  <a:gd name="T71" fmla="*/ 67 h 174"/>
                  <a:gd name="T72" fmla="*/ 107 w 173"/>
                  <a:gd name="T73" fmla="*/ 87 h 174"/>
                  <a:gd name="T74" fmla="*/ 87 w 173"/>
                  <a:gd name="T75" fmla="*/ 10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3" h="174">
                    <a:moveTo>
                      <a:pt x="173" y="98"/>
                    </a:moveTo>
                    <a:cubicBezTo>
                      <a:pt x="173" y="77"/>
                      <a:pt x="173" y="77"/>
                      <a:pt x="173" y="77"/>
                    </a:cubicBezTo>
                    <a:cubicBezTo>
                      <a:pt x="152" y="77"/>
                      <a:pt x="152" y="77"/>
                      <a:pt x="152" y="77"/>
                    </a:cubicBezTo>
                    <a:cubicBezTo>
                      <a:pt x="150" y="66"/>
                      <a:pt x="146" y="57"/>
                      <a:pt x="141" y="49"/>
                    </a:cubicBezTo>
                    <a:cubicBezTo>
                      <a:pt x="156" y="33"/>
                      <a:pt x="156" y="33"/>
                      <a:pt x="156" y="33"/>
                    </a:cubicBezTo>
                    <a:cubicBezTo>
                      <a:pt x="141" y="18"/>
                      <a:pt x="141" y="18"/>
                      <a:pt x="141" y="18"/>
                    </a:cubicBezTo>
                    <a:cubicBezTo>
                      <a:pt x="126" y="33"/>
                      <a:pt x="126" y="33"/>
                      <a:pt x="126" y="33"/>
                    </a:cubicBezTo>
                    <a:cubicBezTo>
                      <a:pt x="118" y="28"/>
                      <a:pt x="108" y="24"/>
                      <a:pt x="98" y="22"/>
                    </a:cubicBezTo>
                    <a:cubicBezTo>
                      <a:pt x="98" y="0"/>
                      <a:pt x="98" y="0"/>
                      <a:pt x="98" y="0"/>
                    </a:cubicBezTo>
                    <a:cubicBezTo>
                      <a:pt x="76" y="0"/>
                      <a:pt x="76" y="0"/>
                      <a:pt x="76" y="0"/>
                    </a:cubicBezTo>
                    <a:cubicBezTo>
                      <a:pt x="76" y="22"/>
                      <a:pt x="76" y="22"/>
                      <a:pt x="76" y="22"/>
                    </a:cubicBezTo>
                    <a:cubicBezTo>
                      <a:pt x="66" y="23"/>
                      <a:pt x="57" y="27"/>
                      <a:pt x="49" y="33"/>
                    </a:cubicBezTo>
                    <a:cubicBezTo>
                      <a:pt x="33" y="18"/>
                      <a:pt x="33" y="18"/>
                      <a:pt x="33" y="18"/>
                    </a:cubicBezTo>
                    <a:cubicBezTo>
                      <a:pt x="18" y="33"/>
                      <a:pt x="18" y="33"/>
                      <a:pt x="18" y="33"/>
                    </a:cubicBezTo>
                    <a:cubicBezTo>
                      <a:pt x="33" y="48"/>
                      <a:pt x="33" y="48"/>
                      <a:pt x="33" y="48"/>
                    </a:cubicBezTo>
                    <a:cubicBezTo>
                      <a:pt x="28" y="56"/>
                      <a:pt x="24" y="66"/>
                      <a:pt x="22" y="76"/>
                    </a:cubicBezTo>
                    <a:cubicBezTo>
                      <a:pt x="0" y="76"/>
                      <a:pt x="0" y="76"/>
                      <a:pt x="0" y="76"/>
                    </a:cubicBezTo>
                    <a:cubicBezTo>
                      <a:pt x="0" y="97"/>
                      <a:pt x="0" y="97"/>
                      <a:pt x="0" y="97"/>
                    </a:cubicBezTo>
                    <a:cubicBezTo>
                      <a:pt x="22" y="97"/>
                      <a:pt x="22" y="97"/>
                      <a:pt x="22" y="97"/>
                    </a:cubicBezTo>
                    <a:cubicBezTo>
                      <a:pt x="23" y="107"/>
                      <a:pt x="27" y="117"/>
                      <a:pt x="33" y="125"/>
                    </a:cubicBezTo>
                    <a:cubicBezTo>
                      <a:pt x="18" y="140"/>
                      <a:pt x="18" y="140"/>
                      <a:pt x="18" y="140"/>
                    </a:cubicBezTo>
                    <a:cubicBezTo>
                      <a:pt x="33" y="155"/>
                      <a:pt x="33" y="155"/>
                      <a:pt x="33" y="155"/>
                    </a:cubicBezTo>
                    <a:cubicBezTo>
                      <a:pt x="48" y="140"/>
                      <a:pt x="48" y="140"/>
                      <a:pt x="48" y="140"/>
                    </a:cubicBezTo>
                    <a:cubicBezTo>
                      <a:pt x="56" y="146"/>
                      <a:pt x="66" y="150"/>
                      <a:pt x="76" y="152"/>
                    </a:cubicBezTo>
                    <a:cubicBezTo>
                      <a:pt x="76" y="174"/>
                      <a:pt x="76" y="174"/>
                      <a:pt x="76" y="174"/>
                    </a:cubicBezTo>
                    <a:cubicBezTo>
                      <a:pt x="97" y="174"/>
                      <a:pt x="97" y="174"/>
                      <a:pt x="97" y="174"/>
                    </a:cubicBezTo>
                    <a:cubicBezTo>
                      <a:pt x="97" y="152"/>
                      <a:pt x="97" y="152"/>
                      <a:pt x="97" y="152"/>
                    </a:cubicBezTo>
                    <a:cubicBezTo>
                      <a:pt x="107" y="150"/>
                      <a:pt x="117" y="146"/>
                      <a:pt x="125" y="141"/>
                    </a:cubicBezTo>
                    <a:cubicBezTo>
                      <a:pt x="140" y="156"/>
                      <a:pt x="140" y="156"/>
                      <a:pt x="140" y="156"/>
                    </a:cubicBezTo>
                    <a:cubicBezTo>
                      <a:pt x="155" y="141"/>
                      <a:pt x="155" y="141"/>
                      <a:pt x="155" y="141"/>
                    </a:cubicBezTo>
                    <a:cubicBezTo>
                      <a:pt x="140" y="126"/>
                      <a:pt x="140" y="126"/>
                      <a:pt x="140" y="126"/>
                    </a:cubicBezTo>
                    <a:cubicBezTo>
                      <a:pt x="146" y="118"/>
                      <a:pt x="150" y="108"/>
                      <a:pt x="152" y="98"/>
                    </a:cubicBezTo>
                    <a:lnTo>
                      <a:pt x="173" y="98"/>
                    </a:lnTo>
                    <a:close/>
                    <a:moveTo>
                      <a:pt x="87" y="107"/>
                    </a:moveTo>
                    <a:cubicBezTo>
                      <a:pt x="76" y="107"/>
                      <a:pt x="67" y="98"/>
                      <a:pt x="67" y="87"/>
                    </a:cubicBezTo>
                    <a:cubicBezTo>
                      <a:pt x="67" y="76"/>
                      <a:pt x="76" y="67"/>
                      <a:pt x="87" y="67"/>
                    </a:cubicBezTo>
                    <a:cubicBezTo>
                      <a:pt x="98" y="67"/>
                      <a:pt x="107" y="76"/>
                      <a:pt x="107" y="87"/>
                    </a:cubicBezTo>
                    <a:cubicBezTo>
                      <a:pt x="107" y="98"/>
                      <a:pt x="98" y="107"/>
                      <a:pt x="87" y="107"/>
                    </a:cubicBezTo>
                    <a:close/>
                  </a:path>
                </a:pathLst>
              </a:custGeom>
              <a:solidFill>
                <a:srgbClr val="E3E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latin typeface="Adobe Heiti Std" panose="020B0604020202020204"/>
                  <a:cs typeface="+mn-ea"/>
                  <a:sym typeface="Adobe Heiti Std" panose="020B0604020202020204"/>
                </a:endParaRPr>
              </a:p>
            </p:txBody>
          </p:sp>
        </p:grpSp>
        <p:sp>
          <p:nvSpPr>
            <p:cNvPr id="6" name="i$1i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DDA74E2-3864-4BE8-9436-643D0E1A3241}"/>
                </a:ext>
              </a:extLst>
            </p:cNvPr>
            <p:cNvSpPr/>
            <p:nvPr/>
          </p:nvSpPr>
          <p:spPr>
            <a:xfrm>
              <a:off x="855006" y="3935405"/>
              <a:ext cx="430697" cy="430696"/>
            </a:xfrm>
            <a:prstGeom prst="ellipse">
              <a:avLst/>
            </a:prstGeom>
            <a:solidFill>
              <a:srgbClr val="DD6E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r>
                <a:rPr lang="en-US" altLang="zh-CN" sz="2000" b="1" i="1" dirty="0">
                  <a:solidFill>
                    <a:schemeClr val="bg1"/>
                  </a:solidFill>
                  <a:latin typeface="Adobe Heiti Std" panose="020B0604020202020204"/>
                  <a:cs typeface="+mn-ea"/>
                  <a:sym typeface="Adobe Heiti Std" panose="020B0604020202020204"/>
                </a:rPr>
                <a:t>1</a:t>
              </a:r>
              <a:endParaRPr lang="zh-CN" altLang="en-US" sz="2000" b="1" i="1" dirty="0">
                <a:solidFill>
                  <a:schemeClr val="bg1"/>
                </a:solidFill>
                <a:latin typeface="Adobe Heiti Std" panose="020B0604020202020204"/>
                <a:cs typeface="+mn-ea"/>
                <a:sym typeface="Adobe Heiti Std" panose="020B0604020202020204"/>
              </a:endParaRPr>
            </a:p>
          </p:txBody>
        </p:sp>
        <p:cxnSp>
          <p:nvCxnSpPr>
            <p:cNvPr id="7" name="直接连接符 6">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5CF01305-C65A-4EB9-ADFD-4A88024F6448}"/>
                </a:ext>
              </a:extLst>
            </p:cNvPr>
            <p:cNvCxnSpPr>
              <a:stCxn id="6" idx="6"/>
            </p:cNvCxnSpPr>
            <p:nvPr/>
          </p:nvCxnSpPr>
          <p:spPr>
            <a:xfrm>
              <a:off x="1285703" y="4150753"/>
              <a:ext cx="1090629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8" name="ïsľiḍ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B50A0B7-122C-442B-A301-66A887BAA97B}"/>
                </a:ext>
              </a:extLst>
            </p:cNvPr>
            <p:cNvSpPr/>
            <p:nvPr/>
          </p:nvSpPr>
          <p:spPr>
            <a:xfrm>
              <a:off x="6961465" y="3935405"/>
              <a:ext cx="430697" cy="430696"/>
            </a:xfrm>
            <a:prstGeom prst="ellipse">
              <a:avLst/>
            </a:prstGeom>
            <a:solidFill>
              <a:srgbClr val="DD6E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r>
                <a:rPr lang="en-US" altLang="zh-CN" sz="2000" b="1" i="1" dirty="0">
                  <a:solidFill>
                    <a:schemeClr val="bg1"/>
                  </a:solidFill>
                  <a:latin typeface="Adobe Heiti Std" panose="020B0604020202020204"/>
                  <a:cs typeface="+mn-ea"/>
                  <a:sym typeface="Adobe Heiti Std" panose="020B0604020202020204"/>
                </a:rPr>
                <a:t>2</a:t>
              </a:r>
              <a:endParaRPr lang="zh-CN" altLang="en-US" sz="2000" b="1" i="1" dirty="0">
                <a:solidFill>
                  <a:schemeClr val="bg1"/>
                </a:solidFill>
                <a:latin typeface="Adobe Heiti Std" panose="020B0604020202020204"/>
                <a:cs typeface="+mn-ea"/>
                <a:sym typeface="Adobe Heiti Std" panose="020B0604020202020204"/>
              </a:endParaRPr>
            </a:p>
          </p:txBody>
        </p:sp>
        <p:sp>
          <p:nvSpPr>
            <p:cNvPr id="9" name="išliď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7D79456-1098-44DF-92A9-83759CB8DA6E}"/>
                </a:ext>
              </a:extLst>
            </p:cNvPr>
            <p:cNvSpPr/>
            <p:nvPr/>
          </p:nvSpPr>
          <p:spPr bwMode="auto">
            <a:xfrm>
              <a:off x="2561084" y="3605624"/>
              <a:ext cx="2126455" cy="38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400" u="sng" dirty="0">
                  <a:latin typeface="Adobe Heiti Std" panose="020B0604020202020204"/>
                  <a:cs typeface="+mn-ea"/>
                  <a:sym typeface="Adobe Heiti Std" panose="020B0604020202020204"/>
                </a:rPr>
                <a:t>Supporting text here. </a:t>
              </a:r>
            </a:p>
          </p:txBody>
        </p:sp>
        <p:sp>
          <p:nvSpPr>
            <p:cNvPr id="10" name="íSļíḑ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210415C-CC15-40DA-8694-95CE9A80D17B}"/>
                </a:ext>
              </a:extLst>
            </p:cNvPr>
            <p:cNvSpPr/>
            <p:nvPr/>
          </p:nvSpPr>
          <p:spPr bwMode="auto">
            <a:xfrm>
              <a:off x="9254464" y="3605624"/>
              <a:ext cx="2126455" cy="38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400" u="sng" dirty="0">
                  <a:latin typeface="Adobe Heiti Std" panose="020B0604020202020204"/>
                  <a:cs typeface="+mn-ea"/>
                  <a:sym typeface="Adobe Heiti Std" panose="020B0604020202020204"/>
                </a:rPr>
                <a:t>Supporting text here. </a:t>
              </a:r>
            </a:p>
          </p:txBody>
        </p:sp>
        <p:sp>
          <p:nvSpPr>
            <p:cNvPr id="12" name="išli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6AADDA1-6BE5-4AA2-99DD-97ADE2266938}"/>
                </a:ext>
              </a:extLst>
            </p:cNvPr>
            <p:cNvSpPr txBox="1"/>
            <p:nvPr/>
          </p:nvSpPr>
          <p:spPr bwMode="auto">
            <a:xfrm>
              <a:off x="1196030" y="4302129"/>
              <a:ext cx="279494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b="1" dirty="0">
                  <a:latin typeface="Adobe Heiti Std" panose="020B0604020202020204"/>
                  <a:cs typeface="+mn-ea"/>
                  <a:sym typeface="Adobe Heiti Std" panose="020B0604020202020204"/>
                </a:rPr>
                <a:t>Text here</a:t>
              </a:r>
            </a:p>
          </p:txBody>
        </p:sp>
        <p:sp>
          <p:nvSpPr>
            <p:cNvPr id="14" name="íṧļî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1714ADF-771A-4D24-A349-D479DEA67663}"/>
                </a:ext>
              </a:extLst>
            </p:cNvPr>
            <p:cNvSpPr txBox="1"/>
            <p:nvPr/>
          </p:nvSpPr>
          <p:spPr bwMode="auto">
            <a:xfrm>
              <a:off x="7331200" y="4302129"/>
              <a:ext cx="279494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b="1" dirty="0">
                  <a:latin typeface="Adobe Heiti Std" panose="020B0604020202020204"/>
                  <a:cs typeface="+mn-ea"/>
                  <a:sym typeface="Adobe Heiti Std" panose="020B0604020202020204"/>
                </a:rPr>
                <a:t>Text here</a:t>
              </a:r>
            </a:p>
          </p:txBody>
        </p:sp>
      </p:grpSp>
      <p:grpSp>
        <p:nvGrpSpPr>
          <p:cNvPr id="170" name="组合 169"/>
          <p:cNvGrpSpPr/>
          <p:nvPr/>
        </p:nvGrpSpPr>
        <p:grpSpPr>
          <a:xfrm>
            <a:off x="-1" y="0"/>
            <a:ext cx="3928535" cy="1136782"/>
            <a:chOff x="-1" y="0"/>
            <a:chExt cx="3928535" cy="1136782"/>
          </a:xfrm>
        </p:grpSpPr>
        <p:pic>
          <p:nvPicPr>
            <p:cNvPr id="171" name="图片 170"/>
            <p:cNvPicPr>
              <a:picLocks noChangeAspect="1"/>
            </p:cNvPicPr>
            <p:nvPr/>
          </p:nvPicPr>
          <p:blipFill rotWithShape="1">
            <a:blip r:embed="rId4"/>
            <a:srcRect l="1377"/>
            <a:stretch/>
          </p:blipFill>
          <p:spPr>
            <a:xfrm>
              <a:off x="-1" y="0"/>
              <a:ext cx="1066801" cy="1136782"/>
            </a:xfrm>
            <a:prstGeom prst="rect">
              <a:avLst/>
            </a:prstGeom>
          </p:spPr>
        </p:pic>
        <p:sp>
          <p:nvSpPr>
            <p:cNvPr id="172" name="文本框 171"/>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173" name="矩形 172"/>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grpSp>
        <p:nvGrpSpPr>
          <p:cNvPr id="174" name="组合 173"/>
          <p:cNvGrpSpPr/>
          <p:nvPr/>
        </p:nvGrpSpPr>
        <p:grpSpPr>
          <a:xfrm>
            <a:off x="855006" y="4870854"/>
            <a:ext cx="4373987" cy="1864483"/>
            <a:chOff x="3172566" y="736076"/>
            <a:chExt cx="4373987" cy="1864483"/>
          </a:xfrm>
        </p:grpSpPr>
        <p:sp>
          <p:nvSpPr>
            <p:cNvPr id="175" name="TextBox 13"/>
            <p:cNvSpPr txBox="1"/>
            <p:nvPr/>
          </p:nvSpPr>
          <p:spPr>
            <a:xfrm>
              <a:off x="3293559" y="1243141"/>
              <a:ext cx="4252994" cy="81253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176" name="文本框 175"/>
            <p:cNvSpPr txBox="1"/>
            <p:nvPr/>
          </p:nvSpPr>
          <p:spPr>
            <a:xfrm>
              <a:off x="3172566" y="2046561"/>
              <a:ext cx="3765380" cy="553998"/>
            </a:xfrm>
            <a:prstGeom prst="rect">
              <a:avLst/>
            </a:prstGeom>
            <a:noFill/>
          </p:spPr>
          <p:txBody>
            <a:bodyPr wrap="square" rtlCol="0">
              <a:spAutoFit/>
            </a:bodyPr>
            <a:lstStyle/>
            <a:p>
              <a:pPr>
                <a:lnSpc>
                  <a:spcPct val="125000"/>
                </a:lnSpc>
              </a:pPr>
              <a:r>
                <a:rPr lang="zh-CN" altLang="en-US" sz="1200" dirty="0">
                  <a:solidFill>
                    <a:schemeClr val="bg2">
                      <a:lumMod val="25000"/>
                    </a:schemeClr>
                  </a:solidFill>
                  <a:latin typeface="Adobe Heiti Std" panose="020B0604020202020204"/>
                  <a:cs typeface="+mn-ea"/>
                  <a:sym typeface="Adobe Heiti Std" panose="020B0604020202020204"/>
                </a:rPr>
                <a:t>点击文本框即可进行编辑输入相关内容点击文本框即可进行编辑输入相关</a:t>
              </a:r>
              <a:r>
                <a:rPr lang="zh-CN" altLang="en-US" sz="1200" dirty="0" smtClean="0">
                  <a:solidFill>
                    <a:schemeClr val="bg2">
                      <a:lumMod val="25000"/>
                    </a:schemeClr>
                  </a:solidFill>
                  <a:latin typeface="Adobe Heiti Std" panose="020B0604020202020204"/>
                  <a:cs typeface="+mn-ea"/>
                  <a:sym typeface="Adobe Heiti Std" panose="020B0604020202020204"/>
                </a:rPr>
                <a:t>内容</a:t>
              </a:r>
            </a:p>
          </p:txBody>
        </p:sp>
        <p:sp>
          <p:nvSpPr>
            <p:cNvPr id="177" name="ïṡḻï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95FEF84-B090-45B0-B505-6C095F5B9C79}"/>
                </a:ext>
              </a:extLst>
            </p:cNvPr>
            <p:cNvSpPr txBox="1"/>
            <p:nvPr/>
          </p:nvSpPr>
          <p:spPr bwMode="auto">
            <a:xfrm>
              <a:off x="3277848" y="736076"/>
              <a:ext cx="3489325" cy="428274"/>
            </a:xfrm>
            <a:prstGeom prst="roundRect">
              <a:avLst>
                <a:gd name="adj" fmla="val 26836"/>
              </a:avLst>
            </a:prstGeom>
            <a:solidFill>
              <a:srgbClr val="EB6D4A"/>
            </a:solidFill>
            <a:ln>
              <a:noFill/>
            </a:ln>
            <a:extLst/>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b="1" u="sng" dirty="0" smtClean="0">
                  <a:solidFill>
                    <a:schemeClr val="bg1"/>
                  </a:solidFill>
                  <a:latin typeface="Adobe Heiti Std" panose="020B0604020202020204"/>
                  <a:cs typeface="+mn-ea"/>
                  <a:sym typeface="Adobe Heiti Std" panose="020B0604020202020204"/>
                </a:rPr>
                <a:t>01.</a:t>
              </a:r>
              <a:r>
                <a:rPr lang="zh-CN" altLang="en-US" b="1" u="sng" dirty="0" smtClean="0">
                  <a:solidFill>
                    <a:schemeClr val="bg1"/>
                  </a:solidFill>
                  <a:latin typeface="Adobe Heiti Std" panose="020B0604020202020204"/>
                  <a:cs typeface="+mn-ea"/>
                  <a:sym typeface="Adobe Heiti Std" panose="020B0604020202020204"/>
                </a:rPr>
                <a:t>点击输入标题</a:t>
              </a:r>
              <a:endParaRPr lang="en-US" altLang="zh-CN" b="1" u="sng" dirty="0">
                <a:solidFill>
                  <a:schemeClr val="bg1"/>
                </a:solidFill>
                <a:latin typeface="Adobe Heiti Std" panose="020B0604020202020204"/>
                <a:cs typeface="+mn-ea"/>
                <a:sym typeface="Adobe Heiti Std" panose="020B0604020202020204"/>
              </a:endParaRPr>
            </a:p>
          </p:txBody>
        </p:sp>
      </p:grpSp>
      <p:grpSp>
        <p:nvGrpSpPr>
          <p:cNvPr id="178" name="组合 177"/>
          <p:cNvGrpSpPr/>
          <p:nvPr/>
        </p:nvGrpSpPr>
        <p:grpSpPr>
          <a:xfrm>
            <a:off x="7087368" y="4847615"/>
            <a:ext cx="4373987" cy="1864483"/>
            <a:chOff x="3172566" y="736076"/>
            <a:chExt cx="4373987" cy="1864483"/>
          </a:xfrm>
        </p:grpSpPr>
        <p:sp>
          <p:nvSpPr>
            <p:cNvPr id="179" name="TextBox 13"/>
            <p:cNvSpPr txBox="1"/>
            <p:nvPr/>
          </p:nvSpPr>
          <p:spPr>
            <a:xfrm>
              <a:off x="3293559" y="1243141"/>
              <a:ext cx="4252994" cy="81253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180" name="文本框 179"/>
            <p:cNvSpPr txBox="1"/>
            <p:nvPr/>
          </p:nvSpPr>
          <p:spPr>
            <a:xfrm>
              <a:off x="3172566" y="2046561"/>
              <a:ext cx="3765380" cy="553998"/>
            </a:xfrm>
            <a:prstGeom prst="rect">
              <a:avLst/>
            </a:prstGeom>
            <a:noFill/>
          </p:spPr>
          <p:txBody>
            <a:bodyPr wrap="square" rtlCol="0">
              <a:spAutoFit/>
            </a:bodyPr>
            <a:lstStyle/>
            <a:p>
              <a:pPr>
                <a:lnSpc>
                  <a:spcPct val="125000"/>
                </a:lnSpc>
              </a:pPr>
              <a:r>
                <a:rPr lang="zh-CN" altLang="en-US" sz="1200" dirty="0">
                  <a:solidFill>
                    <a:schemeClr val="bg2">
                      <a:lumMod val="25000"/>
                    </a:schemeClr>
                  </a:solidFill>
                  <a:latin typeface="Adobe Heiti Std" panose="020B0604020202020204"/>
                  <a:cs typeface="+mn-ea"/>
                  <a:sym typeface="Adobe Heiti Std" panose="020B0604020202020204"/>
                </a:rPr>
                <a:t>点击文本框即可进行编辑输入相关内容点击文本框即可进行编辑输入相关</a:t>
              </a:r>
              <a:r>
                <a:rPr lang="zh-CN" altLang="en-US" sz="1200" dirty="0" smtClean="0">
                  <a:solidFill>
                    <a:schemeClr val="bg2">
                      <a:lumMod val="25000"/>
                    </a:schemeClr>
                  </a:solidFill>
                  <a:latin typeface="Adobe Heiti Std" panose="020B0604020202020204"/>
                  <a:cs typeface="+mn-ea"/>
                  <a:sym typeface="Adobe Heiti Std" panose="020B0604020202020204"/>
                </a:rPr>
                <a:t>内容</a:t>
              </a:r>
            </a:p>
          </p:txBody>
        </p:sp>
        <p:sp>
          <p:nvSpPr>
            <p:cNvPr id="181" name="ïṡḻïḑ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295FEF84-B090-45B0-B505-6C095F5B9C79}"/>
                </a:ext>
              </a:extLst>
            </p:cNvPr>
            <p:cNvSpPr txBox="1"/>
            <p:nvPr/>
          </p:nvSpPr>
          <p:spPr bwMode="auto">
            <a:xfrm>
              <a:off x="3277848" y="736076"/>
              <a:ext cx="3489325" cy="428274"/>
            </a:xfrm>
            <a:prstGeom prst="roundRect">
              <a:avLst>
                <a:gd name="adj" fmla="val 26836"/>
              </a:avLst>
            </a:prstGeom>
            <a:solidFill>
              <a:srgbClr val="EB6D4A"/>
            </a:solidFill>
            <a:ln>
              <a:noFill/>
            </a:ln>
            <a:extLst/>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b="1" u="sng" dirty="0" smtClean="0">
                  <a:solidFill>
                    <a:schemeClr val="bg1"/>
                  </a:solidFill>
                  <a:latin typeface="Adobe Heiti Std" panose="020B0604020202020204"/>
                  <a:cs typeface="+mn-ea"/>
                  <a:sym typeface="Adobe Heiti Std" panose="020B0604020202020204"/>
                </a:rPr>
                <a:t>02.</a:t>
              </a:r>
              <a:r>
                <a:rPr lang="zh-CN" altLang="en-US" b="1" u="sng" dirty="0" smtClean="0">
                  <a:solidFill>
                    <a:schemeClr val="bg1"/>
                  </a:solidFill>
                  <a:latin typeface="Adobe Heiti Std" panose="020B0604020202020204"/>
                  <a:cs typeface="+mn-ea"/>
                  <a:sym typeface="Adobe Heiti Std" panose="020B0604020202020204"/>
                </a:rPr>
                <a:t>点击输入标题</a:t>
              </a:r>
              <a:endParaRPr lang="en-US" altLang="zh-CN" b="1" u="sng" dirty="0">
                <a:solidFill>
                  <a:schemeClr val="bg1"/>
                </a:solidFill>
                <a:latin typeface="Adobe Heiti Std" panose="020B0604020202020204"/>
                <a:cs typeface="+mn-ea"/>
                <a:sym typeface="Adobe Heiti Std" panose="020B0604020202020204"/>
              </a:endParaRPr>
            </a:p>
          </p:txBody>
        </p:sp>
      </p:grpSp>
    </p:spTree>
    <p:extLst>
      <p:ext uri="{BB962C8B-B14F-4D97-AF65-F5344CB8AC3E}">
        <p14:creationId xmlns:p14="http://schemas.microsoft.com/office/powerpoint/2010/main" val="1631866622"/>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
                                        </p:tgtEl>
                                        <p:attrNameLst>
                                          <p:attrName>style.visibility</p:attrName>
                                        </p:attrNameLst>
                                      </p:cBhvr>
                                      <p:to>
                                        <p:strVal val="visible"/>
                                      </p:to>
                                    </p:set>
                                    <p:animEffect transition="in" filter="fade">
                                      <p:cBhvr>
                                        <p:cTn id="14" dur="250"/>
                                        <p:tgtEl>
                                          <p:spTgt spid="174"/>
                                        </p:tgtEl>
                                      </p:cBhvr>
                                    </p:animEffect>
                                    <p:anim calcmode="lin" valueType="num">
                                      <p:cBhvr>
                                        <p:cTn id="15" dur="250" fill="hold"/>
                                        <p:tgtEl>
                                          <p:spTgt spid="174"/>
                                        </p:tgtEl>
                                        <p:attrNameLst>
                                          <p:attrName>ppt_x</p:attrName>
                                        </p:attrNameLst>
                                      </p:cBhvr>
                                      <p:tavLst>
                                        <p:tav tm="0">
                                          <p:val>
                                            <p:strVal val="#ppt_x"/>
                                          </p:val>
                                        </p:tav>
                                        <p:tav tm="100000">
                                          <p:val>
                                            <p:strVal val="#ppt_x"/>
                                          </p:val>
                                        </p:tav>
                                      </p:tavLst>
                                    </p:anim>
                                    <p:anim calcmode="lin" valueType="num">
                                      <p:cBhvr>
                                        <p:cTn id="16" dur="250" fill="hold"/>
                                        <p:tgtEl>
                                          <p:spTgt spid="17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78"/>
                                        </p:tgtEl>
                                        <p:attrNameLst>
                                          <p:attrName>style.visibility</p:attrName>
                                        </p:attrNameLst>
                                      </p:cBhvr>
                                      <p:to>
                                        <p:strVal val="visible"/>
                                      </p:to>
                                    </p:set>
                                    <p:animEffect transition="in" filter="fade">
                                      <p:cBhvr>
                                        <p:cTn id="19" dur="250"/>
                                        <p:tgtEl>
                                          <p:spTgt spid="178"/>
                                        </p:tgtEl>
                                      </p:cBhvr>
                                    </p:animEffect>
                                    <p:anim calcmode="lin" valueType="num">
                                      <p:cBhvr>
                                        <p:cTn id="20" dur="250" fill="hold"/>
                                        <p:tgtEl>
                                          <p:spTgt spid="178"/>
                                        </p:tgtEl>
                                        <p:attrNameLst>
                                          <p:attrName>ppt_x</p:attrName>
                                        </p:attrNameLst>
                                      </p:cBhvr>
                                      <p:tavLst>
                                        <p:tav tm="0">
                                          <p:val>
                                            <p:strVal val="#ppt_x"/>
                                          </p:val>
                                        </p:tav>
                                        <p:tav tm="100000">
                                          <p:val>
                                            <p:strVal val="#ppt_x"/>
                                          </p:val>
                                        </p:tav>
                                      </p:tavLst>
                                    </p:anim>
                                    <p:anim calcmode="lin" valueType="num">
                                      <p:cBhvr>
                                        <p:cTn id="21" dur="250" fill="hold"/>
                                        <p:tgtEl>
                                          <p:spTgt spid="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0411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4" y="1165209"/>
            <a:ext cx="10850485" cy="4927632"/>
            <a:chOff x="669924" y="1165209"/>
            <a:chExt cx="10850485" cy="4927632"/>
          </a:xfrm>
          <a:effectLst>
            <a:outerShdw blurRad="50800" dist="38100" dir="8100000" sx="101000" sy="101000" algn="tr" rotWithShape="0">
              <a:prstClr val="black">
                <a:alpha val="40000"/>
              </a:prstClr>
            </a:outerShdw>
          </a:effectLst>
        </p:grpSpPr>
        <p:sp>
          <p:nvSpPr>
            <p:cNvPr id="16" name="ïŝḻî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7D41D40-34F5-4D44-A14F-06877FF3AE65}"/>
                </a:ext>
              </a:extLst>
            </p:cNvPr>
            <p:cNvSpPr txBox="1"/>
            <p:nvPr/>
          </p:nvSpPr>
          <p:spPr bwMode="auto">
            <a:xfrm>
              <a:off x="669924" y="3146534"/>
              <a:ext cx="3924408" cy="441805"/>
            </a:xfrm>
            <a:prstGeom prst="rect">
              <a:avLst/>
            </a:prstGeom>
            <a:solidFill>
              <a:srgbClr val="DD6E6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solidFill>
                    <a:schemeClr val="bg1"/>
                  </a:solidFill>
                  <a:latin typeface="Adobe Heiti Std" panose="020B0604020202020204"/>
                  <a:cs typeface="+mn-ea"/>
                  <a:sym typeface="Adobe Heiti Std" panose="020B0604020202020204"/>
                </a:rPr>
                <a:t>Text here</a:t>
              </a:r>
            </a:p>
          </p:txBody>
        </p:sp>
        <p:cxnSp>
          <p:nvCxnSpPr>
            <p:cNvPr id="9" name="直接连接符 8">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99F1600-5923-4330-9161-F086D3F63F54}"/>
                </a:ext>
              </a:extLst>
            </p:cNvPr>
            <p:cNvCxnSpPr>
              <a:cxnSpLocks/>
            </p:cNvCxnSpPr>
            <p:nvPr/>
          </p:nvCxnSpPr>
          <p:spPr>
            <a:xfrm>
              <a:off x="7597588" y="3708412"/>
              <a:ext cx="392282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ísḻíḋ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00FD95A7-BB8F-4641-973B-EFFF5433EB48}"/>
                </a:ext>
              </a:extLst>
            </p:cNvPr>
            <p:cNvSpPr/>
            <p:nvPr/>
          </p:nvSpPr>
          <p:spPr>
            <a:xfrm>
              <a:off x="5247334" y="1165209"/>
              <a:ext cx="2350254" cy="2350493"/>
            </a:xfrm>
            <a:prstGeom prst="circularArrow">
              <a:avLst>
                <a:gd name="adj1" fmla="val 10980"/>
                <a:gd name="adj2" fmla="val 1142322"/>
                <a:gd name="adj3" fmla="val 4500000"/>
                <a:gd name="adj4" fmla="val 10800000"/>
                <a:gd name="adj5" fmla="val 12500"/>
              </a:avLst>
            </a:prstGeom>
            <a:solidFill>
              <a:schemeClr val="bg1">
                <a:lumMod val="9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latin typeface="Adobe Heiti Std" panose="020B0604020202020204"/>
                <a:cs typeface="+mn-ea"/>
                <a:sym typeface="Adobe Heiti Std" panose="020B0604020202020204"/>
              </a:endParaRPr>
            </a:p>
          </p:txBody>
        </p:sp>
        <p:sp>
          <p:nvSpPr>
            <p:cNvPr id="11" name="ísḻïḍ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E4EFC2F5-6F7E-49F9-B173-343FFE16C3B8}"/>
                </a:ext>
              </a:extLst>
            </p:cNvPr>
            <p:cNvSpPr/>
            <p:nvPr/>
          </p:nvSpPr>
          <p:spPr>
            <a:xfrm>
              <a:off x="4594411" y="2569521"/>
              <a:ext cx="2350254" cy="2350493"/>
            </a:xfrm>
            <a:prstGeom prst="leftCircularArrow">
              <a:avLst>
                <a:gd name="adj1" fmla="val 10980"/>
                <a:gd name="adj2" fmla="val 1142322"/>
                <a:gd name="adj3" fmla="val 6300000"/>
                <a:gd name="adj4" fmla="val 18900000"/>
                <a:gd name="adj5" fmla="val 12500"/>
              </a:avLst>
            </a:prstGeom>
            <a:solidFill>
              <a:srgbClr val="DD6E6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latin typeface="Adobe Heiti Std" panose="020B0604020202020204"/>
                <a:cs typeface="+mn-ea"/>
                <a:sym typeface="Adobe Heiti Std" panose="020B0604020202020204"/>
              </a:endParaRPr>
            </a:p>
          </p:txBody>
        </p:sp>
        <p:sp>
          <p:nvSpPr>
            <p:cNvPr id="12" name="íšľí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8404E946-36EC-4EE9-8809-0F99EECEAC9A}"/>
                </a:ext>
              </a:extLst>
            </p:cNvPr>
            <p:cNvSpPr/>
            <p:nvPr/>
          </p:nvSpPr>
          <p:spPr>
            <a:xfrm flipH="1">
              <a:off x="5343194" y="4072701"/>
              <a:ext cx="2019164" cy="2020140"/>
            </a:xfrm>
            <a:prstGeom prst="blockArc">
              <a:avLst>
                <a:gd name="adj1" fmla="val 0"/>
                <a:gd name="adj2" fmla="val 18900000"/>
                <a:gd name="adj3" fmla="val 12740"/>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latin typeface="Adobe Heiti Std" panose="020B0604020202020204"/>
                <a:cs typeface="+mn-ea"/>
                <a:sym typeface="Adobe Heiti Std" panose="020B0604020202020204"/>
              </a:endParaRPr>
            </a:p>
          </p:txBody>
        </p:sp>
        <p:sp>
          <p:nvSpPr>
            <p:cNvPr id="13" name="i$ļí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FD160623-7613-4D20-BAB3-EB1CDDCAC7A5}"/>
                </a:ext>
              </a:extLst>
            </p:cNvPr>
            <p:cNvSpPr/>
            <p:nvPr/>
          </p:nvSpPr>
          <p:spPr bwMode="auto">
            <a:xfrm>
              <a:off x="6158375" y="2079286"/>
              <a:ext cx="528172" cy="522338"/>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rgbClr val="F36E3F"/>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Adobe Heiti Std" panose="020B0604020202020204"/>
                <a:cs typeface="+mn-ea"/>
                <a:sym typeface="Adobe Heiti Std" panose="020B0604020202020204"/>
              </a:endParaRPr>
            </a:p>
          </p:txBody>
        </p:sp>
        <p:sp>
          <p:nvSpPr>
            <p:cNvPr id="14" name="íšľï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6BC3B0F8-7F1A-4994-97EA-6AF9FA3823D7}"/>
                </a:ext>
              </a:extLst>
            </p:cNvPr>
            <p:cNvSpPr/>
            <p:nvPr/>
          </p:nvSpPr>
          <p:spPr bwMode="auto">
            <a:xfrm>
              <a:off x="5463966" y="3427093"/>
              <a:ext cx="611144" cy="635347"/>
            </a:xfrm>
            <a:custGeom>
              <a:avLst/>
              <a:gdLst>
                <a:gd name="connsiteX0" fmla="*/ 466115 w 584423"/>
                <a:gd name="connsiteY0" fmla="*/ 268189 h 607568"/>
                <a:gd name="connsiteX1" fmla="*/ 479022 w 584423"/>
                <a:gd name="connsiteY1" fmla="*/ 270337 h 607568"/>
                <a:gd name="connsiteX2" fmla="*/ 502991 w 584423"/>
                <a:gd name="connsiteY2" fmla="*/ 288288 h 607568"/>
                <a:gd name="connsiteX3" fmla="*/ 527113 w 584423"/>
                <a:gd name="connsiteY3" fmla="*/ 270337 h 607568"/>
                <a:gd name="connsiteX4" fmla="*/ 539866 w 584423"/>
                <a:gd name="connsiteY4" fmla="*/ 268189 h 607568"/>
                <a:gd name="connsiteX5" fmla="*/ 552004 w 584423"/>
                <a:gd name="connsiteY5" fmla="*/ 271871 h 607568"/>
                <a:gd name="connsiteX6" fmla="*/ 584423 w 584423"/>
                <a:gd name="connsiteY6" fmla="*/ 316826 h 607568"/>
                <a:gd name="connsiteX7" fmla="*/ 584423 w 584423"/>
                <a:gd name="connsiteY7" fmla="*/ 389092 h 607568"/>
                <a:gd name="connsiteX8" fmla="*/ 582118 w 584423"/>
                <a:gd name="connsiteY8" fmla="*/ 396917 h 607568"/>
                <a:gd name="connsiteX9" fmla="*/ 557842 w 584423"/>
                <a:gd name="connsiteY9" fmla="*/ 433894 h 607568"/>
                <a:gd name="connsiteX10" fmla="*/ 557842 w 584423"/>
                <a:gd name="connsiteY10" fmla="*/ 530708 h 607568"/>
                <a:gd name="connsiteX11" fmla="*/ 543553 w 584423"/>
                <a:gd name="connsiteY11" fmla="*/ 544977 h 607568"/>
                <a:gd name="connsiteX12" fmla="*/ 462428 w 584423"/>
                <a:gd name="connsiteY12" fmla="*/ 544977 h 607568"/>
                <a:gd name="connsiteX13" fmla="*/ 448139 w 584423"/>
                <a:gd name="connsiteY13" fmla="*/ 530708 h 607568"/>
                <a:gd name="connsiteX14" fmla="*/ 448139 w 584423"/>
                <a:gd name="connsiteY14" fmla="*/ 433894 h 607568"/>
                <a:gd name="connsiteX15" fmla="*/ 423863 w 584423"/>
                <a:gd name="connsiteY15" fmla="*/ 396917 h 607568"/>
                <a:gd name="connsiteX16" fmla="*/ 421558 w 584423"/>
                <a:gd name="connsiteY16" fmla="*/ 389092 h 607568"/>
                <a:gd name="connsiteX17" fmla="*/ 421558 w 584423"/>
                <a:gd name="connsiteY17" fmla="*/ 316826 h 607568"/>
                <a:gd name="connsiteX18" fmla="*/ 453977 w 584423"/>
                <a:gd name="connsiteY18" fmla="*/ 271871 h 607568"/>
                <a:gd name="connsiteX19" fmla="*/ 466115 w 584423"/>
                <a:gd name="connsiteY19" fmla="*/ 268189 h 607568"/>
                <a:gd name="connsiteX20" fmla="*/ 44557 w 584423"/>
                <a:gd name="connsiteY20" fmla="*/ 268189 h 607568"/>
                <a:gd name="connsiteX21" fmla="*/ 57310 w 584423"/>
                <a:gd name="connsiteY21" fmla="*/ 270337 h 607568"/>
                <a:gd name="connsiteX22" fmla="*/ 81432 w 584423"/>
                <a:gd name="connsiteY22" fmla="*/ 288288 h 607568"/>
                <a:gd name="connsiteX23" fmla="*/ 105401 w 584423"/>
                <a:gd name="connsiteY23" fmla="*/ 270337 h 607568"/>
                <a:gd name="connsiteX24" fmla="*/ 118308 w 584423"/>
                <a:gd name="connsiteY24" fmla="*/ 268189 h 607568"/>
                <a:gd name="connsiteX25" fmla="*/ 130446 w 584423"/>
                <a:gd name="connsiteY25" fmla="*/ 271871 h 607568"/>
                <a:gd name="connsiteX26" fmla="*/ 162865 w 584423"/>
                <a:gd name="connsiteY26" fmla="*/ 316826 h 607568"/>
                <a:gd name="connsiteX27" fmla="*/ 162865 w 584423"/>
                <a:gd name="connsiteY27" fmla="*/ 389092 h 607568"/>
                <a:gd name="connsiteX28" fmla="*/ 160560 w 584423"/>
                <a:gd name="connsiteY28" fmla="*/ 396917 h 607568"/>
                <a:gd name="connsiteX29" fmla="*/ 136284 w 584423"/>
                <a:gd name="connsiteY29" fmla="*/ 433894 h 607568"/>
                <a:gd name="connsiteX30" fmla="*/ 136284 w 584423"/>
                <a:gd name="connsiteY30" fmla="*/ 530708 h 607568"/>
                <a:gd name="connsiteX31" fmla="*/ 121995 w 584423"/>
                <a:gd name="connsiteY31" fmla="*/ 544977 h 607568"/>
                <a:gd name="connsiteX32" fmla="*/ 40870 w 584423"/>
                <a:gd name="connsiteY32" fmla="*/ 544977 h 607568"/>
                <a:gd name="connsiteX33" fmla="*/ 26581 w 584423"/>
                <a:gd name="connsiteY33" fmla="*/ 530708 h 607568"/>
                <a:gd name="connsiteX34" fmla="*/ 26581 w 584423"/>
                <a:gd name="connsiteY34" fmla="*/ 433894 h 607568"/>
                <a:gd name="connsiteX35" fmla="*/ 2305 w 584423"/>
                <a:gd name="connsiteY35" fmla="*/ 396917 h 607568"/>
                <a:gd name="connsiteX36" fmla="*/ 0 w 584423"/>
                <a:gd name="connsiteY36" fmla="*/ 389092 h 607568"/>
                <a:gd name="connsiteX37" fmla="*/ 0 w 584423"/>
                <a:gd name="connsiteY37" fmla="*/ 316826 h 607568"/>
                <a:gd name="connsiteX38" fmla="*/ 32419 w 584423"/>
                <a:gd name="connsiteY38" fmla="*/ 271871 h 607568"/>
                <a:gd name="connsiteX39" fmla="*/ 44557 w 584423"/>
                <a:gd name="connsiteY39" fmla="*/ 268189 h 607568"/>
                <a:gd name="connsiteX40" fmla="*/ 283757 w 584423"/>
                <a:gd name="connsiteY40" fmla="*/ 227644 h 607568"/>
                <a:gd name="connsiteX41" fmla="*/ 300667 w 584423"/>
                <a:gd name="connsiteY41" fmla="*/ 227644 h 607568"/>
                <a:gd name="connsiteX42" fmla="*/ 306663 w 584423"/>
                <a:gd name="connsiteY42" fmla="*/ 230253 h 607568"/>
                <a:gd name="connsiteX43" fmla="*/ 307739 w 584423"/>
                <a:gd name="connsiteY43" fmla="*/ 239459 h 607568"/>
                <a:gd name="connsiteX44" fmla="*/ 298669 w 584423"/>
                <a:gd name="connsiteY44" fmla="*/ 252962 h 607568"/>
                <a:gd name="connsiteX45" fmla="*/ 302973 w 584423"/>
                <a:gd name="connsiteY45" fmla="*/ 288561 h 607568"/>
                <a:gd name="connsiteX46" fmla="*/ 294672 w 584423"/>
                <a:gd name="connsiteY46" fmla="*/ 310810 h 607568"/>
                <a:gd name="connsiteX47" fmla="*/ 289752 w 584423"/>
                <a:gd name="connsiteY47" fmla="*/ 310810 h 607568"/>
                <a:gd name="connsiteX48" fmla="*/ 281451 w 584423"/>
                <a:gd name="connsiteY48" fmla="*/ 288561 h 607568"/>
                <a:gd name="connsiteX49" fmla="*/ 285755 w 584423"/>
                <a:gd name="connsiteY49" fmla="*/ 252962 h 607568"/>
                <a:gd name="connsiteX50" fmla="*/ 276685 w 584423"/>
                <a:gd name="connsiteY50" fmla="*/ 239459 h 607568"/>
                <a:gd name="connsiteX51" fmla="*/ 277761 w 584423"/>
                <a:gd name="connsiteY51" fmla="*/ 230253 h 607568"/>
                <a:gd name="connsiteX52" fmla="*/ 283757 w 584423"/>
                <a:gd name="connsiteY52" fmla="*/ 227644 h 607568"/>
                <a:gd name="connsiteX53" fmla="*/ 243694 w 584423"/>
                <a:gd name="connsiteY53" fmla="*/ 226776 h 607568"/>
                <a:gd name="connsiteX54" fmla="*/ 248918 w 584423"/>
                <a:gd name="connsiteY54" fmla="*/ 230304 h 607568"/>
                <a:gd name="connsiteX55" fmla="*/ 285947 w 584423"/>
                <a:gd name="connsiteY55" fmla="*/ 331870 h 607568"/>
                <a:gd name="connsiteX56" fmla="*/ 298546 w 584423"/>
                <a:gd name="connsiteY56" fmla="*/ 331870 h 607568"/>
                <a:gd name="connsiteX57" fmla="*/ 335575 w 584423"/>
                <a:gd name="connsiteY57" fmla="*/ 230304 h 607568"/>
                <a:gd name="connsiteX58" fmla="*/ 342336 w 584423"/>
                <a:gd name="connsiteY58" fmla="*/ 226929 h 607568"/>
                <a:gd name="connsiteX59" fmla="*/ 360005 w 584423"/>
                <a:gd name="connsiteY59" fmla="*/ 232299 h 607568"/>
                <a:gd name="connsiteX60" fmla="*/ 360005 w 584423"/>
                <a:gd name="connsiteY60" fmla="*/ 232452 h 607568"/>
                <a:gd name="connsiteX61" fmla="*/ 397495 w 584423"/>
                <a:gd name="connsiteY61" fmla="*/ 284002 h 607568"/>
                <a:gd name="connsiteX62" fmla="*/ 397495 w 584423"/>
                <a:gd name="connsiteY62" fmla="*/ 391704 h 607568"/>
                <a:gd name="connsiteX63" fmla="*/ 396573 w 584423"/>
                <a:gd name="connsiteY63" fmla="*/ 394619 h 607568"/>
                <a:gd name="connsiteX64" fmla="*/ 358008 w 584423"/>
                <a:gd name="connsiteY64" fmla="*/ 453379 h 607568"/>
                <a:gd name="connsiteX65" fmla="*/ 358008 w 584423"/>
                <a:gd name="connsiteY65" fmla="*/ 602045 h 607568"/>
                <a:gd name="connsiteX66" fmla="*/ 352476 w 584423"/>
                <a:gd name="connsiteY66" fmla="*/ 607568 h 607568"/>
                <a:gd name="connsiteX67" fmla="*/ 232017 w 584423"/>
                <a:gd name="connsiteY67" fmla="*/ 607568 h 607568"/>
                <a:gd name="connsiteX68" fmla="*/ 226485 w 584423"/>
                <a:gd name="connsiteY68" fmla="*/ 602045 h 607568"/>
                <a:gd name="connsiteX69" fmla="*/ 226485 w 584423"/>
                <a:gd name="connsiteY69" fmla="*/ 453379 h 607568"/>
                <a:gd name="connsiteX70" fmla="*/ 187920 w 584423"/>
                <a:gd name="connsiteY70" fmla="*/ 394619 h 607568"/>
                <a:gd name="connsiteX71" fmla="*/ 186998 w 584423"/>
                <a:gd name="connsiteY71" fmla="*/ 391704 h 607568"/>
                <a:gd name="connsiteX72" fmla="*/ 186998 w 584423"/>
                <a:gd name="connsiteY72" fmla="*/ 284309 h 607568"/>
                <a:gd name="connsiteX73" fmla="*/ 224488 w 584423"/>
                <a:gd name="connsiteY73" fmla="*/ 232299 h 607568"/>
                <a:gd name="connsiteX74" fmla="*/ 243694 w 584423"/>
                <a:gd name="connsiteY74" fmla="*/ 226776 h 607568"/>
                <a:gd name="connsiteX75" fmla="*/ 503026 w 584423"/>
                <a:gd name="connsiteY75" fmla="*/ 160466 h 607568"/>
                <a:gd name="connsiteX76" fmla="*/ 550975 w 584423"/>
                <a:gd name="connsiteY76" fmla="*/ 208274 h 607568"/>
                <a:gd name="connsiteX77" fmla="*/ 503026 w 584423"/>
                <a:gd name="connsiteY77" fmla="*/ 256082 h 607568"/>
                <a:gd name="connsiteX78" fmla="*/ 455077 w 584423"/>
                <a:gd name="connsiteY78" fmla="*/ 208274 h 607568"/>
                <a:gd name="connsiteX79" fmla="*/ 503026 w 584423"/>
                <a:gd name="connsiteY79" fmla="*/ 160466 h 607568"/>
                <a:gd name="connsiteX80" fmla="*/ 81397 w 584423"/>
                <a:gd name="connsiteY80" fmla="*/ 160466 h 607568"/>
                <a:gd name="connsiteX81" fmla="*/ 129346 w 584423"/>
                <a:gd name="connsiteY81" fmla="*/ 208274 h 607568"/>
                <a:gd name="connsiteX82" fmla="*/ 81397 w 584423"/>
                <a:gd name="connsiteY82" fmla="*/ 256082 h 607568"/>
                <a:gd name="connsiteX83" fmla="*/ 33448 w 584423"/>
                <a:gd name="connsiteY83" fmla="*/ 208274 h 607568"/>
                <a:gd name="connsiteX84" fmla="*/ 81397 w 584423"/>
                <a:gd name="connsiteY84" fmla="*/ 160466 h 607568"/>
                <a:gd name="connsiteX85" fmla="*/ 292212 w 584423"/>
                <a:gd name="connsiteY85" fmla="*/ 79174 h 607568"/>
                <a:gd name="connsiteX86" fmla="*/ 353957 w 584423"/>
                <a:gd name="connsiteY86" fmla="*/ 140848 h 607568"/>
                <a:gd name="connsiteX87" fmla="*/ 292212 w 584423"/>
                <a:gd name="connsiteY87" fmla="*/ 202522 h 607568"/>
                <a:gd name="connsiteX88" fmla="*/ 230467 w 584423"/>
                <a:gd name="connsiteY88" fmla="*/ 140848 h 607568"/>
                <a:gd name="connsiteX89" fmla="*/ 292212 w 584423"/>
                <a:gd name="connsiteY89" fmla="*/ 79174 h 607568"/>
                <a:gd name="connsiteX90" fmla="*/ 292212 w 584423"/>
                <a:gd name="connsiteY90" fmla="*/ 0 h 607568"/>
                <a:gd name="connsiteX91" fmla="*/ 504683 w 584423"/>
                <a:gd name="connsiteY91" fmla="*/ 105068 h 607568"/>
                <a:gd name="connsiteX92" fmla="*/ 501764 w 584423"/>
                <a:gd name="connsiteY92" fmla="*/ 126542 h 607568"/>
                <a:gd name="connsiteX93" fmla="*/ 492546 w 584423"/>
                <a:gd name="connsiteY93" fmla="*/ 129610 h 607568"/>
                <a:gd name="connsiteX94" fmla="*/ 480409 w 584423"/>
                <a:gd name="connsiteY94" fmla="*/ 123628 h 607568"/>
                <a:gd name="connsiteX95" fmla="*/ 292212 w 584423"/>
                <a:gd name="connsiteY95" fmla="*/ 30677 h 607568"/>
                <a:gd name="connsiteX96" fmla="*/ 104014 w 584423"/>
                <a:gd name="connsiteY96" fmla="*/ 123628 h 607568"/>
                <a:gd name="connsiteX97" fmla="*/ 82659 w 584423"/>
                <a:gd name="connsiteY97" fmla="*/ 126542 h 607568"/>
                <a:gd name="connsiteX98" fmla="*/ 79740 w 584423"/>
                <a:gd name="connsiteY98" fmla="*/ 105068 h 607568"/>
                <a:gd name="connsiteX99" fmla="*/ 292212 w 584423"/>
                <a:gd name="connsiteY99"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423" h="607568">
                  <a:moveTo>
                    <a:pt x="466115" y="268189"/>
                  </a:moveTo>
                  <a:cubicBezTo>
                    <a:pt x="470571" y="266808"/>
                    <a:pt x="475334" y="267575"/>
                    <a:pt x="479022" y="270337"/>
                  </a:cubicBezTo>
                  <a:lnTo>
                    <a:pt x="502991" y="288288"/>
                  </a:lnTo>
                  <a:lnTo>
                    <a:pt x="527113" y="270337"/>
                  </a:lnTo>
                  <a:cubicBezTo>
                    <a:pt x="530647" y="267575"/>
                    <a:pt x="535410" y="266808"/>
                    <a:pt x="539866" y="268189"/>
                  </a:cubicBezTo>
                  <a:cubicBezTo>
                    <a:pt x="539866" y="268189"/>
                    <a:pt x="551850" y="271871"/>
                    <a:pt x="552004" y="271871"/>
                  </a:cubicBezTo>
                  <a:cubicBezTo>
                    <a:pt x="571363" y="278315"/>
                    <a:pt x="584423" y="296420"/>
                    <a:pt x="584423" y="316826"/>
                  </a:cubicBezTo>
                  <a:lnTo>
                    <a:pt x="584423" y="389092"/>
                  </a:lnTo>
                  <a:cubicBezTo>
                    <a:pt x="584423" y="391854"/>
                    <a:pt x="583655" y="394615"/>
                    <a:pt x="582118" y="396917"/>
                  </a:cubicBezTo>
                  <a:lnTo>
                    <a:pt x="557842" y="433894"/>
                  </a:lnTo>
                  <a:lnTo>
                    <a:pt x="557842" y="530708"/>
                  </a:lnTo>
                  <a:cubicBezTo>
                    <a:pt x="557842" y="538686"/>
                    <a:pt x="551389" y="544977"/>
                    <a:pt x="543553" y="544977"/>
                  </a:cubicBezTo>
                  <a:lnTo>
                    <a:pt x="462428" y="544977"/>
                  </a:lnTo>
                  <a:cubicBezTo>
                    <a:pt x="454592" y="544977"/>
                    <a:pt x="448139" y="538686"/>
                    <a:pt x="448139" y="530708"/>
                  </a:cubicBezTo>
                  <a:lnTo>
                    <a:pt x="448139" y="433894"/>
                  </a:lnTo>
                  <a:lnTo>
                    <a:pt x="423863" y="396917"/>
                  </a:lnTo>
                  <a:cubicBezTo>
                    <a:pt x="422326" y="394615"/>
                    <a:pt x="421558" y="391854"/>
                    <a:pt x="421558" y="389092"/>
                  </a:cubicBezTo>
                  <a:lnTo>
                    <a:pt x="421558" y="316826"/>
                  </a:lnTo>
                  <a:cubicBezTo>
                    <a:pt x="421558" y="296420"/>
                    <a:pt x="434618" y="278315"/>
                    <a:pt x="453977" y="271871"/>
                  </a:cubicBezTo>
                  <a:cubicBezTo>
                    <a:pt x="454131" y="271871"/>
                    <a:pt x="466115" y="268189"/>
                    <a:pt x="466115" y="268189"/>
                  </a:cubicBezTo>
                  <a:close/>
                  <a:moveTo>
                    <a:pt x="44557" y="268189"/>
                  </a:moveTo>
                  <a:cubicBezTo>
                    <a:pt x="49013" y="266808"/>
                    <a:pt x="53776" y="267575"/>
                    <a:pt x="57310" y="270337"/>
                  </a:cubicBezTo>
                  <a:lnTo>
                    <a:pt x="81432" y="288288"/>
                  </a:lnTo>
                  <a:lnTo>
                    <a:pt x="105401" y="270337"/>
                  </a:lnTo>
                  <a:cubicBezTo>
                    <a:pt x="109089" y="267575"/>
                    <a:pt x="113852" y="266808"/>
                    <a:pt x="118308" y="268189"/>
                  </a:cubicBezTo>
                  <a:cubicBezTo>
                    <a:pt x="118308" y="268189"/>
                    <a:pt x="130292" y="271871"/>
                    <a:pt x="130446" y="271871"/>
                  </a:cubicBezTo>
                  <a:cubicBezTo>
                    <a:pt x="149805" y="278315"/>
                    <a:pt x="162865" y="296420"/>
                    <a:pt x="162865" y="316826"/>
                  </a:cubicBezTo>
                  <a:lnTo>
                    <a:pt x="162865" y="389092"/>
                  </a:lnTo>
                  <a:cubicBezTo>
                    <a:pt x="162865" y="391854"/>
                    <a:pt x="162097" y="394615"/>
                    <a:pt x="160560" y="396917"/>
                  </a:cubicBezTo>
                  <a:lnTo>
                    <a:pt x="136284" y="433894"/>
                  </a:lnTo>
                  <a:lnTo>
                    <a:pt x="136284" y="530708"/>
                  </a:lnTo>
                  <a:cubicBezTo>
                    <a:pt x="136284" y="538686"/>
                    <a:pt x="129831" y="544977"/>
                    <a:pt x="121995" y="544977"/>
                  </a:cubicBezTo>
                  <a:lnTo>
                    <a:pt x="40870" y="544977"/>
                  </a:lnTo>
                  <a:cubicBezTo>
                    <a:pt x="33034" y="544977"/>
                    <a:pt x="26581" y="538686"/>
                    <a:pt x="26581" y="530708"/>
                  </a:cubicBezTo>
                  <a:lnTo>
                    <a:pt x="26581" y="433894"/>
                  </a:lnTo>
                  <a:lnTo>
                    <a:pt x="2305" y="396917"/>
                  </a:lnTo>
                  <a:cubicBezTo>
                    <a:pt x="768" y="394615"/>
                    <a:pt x="0" y="391854"/>
                    <a:pt x="0" y="389092"/>
                  </a:cubicBezTo>
                  <a:lnTo>
                    <a:pt x="0" y="316826"/>
                  </a:lnTo>
                  <a:cubicBezTo>
                    <a:pt x="0" y="296420"/>
                    <a:pt x="13060" y="278315"/>
                    <a:pt x="32419" y="271871"/>
                  </a:cubicBezTo>
                  <a:cubicBezTo>
                    <a:pt x="32573" y="271871"/>
                    <a:pt x="44557" y="268189"/>
                    <a:pt x="44557" y="268189"/>
                  </a:cubicBezTo>
                  <a:close/>
                  <a:moveTo>
                    <a:pt x="283757" y="227644"/>
                  </a:moveTo>
                  <a:lnTo>
                    <a:pt x="300667" y="227644"/>
                  </a:lnTo>
                  <a:cubicBezTo>
                    <a:pt x="302973" y="227644"/>
                    <a:pt x="305126" y="228565"/>
                    <a:pt x="306663" y="230253"/>
                  </a:cubicBezTo>
                  <a:cubicBezTo>
                    <a:pt x="309123" y="232861"/>
                    <a:pt x="309430" y="236544"/>
                    <a:pt x="307739" y="239459"/>
                  </a:cubicBezTo>
                  <a:lnTo>
                    <a:pt x="298669" y="252962"/>
                  </a:lnTo>
                  <a:lnTo>
                    <a:pt x="302973" y="288561"/>
                  </a:lnTo>
                  <a:lnTo>
                    <a:pt x="294672" y="310810"/>
                  </a:lnTo>
                  <a:cubicBezTo>
                    <a:pt x="293749" y="312958"/>
                    <a:pt x="290675" y="312958"/>
                    <a:pt x="289752" y="310810"/>
                  </a:cubicBezTo>
                  <a:lnTo>
                    <a:pt x="281451" y="288561"/>
                  </a:lnTo>
                  <a:lnTo>
                    <a:pt x="285755" y="252962"/>
                  </a:lnTo>
                  <a:lnTo>
                    <a:pt x="276685" y="239459"/>
                  </a:lnTo>
                  <a:cubicBezTo>
                    <a:pt x="274994" y="236544"/>
                    <a:pt x="275302" y="232861"/>
                    <a:pt x="277761" y="230253"/>
                  </a:cubicBezTo>
                  <a:cubicBezTo>
                    <a:pt x="279299" y="228565"/>
                    <a:pt x="281451" y="227644"/>
                    <a:pt x="283757" y="227644"/>
                  </a:cubicBezTo>
                  <a:close/>
                  <a:moveTo>
                    <a:pt x="243694" y="226776"/>
                  </a:moveTo>
                  <a:cubicBezTo>
                    <a:pt x="245999" y="226776"/>
                    <a:pt x="248150" y="228157"/>
                    <a:pt x="248918" y="230304"/>
                  </a:cubicBezTo>
                  <a:lnTo>
                    <a:pt x="285947" y="331870"/>
                  </a:lnTo>
                  <a:cubicBezTo>
                    <a:pt x="288098" y="337700"/>
                    <a:pt x="296395" y="337700"/>
                    <a:pt x="298546" y="331870"/>
                  </a:cubicBezTo>
                  <a:lnTo>
                    <a:pt x="335575" y="230304"/>
                  </a:lnTo>
                  <a:cubicBezTo>
                    <a:pt x="336651" y="227543"/>
                    <a:pt x="339570" y="226162"/>
                    <a:pt x="342336" y="226929"/>
                  </a:cubicBezTo>
                  <a:lnTo>
                    <a:pt x="360005" y="232299"/>
                  </a:lnTo>
                  <a:lnTo>
                    <a:pt x="360005" y="232452"/>
                  </a:lnTo>
                  <a:cubicBezTo>
                    <a:pt x="382438" y="239663"/>
                    <a:pt x="397495" y="260528"/>
                    <a:pt x="397495" y="284002"/>
                  </a:cubicBezTo>
                  <a:lnTo>
                    <a:pt x="397495" y="391704"/>
                  </a:lnTo>
                  <a:cubicBezTo>
                    <a:pt x="397495" y="392778"/>
                    <a:pt x="397188" y="393852"/>
                    <a:pt x="396573" y="394619"/>
                  </a:cubicBezTo>
                  <a:lnTo>
                    <a:pt x="358008" y="453379"/>
                  </a:lnTo>
                  <a:lnTo>
                    <a:pt x="358008" y="602045"/>
                  </a:lnTo>
                  <a:cubicBezTo>
                    <a:pt x="358008" y="605113"/>
                    <a:pt x="355549" y="607568"/>
                    <a:pt x="352476" y="607568"/>
                  </a:cubicBezTo>
                  <a:lnTo>
                    <a:pt x="232017" y="607568"/>
                  </a:lnTo>
                  <a:cubicBezTo>
                    <a:pt x="228944" y="607568"/>
                    <a:pt x="226485" y="605113"/>
                    <a:pt x="226485" y="602045"/>
                  </a:cubicBezTo>
                  <a:lnTo>
                    <a:pt x="226485" y="453379"/>
                  </a:lnTo>
                  <a:lnTo>
                    <a:pt x="187920" y="394619"/>
                  </a:lnTo>
                  <a:cubicBezTo>
                    <a:pt x="187305" y="393852"/>
                    <a:pt x="186998" y="392778"/>
                    <a:pt x="186998" y="391704"/>
                  </a:cubicBezTo>
                  <a:lnTo>
                    <a:pt x="186998" y="284309"/>
                  </a:lnTo>
                  <a:cubicBezTo>
                    <a:pt x="186998" y="260682"/>
                    <a:pt x="202055" y="239817"/>
                    <a:pt x="224488" y="232299"/>
                  </a:cubicBezTo>
                  <a:cubicBezTo>
                    <a:pt x="224488" y="232299"/>
                    <a:pt x="243233" y="226776"/>
                    <a:pt x="243694" y="226776"/>
                  </a:cubicBezTo>
                  <a:close/>
                  <a:moveTo>
                    <a:pt x="503026" y="160466"/>
                  </a:moveTo>
                  <a:cubicBezTo>
                    <a:pt x="529508" y="160466"/>
                    <a:pt x="550975" y="181870"/>
                    <a:pt x="550975" y="208274"/>
                  </a:cubicBezTo>
                  <a:cubicBezTo>
                    <a:pt x="550975" y="234678"/>
                    <a:pt x="529508" y="256082"/>
                    <a:pt x="503026" y="256082"/>
                  </a:cubicBezTo>
                  <a:cubicBezTo>
                    <a:pt x="476544" y="256082"/>
                    <a:pt x="455077" y="234678"/>
                    <a:pt x="455077" y="208274"/>
                  </a:cubicBezTo>
                  <a:cubicBezTo>
                    <a:pt x="455077" y="181870"/>
                    <a:pt x="476544" y="160466"/>
                    <a:pt x="503026" y="160466"/>
                  </a:cubicBezTo>
                  <a:close/>
                  <a:moveTo>
                    <a:pt x="81397" y="160466"/>
                  </a:moveTo>
                  <a:cubicBezTo>
                    <a:pt x="107879" y="160466"/>
                    <a:pt x="129346" y="181870"/>
                    <a:pt x="129346" y="208274"/>
                  </a:cubicBezTo>
                  <a:cubicBezTo>
                    <a:pt x="129346" y="234678"/>
                    <a:pt x="107879" y="256082"/>
                    <a:pt x="81397" y="256082"/>
                  </a:cubicBezTo>
                  <a:cubicBezTo>
                    <a:pt x="54915" y="256082"/>
                    <a:pt x="33448" y="234678"/>
                    <a:pt x="33448" y="208274"/>
                  </a:cubicBezTo>
                  <a:cubicBezTo>
                    <a:pt x="33448" y="181870"/>
                    <a:pt x="54915" y="160466"/>
                    <a:pt x="81397" y="160466"/>
                  </a:cubicBezTo>
                  <a:close/>
                  <a:moveTo>
                    <a:pt x="292212" y="79174"/>
                  </a:moveTo>
                  <a:cubicBezTo>
                    <a:pt x="326313" y="79174"/>
                    <a:pt x="353957" y="106786"/>
                    <a:pt x="353957" y="140848"/>
                  </a:cubicBezTo>
                  <a:cubicBezTo>
                    <a:pt x="353957" y="174910"/>
                    <a:pt x="326313" y="202522"/>
                    <a:pt x="292212" y="202522"/>
                  </a:cubicBezTo>
                  <a:cubicBezTo>
                    <a:pt x="258111" y="202522"/>
                    <a:pt x="230467" y="174910"/>
                    <a:pt x="230467" y="140848"/>
                  </a:cubicBezTo>
                  <a:cubicBezTo>
                    <a:pt x="230467" y="106786"/>
                    <a:pt x="258111" y="79174"/>
                    <a:pt x="292212" y="79174"/>
                  </a:cubicBezTo>
                  <a:close/>
                  <a:moveTo>
                    <a:pt x="292212" y="0"/>
                  </a:moveTo>
                  <a:cubicBezTo>
                    <a:pt x="376247" y="0"/>
                    <a:pt x="453677" y="38346"/>
                    <a:pt x="504683" y="105068"/>
                  </a:cubicBezTo>
                  <a:cubicBezTo>
                    <a:pt x="509906" y="111817"/>
                    <a:pt x="508523" y="121481"/>
                    <a:pt x="501764" y="126542"/>
                  </a:cubicBezTo>
                  <a:cubicBezTo>
                    <a:pt x="498998" y="128690"/>
                    <a:pt x="495772" y="129610"/>
                    <a:pt x="492546" y="129610"/>
                  </a:cubicBezTo>
                  <a:cubicBezTo>
                    <a:pt x="487937" y="129610"/>
                    <a:pt x="483328" y="127616"/>
                    <a:pt x="480409" y="123628"/>
                  </a:cubicBezTo>
                  <a:cubicBezTo>
                    <a:pt x="435088" y="64575"/>
                    <a:pt x="366569" y="30677"/>
                    <a:pt x="292212" y="30677"/>
                  </a:cubicBezTo>
                  <a:cubicBezTo>
                    <a:pt x="217854" y="30677"/>
                    <a:pt x="149335" y="64575"/>
                    <a:pt x="104014" y="123628"/>
                  </a:cubicBezTo>
                  <a:cubicBezTo>
                    <a:pt x="98944" y="130377"/>
                    <a:pt x="89265" y="131604"/>
                    <a:pt x="82659" y="126542"/>
                  </a:cubicBezTo>
                  <a:cubicBezTo>
                    <a:pt x="75900" y="121481"/>
                    <a:pt x="74517" y="111817"/>
                    <a:pt x="79740" y="105068"/>
                  </a:cubicBezTo>
                  <a:cubicBezTo>
                    <a:pt x="130746" y="38346"/>
                    <a:pt x="208176" y="0"/>
                    <a:pt x="292212" y="0"/>
                  </a:cubicBezTo>
                  <a:close/>
                </a:path>
              </a:pathLst>
            </a:custGeom>
            <a:solidFill>
              <a:srgbClr val="DD6E65"/>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Adobe Heiti Std" panose="020B0604020202020204"/>
                <a:cs typeface="+mn-ea"/>
                <a:sym typeface="Adobe Heiti Std" panose="020B0604020202020204"/>
              </a:endParaRPr>
            </a:p>
          </p:txBody>
        </p:sp>
        <p:sp>
          <p:nvSpPr>
            <p:cNvPr id="15" name="iṡlí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C9FA3E4C-1DAB-44CD-BE03-D6EF9CB1B87C}"/>
                </a:ext>
              </a:extLst>
            </p:cNvPr>
            <p:cNvSpPr/>
            <p:nvPr/>
          </p:nvSpPr>
          <p:spPr bwMode="auto">
            <a:xfrm>
              <a:off x="6092902" y="4799986"/>
              <a:ext cx="519749" cy="565570"/>
            </a:xfrm>
            <a:custGeom>
              <a:avLst/>
              <a:gdLst>
                <a:gd name="T0" fmla="*/ 2801 w 7564"/>
                <a:gd name="T1" fmla="*/ 3001 h 8244"/>
                <a:gd name="T2" fmla="*/ 2187 w 7564"/>
                <a:gd name="T3" fmla="*/ 3778 h 8244"/>
                <a:gd name="T4" fmla="*/ 1795 w 7564"/>
                <a:gd name="T5" fmla="*/ 3778 h 8244"/>
                <a:gd name="T6" fmla="*/ 1267 w 7564"/>
                <a:gd name="T7" fmla="*/ 3393 h 8244"/>
                <a:gd name="T8" fmla="*/ 1393 w 7564"/>
                <a:gd name="T9" fmla="*/ 3013 h 8244"/>
                <a:gd name="T10" fmla="*/ 2052 w 7564"/>
                <a:gd name="T11" fmla="*/ 3240 h 8244"/>
                <a:gd name="T12" fmla="*/ 2349 w 7564"/>
                <a:gd name="T13" fmla="*/ 3039 h 8244"/>
                <a:gd name="T14" fmla="*/ 1249 w 7564"/>
                <a:gd name="T15" fmla="*/ 2145 h 8244"/>
                <a:gd name="T16" fmla="*/ 1794 w 7564"/>
                <a:gd name="T17" fmla="*/ 1535 h 8244"/>
                <a:gd name="T18" fmla="*/ 1990 w 7564"/>
                <a:gd name="T19" fmla="*/ 1184 h 8244"/>
                <a:gd name="T20" fmla="*/ 2187 w 7564"/>
                <a:gd name="T21" fmla="*/ 1536 h 8244"/>
                <a:gd name="T22" fmla="*/ 2727 w 7564"/>
                <a:gd name="T23" fmla="*/ 1880 h 8244"/>
                <a:gd name="T24" fmla="*/ 2400 w 7564"/>
                <a:gd name="T25" fmla="*/ 2057 h 8244"/>
                <a:gd name="T26" fmla="*/ 1700 w 7564"/>
                <a:gd name="T27" fmla="*/ 2098 h 8244"/>
                <a:gd name="T28" fmla="*/ 2145 w 7564"/>
                <a:gd name="T29" fmla="*/ 2376 h 8244"/>
                <a:gd name="T30" fmla="*/ 4577 w 7564"/>
                <a:gd name="T31" fmla="*/ 8008 h 8244"/>
                <a:gd name="T32" fmla="*/ 0 w 7564"/>
                <a:gd name="T33" fmla="*/ 6925 h 8244"/>
                <a:gd name="T34" fmla="*/ 1082 w 7564"/>
                <a:gd name="T35" fmla="*/ 0 h 8244"/>
                <a:gd name="T36" fmla="*/ 6103 w 7564"/>
                <a:gd name="T37" fmla="*/ 1083 h 8244"/>
                <a:gd name="T38" fmla="*/ 6065 w 7564"/>
                <a:gd name="T39" fmla="*/ 3821 h 8244"/>
                <a:gd name="T40" fmla="*/ 5450 w 7564"/>
                <a:gd name="T41" fmla="*/ 3823 h 8244"/>
                <a:gd name="T42" fmla="*/ 5180 w 7564"/>
                <a:gd name="T43" fmla="*/ 1083 h 8244"/>
                <a:gd name="T44" fmla="*/ 1082 w 7564"/>
                <a:gd name="T45" fmla="*/ 923 h 8244"/>
                <a:gd name="T46" fmla="*/ 923 w 7564"/>
                <a:gd name="T47" fmla="*/ 6439 h 8244"/>
                <a:gd name="T48" fmla="*/ 3636 w 7564"/>
                <a:gd name="T49" fmla="*/ 6598 h 8244"/>
                <a:gd name="T50" fmla="*/ 4316 w 7564"/>
                <a:gd name="T51" fmla="*/ 7443 h 8244"/>
                <a:gd name="T52" fmla="*/ 4577 w 7564"/>
                <a:gd name="T53" fmla="*/ 8008 h 8244"/>
                <a:gd name="T54" fmla="*/ 3051 w 7564"/>
                <a:gd name="T55" fmla="*/ 6925 h 8244"/>
                <a:gd name="T56" fmla="*/ 3051 w 7564"/>
                <a:gd name="T57" fmla="*/ 7667 h 8244"/>
                <a:gd name="T58" fmla="*/ 7261 w 7564"/>
                <a:gd name="T59" fmla="*/ 6211 h 8244"/>
                <a:gd name="T60" fmla="*/ 7100 w 7564"/>
                <a:gd name="T61" fmla="*/ 7429 h 8244"/>
                <a:gd name="T62" fmla="*/ 4657 w 7564"/>
                <a:gd name="T63" fmla="*/ 7779 h 8244"/>
                <a:gd name="T64" fmla="*/ 4486 w 7564"/>
                <a:gd name="T65" fmla="*/ 6894 h 8244"/>
                <a:gd name="T66" fmla="*/ 2877 w 7564"/>
                <a:gd name="T67" fmla="*/ 5307 h 8244"/>
                <a:gd name="T68" fmla="*/ 3717 w 7564"/>
                <a:gd name="T69" fmla="*/ 5193 h 8244"/>
                <a:gd name="T70" fmla="*/ 3549 w 7564"/>
                <a:gd name="T71" fmla="*/ 3186 h 8244"/>
                <a:gd name="T72" fmla="*/ 4702 w 7564"/>
                <a:gd name="T73" fmla="*/ 4337 h 8244"/>
                <a:gd name="T74" fmla="*/ 5995 w 7564"/>
                <a:gd name="T75" fmla="*/ 3992 h 8244"/>
                <a:gd name="T76" fmla="*/ 6783 w 7564"/>
                <a:gd name="T77" fmla="*/ 5408 h 8244"/>
                <a:gd name="T78" fmla="*/ 7261 w 7564"/>
                <a:gd name="T79" fmla="*/ 6211 h 8244"/>
                <a:gd name="T80" fmla="*/ 6508 w 7564"/>
                <a:gd name="T81" fmla="*/ 6358 h 8244"/>
                <a:gd name="T82" fmla="*/ 6798 w 7564"/>
                <a:gd name="T83" fmla="*/ 7052 h 8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64" h="8244">
                  <a:moveTo>
                    <a:pt x="2801" y="2995"/>
                  </a:moveTo>
                  <a:lnTo>
                    <a:pt x="2801" y="3001"/>
                  </a:lnTo>
                  <a:cubicBezTo>
                    <a:pt x="2801" y="3365"/>
                    <a:pt x="2554" y="3586"/>
                    <a:pt x="2187" y="3632"/>
                  </a:cubicBezTo>
                  <a:lnTo>
                    <a:pt x="2187" y="3778"/>
                  </a:lnTo>
                  <a:cubicBezTo>
                    <a:pt x="2187" y="3886"/>
                    <a:pt x="2099" y="3974"/>
                    <a:pt x="1991" y="3974"/>
                  </a:cubicBezTo>
                  <a:cubicBezTo>
                    <a:pt x="1882" y="3974"/>
                    <a:pt x="1795" y="3886"/>
                    <a:pt x="1795" y="3778"/>
                  </a:cubicBezTo>
                  <a:lnTo>
                    <a:pt x="1795" y="3616"/>
                  </a:lnTo>
                  <a:cubicBezTo>
                    <a:pt x="1608" y="3580"/>
                    <a:pt x="1427" y="3508"/>
                    <a:pt x="1267" y="3393"/>
                  </a:cubicBezTo>
                  <a:cubicBezTo>
                    <a:pt x="1217" y="3358"/>
                    <a:pt x="1181" y="3293"/>
                    <a:pt x="1181" y="3222"/>
                  </a:cubicBezTo>
                  <a:cubicBezTo>
                    <a:pt x="1181" y="3104"/>
                    <a:pt x="1276" y="3013"/>
                    <a:pt x="1393" y="3013"/>
                  </a:cubicBezTo>
                  <a:cubicBezTo>
                    <a:pt x="1453" y="3013"/>
                    <a:pt x="1494" y="3033"/>
                    <a:pt x="1523" y="3054"/>
                  </a:cubicBezTo>
                  <a:cubicBezTo>
                    <a:pt x="1680" y="3169"/>
                    <a:pt x="1851" y="3240"/>
                    <a:pt x="2052" y="3240"/>
                  </a:cubicBezTo>
                  <a:cubicBezTo>
                    <a:pt x="2237" y="3240"/>
                    <a:pt x="2349" y="3166"/>
                    <a:pt x="2349" y="3045"/>
                  </a:cubicBezTo>
                  <a:lnTo>
                    <a:pt x="2349" y="3039"/>
                  </a:lnTo>
                  <a:cubicBezTo>
                    <a:pt x="2349" y="2924"/>
                    <a:pt x="2278" y="2866"/>
                    <a:pt x="1933" y="2777"/>
                  </a:cubicBezTo>
                  <a:cubicBezTo>
                    <a:pt x="1517" y="2671"/>
                    <a:pt x="1249" y="2556"/>
                    <a:pt x="1249" y="2145"/>
                  </a:cubicBezTo>
                  <a:lnTo>
                    <a:pt x="1249" y="2139"/>
                  </a:lnTo>
                  <a:cubicBezTo>
                    <a:pt x="1249" y="1820"/>
                    <a:pt x="1469" y="1595"/>
                    <a:pt x="1794" y="1535"/>
                  </a:cubicBezTo>
                  <a:lnTo>
                    <a:pt x="1794" y="1381"/>
                  </a:lnTo>
                  <a:cubicBezTo>
                    <a:pt x="1794" y="1272"/>
                    <a:pt x="1882" y="1184"/>
                    <a:pt x="1990" y="1184"/>
                  </a:cubicBezTo>
                  <a:cubicBezTo>
                    <a:pt x="2099" y="1184"/>
                    <a:pt x="2187" y="1272"/>
                    <a:pt x="2187" y="1381"/>
                  </a:cubicBezTo>
                  <a:lnTo>
                    <a:pt x="2187" y="1536"/>
                  </a:lnTo>
                  <a:cubicBezTo>
                    <a:pt x="2349" y="1563"/>
                    <a:pt x="2496" y="1617"/>
                    <a:pt x="2626" y="1700"/>
                  </a:cubicBezTo>
                  <a:cubicBezTo>
                    <a:pt x="2677" y="1729"/>
                    <a:pt x="2727" y="1791"/>
                    <a:pt x="2727" y="1880"/>
                  </a:cubicBezTo>
                  <a:cubicBezTo>
                    <a:pt x="2727" y="1998"/>
                    <a:pt x="2632" y="2090"/>
                    <a:pt x="2514" y="2090"/>
                  </a:cubicBezTo>
                  <a:cubicBezTo>
                    <a:pt x="2470" y="2090"/>
                    <a:pt x="2435" y="2078"/>
                    <a:pt x="2400" y="2057"/>
                  </a:cubicBezTo>
                  <a:cubicBezTo>
                    <a:pt x="2249" y="1969"/>
                    <a:pt x="2107" y="1918"/>
                    <a:pt x="1965" y="1918"/>
                  </a:cubicBezTo>
                  <a:cubicBezTo>
                    <a:pt x="1791" y="1918"/>
                    <a:pt x="1700" y="1998"/>
                    <a:pt x="1700" y="2098"/>
                  </a:cubicBezTo>
                  <a:lnTo>
                    <a:pt x="1700" y="2104"/>
                  </a:lnTo>
                  <a:cubicBezTo>
                    <a:pt x="1700" y="2240"/>
                    <a:pt x="1788" y="2284"/>
                    <a:pt x="2145" y="2376"/>
                  </a:cubicBezTo>
                  <a:cubicBezTo>
                    <a:pt x="2564" y="2485"/>
                    <a:pt x="2801" y="2635"/>
                    <a:pt x="2801" y="2995"/>
                  </a:cubicBezTo>
                  <a:close/>
                  <a:moveTo>
                    <a:pt x="4577" y="8008"/>
                  </a:moveTo>
                  <a:lnTo>
                    <a:pt x="1082" y="8008"/>
                  </a:lnTo>
                  <a:cubicBezTo>
                    <a:pt x="485" y="8008"/>
                    <a:pt x="0" y="7522"/>
                    <a:pt x="0" y="6925"/>
                  </a:cubicBezTo>
                  <a:lnTo>
                    <a:pt x="0" y="1083"/>
                  </a:lnTo>
                  <a:cubicBezTo>
                    <a:pt x="0" y="486"/>
                    <a:pt x="485" y="0"/>
                    <a:pt x="1082" y="0"/>
                  </a:cubicBezTo>
                  <a:lnTo>
                    <a:pt x="5020" y="0"/>
                  </a:lnTo>
                  <a:cubicBezTo>
                    <a:pt x="5617" y="0"/>
                    <a:pt x="6103" y="486"/>
                    <a:pt x="6103" y="1083"/>
                  </a:cubicBezTo>
                  <a:lnTo>
                    <a:pt x="6103" y="3841"/>
                  </a:lnTo>
                  <a:cubicBezTo>
                    <a:pt x="6090" y="3835"/>
                    <a:pt x="6078" y="3827"/>
                    <a:pt x="6065" y="3821"/>
                  </a:cubicBezTo>
                  <a:cubicBezTo>
                    <a:pt x="5968" y="3781"/>
                    <a:pt x="5865" y="3761"/>
                    <a:pt x="5760" y="3761"/>
                  </a:cubicBezTo>
                  <a:cubicBezTo>
                    <a:pt x="5653" y="3761"/>
                    <a:pt x="5548" y="3782"/>
                    <a:pt x="5450" y="3823"/>
                  </a:cubicBezTo>
                  <a:lnTo>
                    <a:pt x="5180" y="3936"/>
                  </a:lnTo>
                  <a:lnTo>
                    <a:pt x="5180" y="1083"/>
                  </a:lnTo>
                  <a:cubicBezTo>
                    <a:pt x="5180" y="995"/>
                    <a:pt x="5108" y="923"/>
                    <a:pt x="5020" y="923"/>
                  </a:cubicBezTo>
                  <a:lnTo>
                    <a:pt x="1082" y="923"/>
                  </a:lnTo>
                  <a:cubicBezTo>
                    <a:pt x="994" y="923"/>
                    <a:pt x="923" y="995"/>
                    <a:pt x="923" y="1083"/>
                  </a:cubicBezTo>
                  <a:lnTo>
                    <a:pt x="923" y="6439"/>
                  </a:lnTo>
                  <a:cubicBezTo>
                    <a:pt x="923" y="6527"/>
                    <a:pt x="995" y="6598"/>
                    <a:pt x="1082" y="6598"/>
                  </a:cubicBezTo>
                  <a:lnTo>
                    <a:pt x="3636" y="6598"/>
                  </a:lnTo>
                  <a:lnTo>
                    <a:pt x="4269" y="6978"/>
                  </a:lnTo>
                  <a:cubicBezTo>
                    <a:pt x="4238" y="7133"/>
                    <a:pt x="4254" y="7294"/>
                    <a:pt x="4316" y="7443"/>
                  </a:cubicBezTo>
                  <a:lnTo>
                    <a:pt x="4487" y="7851"/>
                  </a:lnTo>
                  <a:cubicBezTo>
                    <a:pt x="4511" y="7908"/>
                    <a:pt x="4542" y="7959"/>
                    <a:pt x="4577" y="8008"/>
                  </a:cubicBezTo>
                  <a:close/>
                  <a:moveTo>
                    <a:pt x="3423" y="7296"/>
                  </a:moveTo>
                  <a:cubicBezTo>
                    <a:pt x="3423" y="7091"/>
                    <a:pt x="3257" y="6925"/>
                    <a:pt x="3051" y="6925"/>
                  </a:cubicBezTo>
                  <a:cubicBezTo>
                    <a:pt x="2846" y="6925"/>
                    <a:pt x="2680" y="7091"/>
                    <a:pt x="2680" y="7296"/>
                  </a:cubicBezTo>
                  <a:cubicBezTo>
                    <a:pt x="2680" y="7501"/>
                    <a:pt x="2846" y="7667"/>
                    <a:pt x="3051" y="7667"/>
                  </a:cubicBezTo>
                  <a:cubicBezTo>
                    <a:pt x="3257" y="7667"/>
                    <a:pt x="3423" y="7501"/>
                    <a:pt x="3423" y="7296"/>
                  </a:cubicBezTo>
                  <a:close/>
                  <a:moveTo>
                    <a:pt x="7261" y="6211"/>
                  </a:moveTo>
                  <a:lnTo>
                    <a:pt x="7432" y="6619"/>
                  </a:lnTo>
                  <a:cubicBezTo>
                    <a:pt x="7564" y="6934"/>
                    <a:pt x="7416" y="7297"/>
                    <a:pt x="7100" y="7429"/>
                  </a:cubicBezTo>
                  <a:lnTo>
                    <a:pt x="5467" y="8112"/>
                  </a:lnTo>
                  <a:cubicBezTo>
                    <a:pt x="5152" y="8244"/>
                    <a:pt x="4789" y="8095"/>
                    <a:pt x="4657" y="7779"/>
                  </a:cubicBezTo>
                  <a:lnTo>
                    <a:pt x="4486" y="7371"/>
                  </a:lnTo>
                  <a:cubicBezTo>
                    <a:pt x="4420" y="7212"/>
                    <a:pt x="4425" y="7041"/>
                    <a:pt x="4486" y="6894"/>
                  </a:cubicBezTo>
                  <a:lnTo>
                    <a:pt x="3058" y="6036"/>
                  </a:lnTo>
                  <a:cubicBezTo>
                    <a:pt x="2807" y="5884"/>
                    <a:pt x="2726" y="5559"/>
                    <a:pt x="2877" y="5307"/>
                  </a:cubicBezTo>
                  <a:cubicBezTo>
                    <a:pt x="3027" y="5056"/>
                    <a:pt x="3354" y="4975"/>
                    <a:pt x="3605" y="5126"/>
                  </a:cubicBezTo>
                  <a:lnTo>
                    <a:pt x="3717" y="5193"/>
                  </a:lnTo>
                  <a:lnTo>
                    <a:pt x="3216" y="3997"/>
                  </a:lnTo>
                  <a:cubicBezTo>
                    <a:pt x="3085" y="3681"/>
                    <a:pt x="3233" y="3318"/>
                    <a:pt x="3549" y="3186"/>
                  </a:cubicBezTo>
                  <a:cubicBezTo>
                    <a:pt x="3865" y="3054"/>
                    <a:pt x="4227" y="3203"/>
                    <a:pt x="4359" y="3519"/>
                  </a:cubicBezTo>
                  <a:lnTo>
                    <a:pt x="4702" y="4337"/>
                  </a:lnTo>
                  <a:lnTo>
                    <a:pt x="5521" y="3994"/>
                  </a:lnTo>
                  <a:cubicBezTo>
                    <a:pt x="5672" y="3931"/>
                    <a:pt x="5843" y="3930"/>
                    <a:pt x="5995" y="3992"/>
                  </a:cubicBezTo>
                  <a:cubicBezTo>
                    <a:pt x="6147" y="4055"/>
                    <a:pt x="6268" y="4175"/>
                    <a:pt x="6331" y="4326"/>
                  </a:cubicBezTo>
                  <a:lnTo>
                    <a:pt x="6783" y="5408"/>
                  </a:lnTo>
                  <a:cubicBezTo>
                    <a:pt x="6843" y="5552"/>
                    <a:pt x="6843" y="5704"/>
                    <a:pt x="6797" y="5841"/>
                  </a:cubicBezTo>
                  <a:cubicBezTo>
                    <a:pt x="6998" y="5876"/>
                    <a:pt x="7177" y="6009"/>
                    <a:pt x="7261" y="6211"/>
                  </a:cubicBezTo>
                  <a:close/>
                  <a:moveTo>
                    <a:pt x="7000" y="6560"/>
                  </a:moveTo>
                  <a:cubicBezTo>
                    <a:pt x="6920" y="6368"/>
                    <a:pt x="6699" y="6278"/>
                    <a:pt x="6508" y="6358"/>
                  </a:cubicBezTo>
                  <a:cubicBezTo>
                    <a:pt x="6316" y="6438"/>
                    <a:pt x="6226" y="6658"/>
                    <a:pt x="6306" y="6850"/>
                  </a:cubicBezTo>
                  <a:cubicBezTo>
                    <a:pt x="6386" y="7042"/>
                    <a:pt x="6606" y="7132"/>
                    <a:pt x="6798" y="7052"/>
                  </a:cubicBezTo>
                  <a:cubicBezTo>
                    <a:pt x="6990" y="6972"/>
                    <a:pt x="7080" y="6751"/>
                    <a:pt x="7000" y="6560"/>
                  </a:cubicBezTo>
                  <a:close/>
                </a:path>
              </a:pathLst>
            </a:custGeom>
            <a:solidFill>
              <a:srgbClr val="F36E3F"/>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Adobe Heiti Std" panose="020B0604020202020204"/>
                <a:cs typeface="+mn-ea"/>
                <a:sym typeface="Adobe Heiti Std" panose="020B0604020202020204"/>
              </a:endParaRPr>
            </a:p>
          </p:txBody>
        </p:sp>
      </p:grpSp>
      <p:grpSp>
        <p:nvGrpSpPr>
          <p:cNvPr id="18" name="组合 17"/>
          <p:cNvGrpSpPr/>
          <p:nvPr/>
        </p:nvGrpSpPr>
        <p:grpSpPr>
          <a:xfrm>
            <a:off x="-1" y="0"/>
            <a:ext cx="3928535" cy="1136782"/>
            <a:chOff x="-1" y="0"/>
            <a:chExt cx="3928535" cy="1136782"/>
          </a:xfrm>
        </p:grpSpPr>
        <p:pic>
          <p:nvPicPr>
            <p:cNvPr id="19" name="图片 18"/>
            <p:cNvPicPr>
              <a:picLocks noChangeAspect="1"/>
            </p:cNvPicPr>
            <p:nvPr/>
          </p:nvPicPr>
          <p:blipFill rotWithShape="1">
            <a:blip r:embed="rId4"/>
            <a:srcRect l="1377"/>
            <a:stretch/>
          </p:blipFill>
          <p:spPr>
            <a:xfrm>
              <a:off x="-1" y="0"/>
              <a:ext cx="1066801" cy="1136782"/>
            </a:xfrm>
            <a:prstGeom prst="rect">
              <a:avLst/>
            </a:prstGeom>
          </p:spPr>
        </p:pic>
        <p:sp>
          <p:nvSpPr>
            <p:cNvPr id="20" name="文本框 19"/>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21" name="矩形 20"/>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22" name="TextBox 13"/>
          <p:cNvSpPr txBox="1"/>
          <p:nvPr/>
        </p:nvSpPr>
        <p:spPr>
          <a:xfrm>
            <a:off x="7597588" y="4666286"/>
            <a:ext cx="3517972" cy="1071062"/>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23" name="TextBox 13"/>
          <p:cNvSpPr txBox="1"/>
          <p:nvPr/>
        </p:nvSpPr>
        <p:spPr>
          <a:xfrm>
            <a:off x="7675181" y="1716410"/>
            <a:ext cx="3517972" cy="1071062"/>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24" name="TextBox 13"/>
          <p:cNvSpPr txBox="1"/>
          <p:nvPr/>
        </p:nvSpPr>
        <p:spPr>
          <a:xfrm>
            <a:off x="755615" y="3869543"/>
            <a:ext cx="3517972" cy="1071062"/>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511316387"/>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250"/>
                                        <p:tgtEl>
                                          <p:spTgt spid="23"/>
                                        </p:tgtEl>
                                      </p:cBhvr>
                                    </p:animEffect>
                                    <p:anim calcmode="lin" valueType="num">
                                      <p:cBhvr>
                                        <p:cTn id="15" dur="250" fill="hold"/>
                                        <p:tgtEl>
                                          <p:spTgt spid="23"/>
                                        </p:tgtEl>
                                        <p:attrNameLst>
                                          <p:attrName>ppt_x</p:attrName>
                                        </p:attrNameLst>
                                      </p:cBhvr>
                                      <p:tavLst>
                                        <p:tav tm="0">
                                          <p:val>
                                            <p:strVal val="#ppt_x"/>
                                          </p:val>
                                        </p:tav>
                                        <p:tav tm="100000">
                                          <p:val>
                                            <p:strVal val="#ppt_x"/>
                                          </p:val>
                                        </p:tav>
                                      </p:tavLst>
                                    </p:anim>
                                    <p:anim calcmode="lin" valueType="num">
                                      <p:cBhvr>
                                        <p:cTn id="16" dur="250" fill="hold"/>
                                        <p:tgtEl>
                                          <p:spTgt spid="2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250"/>
                                        <p:tgtEl>
                                          <p:spTgt spid="22"/>
                                        </p:tgtEl>
                                      </p:cBhvr>
                                    </p:animEffect>
                                    <p:anim calcmode="lin" valueType="num">
                                      <p:cBhvr>
                                        <p:cTn id="20" dur="250" fill="hold"/>
                                        <p:tgtEl>
                                          <p:spTgt spid="22"/>
                                        </p:tgtEl>
                                        <p:attrNameLst>
                                          <p:attrName>ppt_x</p:attrName>
                                        </p:attrNameLst>
                                      </p:cBhvr>
                                      <p:tavLst>
                                        <p:tav tm="0">
                                          <p:val>
                                            <p:strVal val="#ppt_x"/>
                                          </p:val>
                                        </p:tav>
                                        <p:tav tm="100000">
                                          <p:val>
                                            <p:strVal val="#ppt_x"/>
                                          </p:val>
                                        </p:tav>
                                      </p:tavLst>
                                    </p:anim>
                                    <p:anim calcmode="lin" valueType="num">
                                      <p:cBhvr>
                                        <p:cTn id="21" dur="250" fill="hold"/>
                                        <p:tgtEl>
                                          <p:spTgt spid="2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250"/>
                                        <p:tgtEl>
                                          <p:spTgt spid="24"/>
                                        </p:tgtEl>
                                      </p:cBhvr>
                                    </p:animEffect>
                                    <p:anim calcmode="lin" valueType="num">
                                      <p:cBhvr>
                                        <p:cTn id="25" dur="250" fill="hold"/>
                                        <p:tgtEl>
                                          <p:spTgt spid="24"/>
                                        </p:tgtEl>
                                        <p:attrNameLst>
                                          <p:attrName>ppt_x</p:attrName>
                                        </p:attrNameLst>
                                      </p:cBhvr>
                                      <p:tavLst>
                                        <p:tav tm="0">
                                          <p:val>
                                            <p:strVal val="#ppt_x"/>
                                          </p:val>
                                        </p:tav>
                                        <p:tav tm="100000">
                                          <p:val>
                                            <p:strVal val="#ppt_x"/>
                                          </p:val>
                                        </p:tav>
                                      </p:tavLst>
                                    </p:anim>
                                    <p:anim calcmode="lin" valueType="num">
                                      <p:cBhvr>
                                        <p:cTn id="26" dur="2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07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206858" y="2311733"/>
            <a:ext cx="3778284" cy="3831892"/>
            <a:chOff x="4206858" y="2311733"/>
            <a:chExt cx="3778284" cy="3831892"/>
          </a:xfrm>
          <a:effectLst>
            <a:outerShdw blurRad="50800" dist="63500" dir="8100000" sx="102000" sy="102000" algn="tr" rotWithShape="0">
              <a:prstClr val="black">
                <a:alpha val="40000"/>
              </a:prstClr>
            </a:outerShdw>
          </a:effectLst>
        </p:grpSpPr>
        <p:sp>
          <p:nvSpPr>
            <p:cNvPr id="4" name="îsliḋé">
              <a:extLst>
                <a:ext uri="{FF2B5EF4-FFF2-40B4-BE49-F238E27FC236}">
                  <a16:creationId xmlns="" xmlns:lc="http://schemas.openxmlformats.org/drawingml/2006/lockedCanvas" xmlns:a16="http://schemas.microsoft.com/office/drawing/2014/main" xmlns:p14="http://schemas.microsoft.com/office/powerpoint/2010/main" id="{24764C29-E7B3-40E5-8600-FC3B11D8C7F7}"/>
                </a:ext>
              </a:extLst>
            </p:cNvPr>
            <p:cNvSpPr/>
            <p:nvPr/>
          </p:nvSpPr>
          <p:spPr>
            <a:xfrm>
              <a:off x="4604586" y="2906683"/>
              <a:ext cx="2982820" cy="2982821"/>
            </a:xfrm>
            <a:prstGeom prst="ellipse">
              <a:avLst/>
            </a:prstGeom>
            <a:solidFill>
              <a:schemeClr val="tx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zh-CN" altLang="en-US" sz="2400" b="1" dirty="0" smtClean="0">
                  <a:solidFill>
                    <a:schemeClr val="bg2">
                      <a:lumMod val="25000"/>
                    </a:schemeClr>
                  </a:solidFill>
                  <a:latin typeface="Adobe Heiti Std" panose="020B0604020202020204"/>
                  <a:cs typeface="+mn-ea"/>
                  <a:sym typeface="Adobe Heiti Std" panose="020B0604020202020204"/>
                </a:rPr>
                <a:t>输入标题</a:t>
              </a:r>
              <a:endParaRPr lang="zh-CN" altLang="en-US" sz="2400" b="1" dirty="0">
                <a:solidFill>
                  <a:schemeClr val="bg2">
                    <a:lumMod val="25000"/>
                  </a:schemeClr>
                </a:solidFill>
                <a:latin typeface="Adobe Heiti Std" panose="020B0604020202020204"/>
                <a:cs typeface="+mn-ea"/>
                <a:sym typeface="Adobe Heiti Std" panose="020B0604020202020204"/>
              </a:endParaRPr>
            </a:p>
          </p:txBody>
        </p:sp>
        <p:grpSp>
          <p:nvGrpSpPr>
            <p:cNvPr id="5" name="iṡḻíḓè">
              <a:extLst>
                <a:ext uri="{FF2B5EF4-FFF2-40B4-BE49-F238E27FC236}">
                  <a16:creationId xmlns="" xmlns:lc="http://schemas.openxmlformats.org/drawingml/2006/lockedCanvas" xmlns:a16="http://schemas.microsoft.com/office/drawing/2014/main" xmlns:p14="http://schemas.microsoft.com/office/powerpoint/2010/main" id="{C1FF6008-E8B6-4D22-B688-4ED3A7735682}"/>
                </a:ext>
              </a:extLst>
            </p:cNvPr>
            <p:cNvGrpSpPr/>
            <p:nvPr/>
          </p:nvGrpSpPr>
          <p:grpSpPr>
            <a:xfrm>
              <a:off x="6415035" y="5018684"/>
              <a:ext cx="1104947" cy="1104945"/>
              <a:chOff x="6576163" y="4501153"/>
              <a:chExt cx="1104947" cy="1104945"/>
            </a:xfrm>
          </p:grpSpPr>
          <p:sp>
            <p:nvSpPr>
              <p:cNvPr id="33" name="ïslïdè">
                <a:extLst>
                  <a:ext uri="{FF2B5EF4-FFF2-40B4-BE49-F238E27FC236}">
                    <a16:creationId xmlns="" xmlns:lc="http://schemas.openxmlformats.org/drawingml/2006/lockedCanvas" xmlns:a16="http://schemas.microsoft.com/office/drawing/2014/main" xmlns:p14="http://schemas.microsoft.com/office/powerpoint/2010/main" id="{40B6C4D6-9AA1-482C-9BCE-FCAE5F45C1DC}"/>
                  </a:ext>
                </a:extLst>
              </p:cNvPr>
              <p:cNvSpPr/>
              <p:nvPr/>
            </p:nvSpPr>
            <p:spPr>
              <a:xfrm>
                <a:off x="6576163" y="4501153"/>
                <a:ext cx="1104947" cy="1104945"/>
              </a:xfrm>
              <a:prstGeom prst="ellipse">
                <a:avLst/>
              </a:prstGeom>
              <a:solidFill>
                <a:schemeClr val="bg1">
                  <a:lumMod val="95000"/>
                </a:schemeClr>
              </a:solidFill>
              <a:ln w="38100">
                <a:solidFill>
                  <a:srgbClr val="F36E3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4" name="îşlidè">
                <a:extLst>
                  <a:ext uri="{FF2B5EF4-FFF2-40B4-BE49-F238E27FC236}">
                    <a16:creationId xmlns="" xmlns:lc="http://schemas.openxmlformats.org/drawingml/2006/lockedCanvas" xmlns:a16="http://schemas.microsoft.com/office/drawing/2014/main" xmlns:p14="http://schemas.microsoft.com/office/powerpoint/2010/main" id="{67CC39FB-7A04-4B67-8AD8-20F3CD8C87F3}"/>
                  </a:ext>
                </a:extLst>
              </p:cNvPr>
              <p:cNvSpPr/>
              <p:nvPr/>
            </p:nvSpPr>
            <p:spPr bwMode="auto">
              <a:xfrm>
                <a:off x="6812034" y="4737023"/>
                <a:ext cx="633204" cy="633204"/>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F36E3F"/>
              </a:solidFill>
              <a:ln>
                <a:noFill/>
              </a:ln>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grpSp>
        <p:grpSp>
          <p:nvGrpSpPr>
            <p:cNvPr id="6" name="iṥļïḋe">
              <a:extLst>
                <a:ext uri="{FF2B5EF4-FFF2-40B4-BE49-F238E27FC236}">
                  <a16:creationId xmlns="" xmlns:lc="http://schemas.openxmlformats.org/drawingml/2006/lockedCanvas" xmlns:a16="http://schemas.microsoft.com/office/drawing/2014/main" xmlns:p14="http://schemas.microsoft.com/office/powerpoint/2010/main" id="{A458D586-503D-435A-8938-D250E4B6A64E}"/>
                </a:ext>
              </a:extLst>
            </p:cNvPr>
            <p:cNvGrpSpPr/>
            <p:nvPr/>
          </p:nvGrpSpPr>
          <p:grpSpPr>
            <a:xfrm>
              <a:off x="4672019" y="5038680"/>
              <a:ext cx="1104947" cy="1104945"/>
              <a:chOff x="4833147" y="4501153"/>
              <a:chExt cx="1104947" cy="1104945"/>
            </a:xfrm>
          </p:grpSpPr>
          <p:sp>
            <p:nvSpPr>
              <p:cNvPr id="31" name="iṣḻiḑe">
                <a:extLst>
                  <a:ext uri="{FF2B5EF4-FFF2-40B4-BE49-F238E27FC236}">
                    <a16:creationId xmlns="" xmlns:lc="http://schemas.openxmlformats.org/drawingml/2006/lockedCanvas" xmlns:a16="http://schemas.microsoft.com/office/drawing/2014/main" xmlns:p14="http://schemas.microsoft.com/office/powerpoint/2010/main" id="{39B6B271-1347-4F10-9558-514C00730EFA}"/>
                  </a:ext>
                </a:extLst>
              </p:cNvPr>
              <p:cNvSpPr/>
              <p:nvPr/>
            </p:nvSpPr>
            <p:spPr>
              <a:xfrm>
                <a:off x="4833147" y="4501153"/>
                <a:ext cx="1104947" cy="1104945"/>
              </a:xfrm>
              <a:prstGeom prst="ellipse">
                <a:avLst/>
              </a:prstGeom>
              <a:solidFill>
                <a:schemeClr val="bg1">
                  <a:lumMod val="95000"/>
                </a:schemeClr>
              </a:solidFill>
              <a:ln w="38100">
                <a:solidFill>
                  <a:srgbClr val="DD6E65"/>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2" name="îSḻiḋè">
                <a:extLst>
                  <a:ext uri="{FF2B5EF4-FFF2-40B4-BE49-F238E27FC236}">
                    <a16:creationId xmlns="" xmlns:lc="http://schemas.openxmlformats.org/drawingml/2006/lockedCanvas" xmlns:a16="http://schemas.microsoft.com/office/drawing/2014/main" xmlns:p14="http://schemas.microsoft.com/office/powerpoint/2010/main" id="{E36DD69F-89D2-4FDE-A881-4F47E3C17FA5}"/>
                  </a:ext>
                </a:extLst>
              </p:cNvPr>
              <p:cNvSpPr/>
              <p:nvPr/>
            </p:nvSpPr>
            <p:spPr bwMode="auto">
              <a:xfrm>
                <a:off x="5069018" y="4737023"/>
                <a:ext cx="633204" cy="633204"/>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rgbClr val="DD6E65"/>
              </a:solidFill>
              <a:ln>
                <a:noFill/>
              </a:ln>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grpSp>
        <p:grpSp>
          <p:nvGrpSpPr>
            <p:cNvPr id="7" name="íŝḻïḓe">
              <a:extLst>
                <a:ext uri="{FF2B5EF4-FFF2-40B4-BE49-F238E27FC236}">
                  <a16:creationId xmlns="" xmlns:lc="http://schemas.openxmlformats.org/drawingml/2006/lockedCanvas" xmlns:a16="http://schemas.microsoft.com/office/drawing/2014/main" xmlns:p14="http://schemas.microsoft.com/office/powerpoint/2010/main" id="{57E526CE-4ACB-415D-8CC8-8E75FE97B7C3}"/>
                </a:ext>
              </a:extLst>
            </p:cNvPr>
            <p:cNvGrpSpPr/>
            <p:nvPr/>
          </p:nvGrpSpPr>
          <p:grpSpPr>
            <a:xfrm>
              <a:off x="4206858" y="3531311"/>
              <a:ext cx="1104947" cy="1104945"/>
              <a:chOff x="4367986" y="2993784"/>
              <a:chExt cx="1104947" cy="1104945"/>
            </a:xfrm>
          </p:grpSpPr>
          <p:sp>
            <p:nvSpPr>
              <p:cNvPr id="29" name="îs1iḓé">
                <a:extLst>
                  <a:ext uri="{FF2B5EF4-FFF2-40B4-BE49-F238E27FC236}">
                    <a16:creationId xmlns="" xmlns:lc="http://schemas.openxmlformats.org/drawingml/2006/lockedCanvas" xmlns:a16="http://schemas.microsoft.com/office/drawing/2014/main" xmlns:p14="http://schemas.microsoft.com/office/powerpoint/2010/main" id="{6534247D-C990-4B52-8D71-8E8AFDE6AF9C}"/>
                  </a:ext>
                </a:extLst>
              </p:cNvPr>
              <p:cNvSpPr/>
              <p:nvPr/>
            </p:nvSpPr>
            <p:spPr>
              <a:xfrm>
                <a:off x="4367986" y="2993784"/>
                <a:ext cx="1104947" cy="1104945"/>
              </a:xfrm>
              <a:prstGeom prst="ellipse">
                <a:avLst/>
              </a:prstGeom>
              <a:solidFill>
                <a:schemeClr val="bg1">
                  <a:lumMod val="95000"/>
                </a:schemeClr>
              </a:solidFill>
              <a:ln w="38100">
                <a:solidFill>
                  <a:srgbClr val="F36E3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30" name="î$ļïďe">
                <a:extLst>
                  <a:ext uri="{FF2B5EF4-FFF2-40B4-BE49-F238E27FC236}">
                    <a16:creationId xmlns="" xmlns:lc="http://schemas.openxmlformats.org/drawingml/2006/lockedCanvas" xmlns:a16="http://schemas.microsoft.com/office/drawing/2014/main" xmlns:p14="http://schemas.microsoft.com/office/powerpoint/2010/main" id="{17000DD1-87A9-4308-B6B7-1AEB2556BBA4}"/>
                  </a:ext>
                </a:extLst>
              </p:cNvPr>
              <p:cNvSpPr/>
              <p:nvPr/>
            </p:nvSpPr>
            <p:spPr bwMode="auto">
              <a:xfrm>
                <a:off x="4603857" y="3229654"/>
                <a:ext cx="633204" cy="633204"/>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F36E3F"/>
              </a:solidFill>
              <a:ln>
                <a:noFill/>
              </a:ln>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grpSp>
        <p:grpSp>
          <p:nvGrpSpPr>
            <p:cNvPr id="8" name="îšḻiḍé">
              <a:extLst>
                <a:ext uri="{FF2B5EF4-FFF2-40B4-BE49-F238E27FC236}">
                  <a16:creationId xmlns="" xmlns:lc="http://schemas.openxmlformats.org/drawingml/2006/lockedCanvas" xmlns:a16="http://schemas.microsoft.com/office/drawing/2014/main" xmlns:p14="http://schemas.microsoft.com/office/powerpoint/2010/main" id="{80342DDC-AF24-461B-90FA-3AE7C9FA6B78}"/>
                </a:ext>
              </a:extLst>
            </p:cNvPr>
            <p:cNvGrpSpPr/>
            <p:nvPr/>
          </p:nvGrpSpPr>
          <p:grpSpPr>
            <a:xfrm>
              <a:off x="5543526" y="2311733"/>
              <a:ext cx="1104947" cy="1104945"/>
              <a:chOff x="5704654" y="1774206"/>
              <a:chExt cx="1104947" cy="1104945"/>
            </a:xfrm>
          </p:grpSpPr>
          <p:sp>
            <p:nvSpPr>
              <p:cNvPr id="27" name="íślîḓê">
                <a:extLst>
                  <a:ext uri="{FF2B5EF4-FFF2-40B4-BE49-F238E27FC236}">
                    <a16:creationId xmlns="" xmlns:lc="http://schemas.openxmlformats.org/drawingml/2006/lockedCanvas" xmlns:a16="http://schemas.microsoft.com/office/drawing/2014/main" xmlns:p14="http://schemas.microsoft.com/office/powerpoint/2010/main" id="{461564AE-8977-4EF7-9E27-A92A12D66532}"/>
                  </a:ext>
                </a:extLst>
              </p:cNvPr>
              <p:cNvSpPr/>
              <p:nvPr/>
            </p:nvSpPr>
            <p:spPr>
              <a:xfrm>
                <a:off x="5704654" y="1774206"/>
                <a:ext cx="1104947" cy="1104945"/>
              </a:xfrm>
              <a:prstGeom prst="ellipse">
                <a:avLst/>
              </a:prstGeom>
              <a:solidFill>
                <a:schemeClr val="bg1">
                  <a:lumMod val="95000"/>
                </a:schemeClr>
              </a:solidFill>
              <a:ln w="38100">
                <a:solidFill>
                  <a:srgbClr val="AB557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28" name="ïsḷîḓé">
                <a:extLst>
                  <a:ext uri="{FF2B5EF4-FFF2-40B4-BE49-F238E27FC236}">
                    <a16:creationId xmlns="" xmlns:lc="http://schemas.openxmlformats.org/drawingml/2006/lockedCanvas" xmlns:a16="http://schemas.microsoft.com/office/drawing/2014/main" xmlns:p14="http://schemas.microsoft.com/office/powerpoint/2010/main" id="{2E7E77FE-A6DB-4E1E-A31D-469CB241FA07}"/>
                  </a:ext>
                </a:extLst>
              </p:cNvPr>
              <p:cNvSpPr/>
              <p:nvPr/>
            </p:nvSpPr>
            <p:spPr bwMode="auto">
              <a:xfrm>
                <a:off x="5945949" y="2010076"/>
                <a:ext cx="633204" cy="633204"/>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rgbClr val="AB5572"/>
              </a:solidFill>
              <a:ln>
                <a:noFill/>
              </a:ln>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grpSp>
        <p:grpSp>
          <p:nvGrpSpPr>
            <p:cNvPr id="9" name="ïśḻïḓé">
              <a:extLst>
                <a:ext uri="{FF2B5EF4-FFF2-40B4-BE49-F238E27FC236}">
                  <a16:creationId xmlns="" xmlns:lc="http://schemas.openxmlformats.org/drawingml/2006/lockedCanvas" xmlns:a16="http://schemas.microsoft.com/office/drawing/2014/main" xmlns:p14="http://schemas.microsoft.com/office/powerpoint/2010/main" id="{32242A26-6F60-4216-819A-E14B36B8E9CC}"/>
                </a:ext>
              </a:extLst>
            </p:cNvPr>
            <p:cNvGrpSpPr/>
            <p:nvPr/>
          </p:nvGrpSpPr>
          <p:grpSpPr>
            <a:xfrm>
              <a:off x="6880195" y="3588926"/>
              <a:ext cx="1104947" cy="1104945"/>
              <a:chOff x="7041323" y="3051399"/>
              <a:chExt cx="1104947" cy="1104945"/>
            </a:xfrm>
          </p:grpSpPr>
          <p:sp>
            <p:nvSpPr>
              <p:cNvPr id="25" name="íṩļíḍè">
                <a:extLst>
                  <a:ext uri="{FF2B5EF4-FFF2-40B4-BE49-F238E27FC236}">
                    <a16:creationId xmlns="" xmlns:lc="http://schemas.openxmlformats.org/drawingml/2006/lockedCanvas" xmlns:a16="http://schemas.microsoft.com/office/drawing/2014/main" xmlns:p14="http://schemas.microsoft.com/office/powerpoint/2010/main" id="{4251870B-F5F0-4202-AAC8-3987132BC2AE}"/>
                  </a:ext>
                </a:extLst>
              </p:cNvPr>
              <p:cNvSpPr/>
              <p:nvPr/>
            </p:nvSpPr>
            <p:spPr>
              <a:xfrm>
                <a:off x="7041323" y="3051399"/>
                <a:ext cx="1104947" cy="1104945"/>
              </a:xfrm>
              <a:prstGeom prst="ellipse">
                <a:avLst/>
              </a:prstGeom>
              <a:solidFill>
                <a:schemeClr val="bg1">
                  <a:lumMod val="95000"/>
                </a:schemeClr>
              </a:solidFill>
              <a:ln w="38100">
                <a:solidFill>
                  <a:srgbClr val="DD6E65"/>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sp>
            <p:nvSpPr>
              <p:cNvPr id="26" name="îŝḻiḋê">
                <a:extLst>
                  <a:ext uri="{FF2B5EF4-FFF2-40B4-BE49-F238E27FC236}">
                    <a16:creationId xmlns="" xmlns:lc="http://schemas.openxmlformats.org/drawingml/2006/lockedCanvas" xmlns:a16="http://schemas.microsoft.com/office/drawing/2014/main" xmlns:p14="http://schemas.microsoft.com/office/powerpoint/2010/main" id="{CC60C195-1864-4129-8605-F2770DB1F894}"/>
                  </a:ext>
                </a:extLst>
              </p:cNvPr>
              <p:cNvSpPr/>
              <p:nvPr/>
            </p:nvSpPr>
            <p:spPr bwMode="auto">
              <a:xfrm>
                <a:off x="7283432" y="3287269"/>
                <a:ext cx="633204" cy="633204"/>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rgbClr val="DD6E65"/>
              </a:solidFill>
              <a:ln>
                <a:noFill/>
              </a:ln>
              <a:extLst/>
            </p:spPr>
            <p:txBody>
              <a:bodyPr wrap="square" lIns="91440" tIns="45720" rIns="91440" bIns="45720" anchor="ctr">
                <a:normAutofit/>
              </a:bodyPr>
              <a:lstStyle/>
              <a:p>
                <a:pPr algn="ctr"/>
                <a:endParaRPr>
                  <a:latin typeface="Adobe Heiti Std" panose="020B0604020202020204"/>
                  <a:cs typeface="+mn-ea"/>
                  <a:sym typeface="Adobe Heiti Std" panose="020B0604020202020204"/>
                </a:endParaRPr>
              </a:p>
            </p:txBody>
          </p:sp>
        </p:grpSp>
      </p:grpSp>
      <p:grpSp>
        <p:nvGrpSpPr>
          <p:cNvPr id="35" name="组合 34"/>
          <p:cNvGrpSpPr/>
          <p:nvPr/>
        </p:nvGrpSpPr>
        <p:grpSpPr>
          <a:xfrm>
            <a:off x="-1" y="0"/>
            <a:ext cx="3928535" cy="1136782"/>
            <a:chOff x="-1" y="0"/>
            <a:chExt cx="3928535" cy="1136782"/>
          </a:xfrm>
        </p:grpSpPr>
        <p:pic>
          <p:nvPicPr>
            <p:cNvPr id="36" name="图片 35"/>
            <p:cNvPicPr>
              <a:picLocks noChangeAspect="1"/>
            </p:cNvPicPr>
            <p:nvPr/>
          </p:nvPicPr>
          <p:blipFill rotWithShape="1">
            <a:blip r:embed="rId4"/>
            <a:srcRect l="1377"/>
            <a:stretch/>
          </p:blipFill>
          <p:spPr>
            <a:xfrm>
              <a:off x="-1" y="0"/>
              <a:ext cx="1066801" cy="1136782"/>
            </a:xfrm>
            <a:prstGeom prst="rect">
              <a:avLst/>
            </a:prstGeom>
          </p:spPr>
        </p:pic>
        <p:sp>
          <p:nvSpPr>
            <p:cNvPr id="37" name="文本框 36"/>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38" name="矩形 37"/>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39" name="TextBox 13"/>
          <p:cNvSpPr txBox="1"/>
          <p:nvPr/>
        </p:nvSpPr>
        <p:spPr>
          <a:xfrm>
            <a:off x="4242709" y="1259353"/>
            <a:ext cx="3517972" cy="1071062"/>
          </a:xfrm>
          <a:prstGeom prst="rect">
            <a:avLst/>
          </a:prstGeom>
          <a:noFill/>
        </p:spPr>
        <p:txBody>
          <a:bodyPr wrap="square" lIns="0" tIns="0" rIns="0" bIns="0" rtlCol="0" anchor="t" anchorCtr="0">
            <a:spAutoFit/>
          </a:bodyPr>
          <a:lstStyle/>
          <a:p>
            <a:pPr marL="285750" indent="-285750" algn="ctr"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algn="ctr" defTabSz="1216660">
              <a:lnSpc>
                <a:spcPct val="120000"/>
              </a:lnSpc>
              <a:spcBef>
                <a:spcPct val="20000"/>
              </a:spcBef>
              <a:buFont typeface="Arial" panose="020B0604020202020204" pitchFamily="34" charset="0"/>
              <a:buChar char="•"/>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marL="285750" indent="-285750" algn="ctr" defTabSz="1216660">
              <a:lnSpc>
                <a:spcPct val="120000"/>
              </a:lnSpc>
              <a:spcBef>
                <a:spcPct val="20000"/>
              </a:spcBef>
              <a:buFont typeface="Arial" panose="020B0604020202020204" pitchFamily="34" charset="0"/>
              <a:buChar char="•"/>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0" name="TextBox 13"/>
          <p:cNvSpPr txBox="1"/>
          <p:nvPr/>
        </p:nvSpPr>
        <p:spPr>
          <a:xfrm>
            <a:off x="8104029" y="3624333"/>
            <a:ext cx="3517972" cy="1071062"/>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1" name="TextBox 13"/>
          <p:cNvSpPr txBox="1"/>
          <p:nvPr/>
        </p:nvSpPr>
        <p:spPr>
          <a:xfrm>
            <a:off x="7654839" y="5376114"/>
            <a:ext cx="3517972" cy="1071062"/>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2" name="TextBox 13"/>
          <p:cNvSpPr txBox="1"/>
          <p:nvPr/>
        </p:nvSpPr>
        <p:spPr>
          <a:xfrm>
            <a:off x="448545" y="3720295"/>
            <a:ext cx="3517972" cy="1071062"/>
          </a:xfrm>
          <a:prstGeom prst="rect">
            <a:avLst/>
          </a:prstGeom>
          <a:noFill/>
        </p:spPr>
        <p:txBody>
          <a:bodyPr wrap="square" lIns="0" tIns="0" rIns="0" bIns="0" rtlCol="0" anchor="t" anchorCtr="0">
            <a:spAutoFit/>
          </a:bodyPr>
          <a:lstStyle/>
          <a:p>
            <a:pPr marL="285750" indent="-285750" algn="r"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3" name="TextBox 13"/>
          <p:cNvSpPr txBox="1"/>
          <p:nvPr/>
        </p:nvSpPr>
        <p:spPr>
          <a:xfrm>
            <a:off x="967727" y="5390689"/>
            <a:ext cx="3517972" cy="1071062"/>
          </a:xfrm>
          <a:prstGeom prst="rect">
            <a:avLst/>
          </a:prstGeom>
          <a:noFill/>
        </p:spPr>
        <p:txBody>
          <a:bodyPr wrap="square" lIns="0" tIns="0" rIns="0" bIns="0" rtlCol="0" anchor="t" anchorCtr="0">
            <a:spAutoFit/>
          </a:bodyPr>
          <a:lstStyle/>
          <a:p>
            <a:pPr marL="285750" indent="-285750" algn="r" defTabSz="1216660">
              <a:lnSpc>
                <a:spcPct val="120000"/>
              </a:lnSpc>
              <a:spcBef>
                <a:spcPct val="20000"/>
              </a:spcBef>
              <a:buFont typeface="Arial" panose="020B0604020202020204" pitchFamily="34" charset="0"/>
              <a:buChar char="•"/>
              <a:defRPr/>
            </a:pPr>
            <a:r>
              <a:rPr lang="zh-CN" altLang="en-US"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b="1" dirty="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2144356650"/>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250"/>
                                        <p:tgtEl>
                                          <p:spTgt spid="39"/>
                                        </p:tgtEl>
                                      </p:cBhvr>
                                    </p:animEffect>
                                    <p:anim calcmode="lin" valueType="num">
                                      <p:cBhvr>
                                        <p:cTn id="13" dur="250" fill="hold"/>
                                        <p:tgtEl>
                                          <p:spTgt spid="39"/>
                                        </p:tgtEl>
                                        <p:attrNameLst>
                                          <p:attrName>ppt_x</p:attrName>
                                        </p:attrNameLst>
                                      </p:cBhvr>
                                      <p:tavLst>
                                        <p:tav tm="0">
                                          <p:val>
                                            <p:strVal val="#ppt_x"/>
                                          </p:val>
                                        </p:tav>
                                        <p:tav tm="100000">
                                          <p:val>
                                            <p:strVal val="#ppt_x"/>
                                          </p:val>
                                        </p:tav>
                                      </p:tavLst>
                                    </p:anim>
                                    <p:anim calcmode="lin" valueType="num">
                                      <p:cBhvr>
                                        <p:cTn id="14" dur="25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250"/>
                                        <p:tgtEl>
                                          <p:spTgt spid="40"/>
                                        </p:tgtEl>
                                      </p:cBhvr>
                                    </p:animEffect>
                                    <p:anim calcmode="lin" valueType="num">
                                      <p:cBhvr>
                                        <p:cTn id="18" dur="250" fill="hold"/>
                                        <p:tgtEl>
                                          <p:spTgt spid="40"/>
                                        </p:tgtEl>
                                        <p:attrNameLst>
                                          <p:attrName>ppt_x</p:attrName>
                                        </p:attrNameLst>
                                      </p:cBhvr>
                                      <p:tavLst>
                                        <p:tav tm="0">
                                          <p:val>
                                            <p:strVal val="#ppt_x"/>
                                          </p:val>
                                        </p:tav>
                                        <p:tav tm="100000">
                                          <p:val>
                                            <p:strVal val="#ppt_x"/>
                                          </p:val>
                                        </p:tav>
                                      </p:tavLst>
                                    </p:anim>
                                    <p:anim calcmode="lin" valueType="num">
                                      <p:cBhvr>
                                        <p:cTn id="19" dur="25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250"/>
                                        <p:tgtEl>
                                          <p:spTgt spid="41"/>
                                        </p:tgtEl>
                                      </p:cBhvr>
                                    </p:animEffect>
                                    <p:anim calcmode="lin" valueType="num">
                                      <p:cBhvr>
                                        <p:cTn id="23" dur="250" fill="hold"/>
                                        <p:tgtEl>
                                          <p:spTgt spid="41"/>
                                        </p:tgtEl>
                                        <p:attrNameLst>
                                          <p:attrName>ppt_x</p:attrName>
                                        </p:attrNameLst>
                                      </p:cBhvr>
                                      <p:tavLst>
                                        <p:tav tm="0">
                                          <p:val>
                                            <p:strVal val="#ppt_x"/>
                                          </p:val>
                                        </p:tav>
                                        <p:tav tm="100000">
                                          <p:val>
                                            <p:strVal val="#ppt_x"/>
                                          </p:val>
                                        </p:tav>
                                      </p:tavLst>
                                    </p:anim>
                                    <p:anim calcmode="lin" valueType="num">
                                      <p:cBhvr>
                                        <p:cTn id="24" dur="25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250"/>
                                        <p:tgtEl>
                                          <p:spTgt spid="42"/>
                                        </p:tgtEl>
                                      </p:cBhvr>
                                    </p:animEffect>
                                    <p:anim calcmode="lin" valueType="num">
                                      <p:cBhvr>
                                        <p:cTn id="28" dur="250" fill="hold"/>
                                        <p:tgtEl>
                                          <p:spTgt spid="42"/>
                                        </p:tgtEl>
                                        <p:attrNameLst>
                                          <p:attrName>ppt_x</p:attrName>
                                        </p:attrNameLst>
                                      </p:cBhvr>
                                      <p:tavLst>
                                        <p:tav tm="0">
                                          <p:val>
                                            <p:strVal val="#ppt_x"/>
                                          </p:val>
                                        </p:tav>
                                        <p:tav tm="100000">
                                          <p:val>
                                            <p:strVal val="#ppt_x"/>
                                          </p:val>
                                        </p:tav>
                                      </p:tavLst>
                                    </p:anim>
                                    <p:anim calcmode="lin" valueType="num">
                                      <p:cBhvr>
                                        <p:cTn id="29" dur="250" fill="hold"/>
                                        <p:tgtEl>
                                          <p:spTgt spid="4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250"/>
                                        <p:tgtEl>
                                          <p:spTgt spid="43"/>
                                        </p:tgtEl>
                                      </p:cBhvr>
                                    </p:animEffect>
                                    <p:anim calcmode="lin" valueType="num">
                                      <p:cBhvr>
                                        <p:cTn id="33" dur="250" fill="hold"/>
                                        <p:tgtEl>
                                          <p:spTgt spid="43"/>
                                        </p:tgtEl>
                                        <p:attrNameLst>
                                          <p:attrName>ppt_x</p:attrName>
                                        </p:attrNameLst>
                                      </p:cBhvr>
                                      <p:tavLst>
                                        <p:tav tm="0">
                                          <p:val>
                                            <p:strVal val="#ppt_x"/>
                                          </p:val>
                                        </p:tav>
                                        <p:tav tm="100000">
                                          <p:val>
                                            <p:strVal val="#ppt_x"/>
                                          </p:val>
                                        </p:tav>
                                      </p:tavLst>
                                    </p:anim>
                                    <p:anim calcmode="lin" valueType="num">
                                      <p:cBhvr>
                                        <p:cTn id="34" dur="25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组合 31"/>
          <p:cNvGrpSpPr/>
          <p:nvPr/>
        </p:nvGrpSpPr>
        <p:grpSpPr>
          <a:xfrm>
            <a:off x="7319720" y="-866476"/>
            <a:ext cx="4872279" cy="6889006"/>
            <a:chOff x="7319720" y="-866476"/>
            <a:chExt cx="4872279" cy="6889006"/>
          </a:xfrm>
        </p:grpSpPr>
        <p:sp>
          <p:nvSpPr>
            <p:cNvPr id="15" name="矩形 14"/>
            <p:cNvSpPr/>
            <p:nvPr/>
          </p:nvSpPr>
          <p:spPr>
            <a:xfrm rot="2700000">
              <a:off x="7555495" y="2363619"/>
              <a:ext cx="2130760" cy="2130760"/>
            </a:xfrm>
            <a:prstGeom prst="rect">
              <a:avLst/>
            </a:prstGeom>
            <a:solidFill>
              <a:schemeClr val="bg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5" name="直角三角形 4"/>
            <p:cNvSpPr/>
            <p:nvPr/>
          </p:nvSpPr>
          <p:spPr>
            <a:xfrm rot="10800000">
              <a:off x="7439890" y="-2"/>
              <a:ext cx="4752109" cy="5132279"/>
            </a:xfrm>
            <a:prstGeom prst="rtTriangle">
              <a:avLst/>
            </a:prstGeom>
            <a:solidFill>
              <a:srgbClr val="F68E6B"/>
            </a:solidFill>
            <a:ln>
              <a:noFill/>
            </a:ln>
            <a:effectLst>
              <a:outerShdw blurRad="1270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9" name="任意多边形 8"/>
            <p:cNvSpPr/>
            <p:nvPr/>
          </p:nvSpPr>
          <p:spPr>
            <a:xfrm rot="2700000">
              <a:off x="7330774" y="1471520"/>
              <a:ext cx="4985960" cy="309967"/>
            </a:xfrm>
            <a:custGeom>
              <a:avLst/>
              <a:gdLst>
                <a:gd name="connsiteX0" fmla="*/ 0 w 4985960"/>
                <a:gd name="connsiteY0" fmla="*/ 309966 h 309967"/>
                <a:gd name="connsiteX1" fmla="*/ 309966 w 4985960"/>
                <a:gd name="connsiteY1" fmla="*/ 0 h 309967"/>
                <a:gd name="connsiteX2" fmla="*/ 4985960 w 4985960"/>
                <a:gd name="connsiteY2" fmla="*/ 1 h 309967"/>
                <a:gd name="connsiteX3" fmla="*/ 4985960 w 4985960"/>
                <a:gd name="connsiteY3" fmla="*/ 309967 h 309967"/>
                <a:gd name="connsiteX4" fmla="*/ 0 w 4985960"/>
                <a:gd name="connsiteY4" fmla="*/ 309966 h 30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5960" h="309967">
                  <a:moveTo>
                    <a:pt x="0" y="309966"/>
                  </a:moveTo>
                  <a:lnTo>
                    <a:pt x="309966" y="0"/>
                  </a:lnTo>
                  <a:lnTo>
                    <a:pt x="4985960" y="1"/>
                  </a:lnTo>
                  <a:lnTo>
                    <a:pt x="4985960" y="309967"/>
                  </a:lnTo>
                  <a:lnTo>
                    <a:pt x="0" y="309966"/>
                  </a:lnTo>
                  <a:close/>
                </a:path>
              </a:pathLst>
            </a:custGeom>
            <a:solidFill>
              <a:srgbClr val="DD6E65"/>
            </a:solidFill>
            <a:ln>
              <a:noFill/>
            </a:ln>
            <a:effectLst>
              <a:outerShdw blurRad="127000" dist="381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2" name="矩形 11"/>
            <p:cNvSpPr/>
            <p:nvPr/>
          </p:nvSpPr>
          <p:spPr>
            <a:xfrm rot="2700000">
              <a:off x="8612981" y="2286204"/>
              <a:ext cx="1756964" cy="1756964"/>
            </a:xfrm>
            <a:prstGeom prst="rect">
              <a:avLst/>
            </a:prstGeom>
            <a:solidFill>
              <a:schemeClr val="accent2">
                <a:lumMod val="60000"/>
                <a:lumOff val="40000"/>
              </a:schemeClr>
            </a:solidFill>
            <a:ln>
              <a:noFill/>
            </a:ln>
            <a:effectLst>
              <a:outerShdw blurRad="127000" dist="127000" dir="810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3" name="矩形 12"/>
            <p:cNvSpPr/>
            <p:nvPr/>
          </p:nvSpPr>
          <p:spPr>
            <a:xfrm rot="2700000">
              <a:off x="7379183" y="2742319"/>
              <a:ext cx="501701" cy="501701"/>
            </a:xfrm>
            <a:prstGeom prst="rect">
              <a:avLst/>
            </a:prstGeom>
            <a:solidFill>
              <a:srgbClr val="EC7728"/>
            </a:solidFill>
            <a:ln>
              <a:noFill/>
            </a:ln>
            <a:effectLst>
              <a:outerShdw blurRad="63500" dist="165100" dir="810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4" name="矩形 13"/>
            <p:cNvSpPr/>
            <p:nvPr/>
          </p:nvSpPr>
          <p:spPr>
            <a:xfrm rot="2700000">
              <a:off x="7319720" y="1300827"/>
              <a:ext cx="1242994" cy="1242994"/>
            </a:xfrm>
            <a:prstGeom prst="rect">
              <a:avLst/>
            </a:prstGeom>
            <a:solidFill>
              <a:srgbClr val="F36E3F"/>
            </a:solidFill>
            <a:ln>
              <a:noFill/>
            </a:ln>
            <a:effectLst>
              <a:outerShdw blurRad="63500" dist="38100" dir="810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6" name="矩形 15"/>
            <p:cNvSpPr/>
            <p:nvPr/>
          </p:nvSpPr>
          <p:spPr>
            <a:xfrm rot="2700000">
              <a:off x="9347870" y="4557661"/>
              <a:ext cx="1043025" cy="1043025"/>
            </a:xfrm>
            <a:prstGeom prst="rect">
              <a:avLst/>
            </a:prstGeom>
            <a:solidFill>
              <a:srgbClr val="DD6E65"/>
            </a:solidFill>
            <a:ln>
              <a:noFill/>
            </a:ln>
            <a:effectLst>
              <a:outerShdw blurRad="63500" dist="330200" dir="684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7" name="矩形 16"/>
            <p:cNvSpPr/>
            <p:nvPr/>
          </p:nvSpPr>
          <p:spPr>
            <a:xfrm rot="2700000">
              <a:off x="10859315" y="4203940"/>
              <a:ext cx="836223" cy="836224"/>
            </a:xfrm>
            <a:prstGeom prst="rect">
              <a:avLst/>
            </a:prstGeom>
            <a:solidFill>
              <a:srgbClr val="F36E3F"/>
            </a:solidFill>
            <a:ln>
              <a:noFill/>
            </a:ln>
            <a:effectLst>
              <a:outerShdw blurRad="63500" dist="330200" dir="684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8" name="矩形 17"/>
            <p:cNvSpPr/>
            <p:nvPr/>
          </p:nvSpPr>
          <p:spPr>
            <a:xfrm rot="2700000">
              <a:off x="10992753" y="5610876"/>
              <a:ext cx="411654" cy="411654"/>
            </a:xfrm>
            <a:prstGeom prst="rect">
              <a:avLst/>
            </a:prstGeom>
            <a:solidFill>
              <a:srgbClr val="DD6E65"/>
            </a:solidFill>
            <a:ln>
              <a:noFill/>
            </a:ln>
            <a:effectLst>
              <a:outerShdw blurRad="63500" dist="330200" dir="6840000" sx="102000" sy="102000" algn="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19" name="文本框 18"/>
          <p:cNvSpPr txBox="1"/>
          <p:nvPr/>
        </p:nvSpPr>
        <p:spPr>
          <a:xfrm>
            <a:off x="564470" y="2533894"/>
            <a:ext cx="5307046" cy="2000548"/>
          </a:xfrm>
          <a:prstGeom prst="rect">
            <a:avLst/>
          </a:prstGeom>
          <a:noFill/>
        </p:spPr>
        <p:txBody>
          <a:bodyPr wrap="square" rtlCol="0">
            <a:spAutoFit/>
          </a:bodyPr>
          <a:lstStyle/>
          <a:p>
            <a:pPr algn="dist"/>
            <a:r>
              <a:rPr lang="zh-CN" altLang="en-US" sz="88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感谢观看</a:t>
            </a:r>
            <a:endParaRPr lang="en-US" altLang="zh-CN" sz="88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a:p>
            <a:pPr algn="dist"/>
            <a:r>
              <a:rPr lang="en-US" altLang="zh-CN" sz="3600" b="1" u="sng"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Thanks for watching</a:t>
            </a:r>
            <a:endParaRPr lang="zh-CN" altLang="en-US" sz="3600" b="1" u="sng"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grpSp>
        <p:nvGrpSpPr>
          <p:cNvPr id="2" name="组合 1"/>
          <p:cNvGrpSpPr/>
          <p:nvPr/>
        </p:nvGrpSpPr>
        <p:grpSpPr>
          <a:xfrm>
            <a:off x="1979243" y="4935674"/>
            <a:ext cx="2045595" cy="333375"/>
            <a:chOff x="631706" y="5046664"/>
            <a:chExt cx="2045595" cy="333375"/>
          </a:xfrm>
        </p:grpSpPr>
        <p:grpSp>
          <p:nvGrpSpPr>
            <p:cNvPr id="21" name="组合 20"/>
            <p:cNvGrpSpPr/>
            <p:nvPr/>
          </p:nvGrpSpPr>
          <p:grpSpPr>
            <a:xfrm>
              <a:off x="1553909" y="5046664"/>
              <a:ext cx="315913" cy="333375"/>
              <a:chOff x="11321429" y="7184554"/>
              <a:chExt cx="315913" cy="333375"/>
            </a:xfrm>
            <a:solidFill>
              <a:srgbClr val="DD6E65"/>
            </a:solidFill>
          </p:grpSpPr>
          <p:sp>
            <p:nvSpPr>
              <p:cNvPr id="22" name="Freeform 844"/>
              <p:cNvSpPr>
                <a:spLocks/>
              </p:cNvSpPr>
              <p:nvPr/>
            </p:nvSpPr>
            <p:spPr bwMode="auto">
              <a:xfrm>
                <a:off x="11365879" y="7251229"/>
                <a:ext cx="271463" cy="266700"/>
              </a:xfrm>
              <a:custGeom>
                <a:avLst/>
                <a:gdLst>
                  <a:gd name="T0" fmla="*/ 224 w 234"/>
                  <a:gd name="T1" fmla="*/ 11 h 230"/>
                  <a:gd name="T2" fmla="*/ 216 w 234"/>
                  <a:gd name="T3" fmla="*/ 0 h 230"/>
                  <a:gd name="T4" fmla="*/ 216 w 234"/>
                  <a:gd name="T5" fmla="*/ 9 h 230"/>
                  <a:gd name="T6" fmla="*/ 207 w 234"/>
                  <a:gd name="T7" fmla="*/ 55 h 230"/>
                  <a:gd name="T8" fmla="*/ 184 w 234"/>
                  <a:gd name="T9" fmla="*/ 91 h 230"/>
                  <a:gd name="T10" fmla="*/ 154 w 234"/>
                  <a:gd name="T11" fmla="*/ 113 h 230"/>
                  <a:gd name="T12" fmla="*/ 115 w 234"/>
                  <a:gd name="T13" fmla="*/ 123 h 230"/>
                  <a:gd name="T14" fmla="*/ 69 w 234"/>
                  <a:gd name="T15" fmla="*/ 125 h 230"/>
                  <a:gd name="T16" fmla="*/ 64 w 234"/>
                  <a:gd name="T17" fmla="*/ 125 h 230"/>
                  <a:gd name="T18" fmla="*/ 51 w 234"/>
                  <a:gd name="T19" fmla="*/ 187 h 230"/>
                  <a:gd name="T20" fmla="*/ 49 w 234"/>
                  <a:gd name="T21" fmla="*/ 196 h 230"/>
                  <a:gd name="T22" fmla="*/ 46 w 234"/>
                  <a:gd name="T23" fmla="*/ 212 h 230"/>
                  <a:gd name="T24" fmla="*/ 29 w 234"/>
                  <a:gd name="T25" fmla="*/ 212 h 230"/>
                  <a:gd name="T26" fmla="*/ 4 w 234"/>
                  <a:gd name="T27" fmla="*/ 212 h 230"/>
                  <a:gd name="T28" fmla="*/ 0 w 234"/>
                  <a:gd name="T29" fmla="*/ 230 h 230"/>
                  <a:gd name="T30" fmla="*/ 68 w 234"/>
                  <a:gd name="T31" fmla="*/ 230 h 230"/>
                  <a:gd name="T32" fmla="*/ 70 w 234"/>
                  <a:gd name="T33" fmla="*/ 222 h 230"/>
                  <a:gd name="T34" fmla="*/ 86 w 234"/>
                  <a:gd name="T35" fmla="*/ 143 h 230"/>
                  <a:gd name="T36" fmla="*/ 108 w 234"/>
                  <a:gd name="T37" fmla="*/ 143 h 230"/>
                  <a:gd name="T38" fmla="*/ 151 w 234"/>
                  <a:gd name="T39" fmla="*/ 141 h 230"/>
                  <a:gd name="T40" fmla="*/ 184 w 234"/>
                  <a:gd name="T41" fmla="*/ 133 h 230"/>
                  <a:gd name="T42" fmla="*/ 208 w 234"/>
                  <a:gd name="T43" fmla="*/ 116 h 230"/>
                  <a:gd name="T44" fmla="*/ 227 w 234"/>
                  <a:gd name="T45" fmla="*/ 86 h 230"/>
                  <a:gd name="T46" fmla="*/ 234 w 234"/>
                  <a:gd name="T47" fmla="*/ 49 h 230"/>
                  <a:gd name="T48" fmla="*/ 224 w 234"/>
                  <a:gd name="T49" fmla="*/ 1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230">
                    <a:moveTo>
                      <a:pt x="224" y="11"/>
                    </a:moveTo>
                    <a:cubicBezTo>
                      <a:pt x="222" y="7"/>
                      <a:pt x="219" y="3"/>
                      <a:pt x="216" y="0"/>
                    </a:cubicBezTo>
                    <a:cubicBezTo>
                      <a:pt x="216" y="3"/>
                      <a:pt x="216" y="6"/>
                      <a:pt x="216" y="9"/>
                    </a:cubicBezTo>
                    <a:cubicBezTo>
                      <a:pt x="216" y="25"/>
                      <a:pt x="213" y="40"/>
                      <a:pt x="207" y="55"/>
                    </a:cubicBezTo>
                    <a:cubicBezTo>
                      <a:pt x="201" y="70"/>
                      <a:pt x="193" y="82"/>
                      <a:pt x="184" y="91"/>
                    </a:cubicBezTo>
                    <a:cubicBezTo>
                      <a:pt x="175" y="101"/>
                      <a:pt x="165" y="108"/>
                      <a:pt x="154" y="113"/>
                    </a:cubicBezTo>
                    <a:cubicBezTo>
                      <a:pt x="143" y="117"/>
                      <a:pt x="131" y="121"/>
                      <a:pt x="115" y="123"/>
                    </a:cubicBezTo>
                    <a:cubicBezTo>
                      <a:pt x="105" y="124"/>
                      <a:pt x="92" y="125"/>
                      <a:pt x="69" y="125"/>
                    </a:cubicBezTo>
                    <a:cubicBezTo>
                      <a:pt x="64" y="125"/>
                      <a:pt x="64" y="125"/>
                      <a:pt x="64" y="125"/>
                    </a:cubicBezTo>
                    <a:cubicBezTo>
                      <a:pt x="51" y="187"/>
                      <a:pt x="51" y="187"/>
                      <a:pt x="51" y="187"/>
                    </a:cubicBezTo>
                    <a:cubicBezTo>
                      <a:pt x="49" y="196"/>
                      <a:pt x="49" y="196"/>
                      <a:pt x="49" y="196"/>
                    </a:cubicBezTo>
                    <a:cubicBezTo>
                      <a:pt x="46" y="212"/>
                      <a:pt x="46" y="212"/>
                      <a:pt x="46" y="212"/>
                    </a:cubicBezTo>
                    <a:cubicBezTo>
                      <a:pt x="29" y="212"/>
                      <a:pt x="29" y="212"/>
                      <a:pt x="29" y="212"/>
                    </a:cubicBezTo>
                    <a:cubicBezTo>
                      <a:pt x="4" y="212"/>
                      <a:pt x="4" y="212"/>
                      <a:pt x="4" y="212"/>
                    </a:cubicBezTo>
                    <a:cubicBezTo>
                      <a:pt x="0" y="230"/>
                      <a:pt x="0" y="230"/>
                      <a:pt x="0" y="230"/>
                    </a:cubicBezTo>
                    <a:cubicBezTo>
                      <a:pt x="68" y="230"/>
                      <a:pt x="68" y="230"/>
                      <a:pt x="68" y="230"/>
                    </a:cubicBezTo>
                    <a:cubicBezTo>
                      <a:pt x="70" y="222"/>
                      <a:pt x="70" y="222"/>
                      <a:pt x="70" y="222"/>
                    </a:cubicBezTo>
                    <a:cubicBezTo>
                      <a:pt x="86" y="143"/>
                      <a:pt x="86" y="143"/>
                      <a:pt x="86" y="143"/>
                    </a:cubicBezTo>
                    <a:cubicBezTo>
                      <a:pt x="108" y="143"/>
                      <a:pt x="108" y="143"/>
                      <a:pt x="108" y="143"/>
                    </a:cubicBezTo>
                    <a:cubicBezTo>
                      <a:pt x="129" y="143"/>
                      <a:pt x="142" y="143"/>
                      <a:pt x="151" y="141"/>
                    </a:cubicBezTo>
                    <a:cubicBezTo>
                      <a:pt x="164" y="140"/>
                      <a:pt x="175" y="137"/>
                      <a:pt x="184" y="133"/>
                    </a:cubicBezTo>
                    <a:cubicBezTo>
                      <a:pt x="193" y="129"/>
                      <a:pt x="201" y="123"/>
                      <a:pt x="208" y="116"/>
                    </a:cubicBezTo>
                    <a:cubicBezTo>
                      <a:pt x="216" y="108"/>
                      <a:pt x="222" y="98"/>
                      <a:pt x="227" y="86"/>
                    </a:cubicBezTo>
                    <a:cubicBezTo>
                      <a:pt x="232" y="74"/>
                      <a:pt x="234" y="61"/>
                      <a:pt x="234" y="49"/>
                    </a:cubicBezTo>
                    <a:cubicBezTo>
                      <a:pt x="234" y="35"/>
                      <a:pt x="231" y="22"/>
                      <a:pt x="224" y="11"/>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23" name="Freeform 845"/>
              <p:cNvSpPr>
                <a:spLocks noEditPoints="1"/>
              </p:cNvSpPr>
              <p:nvPr/>
            </p:nvSpPr>
            <p:spPr bwMode="auto">
              <a:xfrm>
                <a:off x="11321429" y="7184554"/>
                <a:ext cx="271463" cy="288925"/>
              </a:xfrm>
              <a:custGeom>
                <a:avLst/>
                <a:gdLst>
                  <a:gd name="T0" fmla="*/ 153 w 234"/>
                  <a:gd name="T1" fmla="*/ 0 h 249"/>
                  <a:gd name="T2" fmla="*/ 52 w 234"/>
                  <a:gd name="T3" fmla="*/ 0 h 249"/>
                  <a:gd name="T4" fmla="*/ 0 w 234"/>
                  <a:gd name="T5" fmla="*/ 249 h 249"/>
                  <a:gd name="T6" fmla="*/ 68 w 234"/>
                  <a:gd name="T7" fmla="*/ 249 h 249"/>
                  <a:gd name="T8" fmla="*/ 70 w 234"/>
                  <a:gd name="T9" fmla="*/ 241 h 249"/>
                  <a:gd name="T10" fmla="*/ 86 w 234"/>
                  <a:gd name="T11" fmla="*/ 162 h 249"/>
                  <a:gd name="T12" fmla="*/ 108 w 234"/>
                  <a:gd name="T13" fmla="*/ 162 h 249"/>
                  <a:gd name="T14" fmla="*/ 151 w 234"/>
                  <a:gd name="T15" fmla="*/ 160 h 249"/>
                  <a:gd name="T16" fmla="*/ 184 w 234"/>
                  <a:gd name="T17" fmla="*/ 152 h 249"/>
                  <a:gd name="T18" fmla="*/ 208 w 234"/>
                  <a:gd name="T19" fmla="*/ 135 h 249"/>
                  <a:gd name="T20" fmla="*/ 227 w 234"/>
                  <a:gd name="T21" fmla="*/ 105 h 249"/>
                  <a:gd name="T22" fmla="*/ 234 w 234"/>
                  <a:gd name="T23" fmla="*/ 68 h 249"/>
                  <a:gd name="T24" fmla="*/ 224 w 234"/>
                  <a:gd name="T25" fmla="*/ 30 h 249"/>
                  <a:gd name="T26" fmla="*/ 197 w 234"/>
                  <a:gd name="T27" fmla="*/ 6 h 249"/>
                  <a:gd name="T28" fmla="*/ 153 w 234"/>
                  <a:gd name="T29" fmla="*/ 0 h 249"/>
                  <a:gd name="T30" fmla="*/ 108 w 234"/>
                  <a:gd name="T31" fmla="*/ 58 h 249"/>
                  <a:gd name="T32" fmla="*/ 133 w 234"/>
                  <a:gd name="T33" fmla="*/ 58 h 249"/>
                  <a:gd name="T34" fmla="*/ 135 w 234"/>
                  <a:gd name="T35" fmla="*/ 58 h 249"/>
                  <a:gd name="T36" fmla="*/ 159 w 234"/>
                  <a:gd name="T37" fmla="*/ 60 h 249"/>
                  <a:gd name="T38" fmla="*/ 159 w 234"/>
                  <a:gd name="T39" fmla="*/ 60 h 249"/>
                  <a:gd name="T40" fmla="*/ 165 w 234"/>
                  <a:gd name="T41" fmla="*/ 64 h 249"/>
                  <a:gd name="T42" fmla="*/ 167 w 234"/>
                  <a:gd name="T43" fmla="*/ 71 h 249"/>
                  <a:gd name="T44" fmla="*/ 161 w 234"/>
                  <a:gd name="T45" fmla="*/ 88 h 249"/>
                  <a:gd name="T46" fmla="*/ 146 w 234"/>
                  <a:gd name="T47" fmla="*/ 99 h 249"/>
                  <a:gd name="T48" fmla="*/ 144 w 234"/>
                  <a:gd name="T49" fmla="*/ 100 h 249"/>
                  <a:gd name="T50" fmla="*/ 102 w 234"/>
                  <a:gd name="T51" fmla="*/ 103 h 249"/>
                  <a:gd name="T52" fmla="*/ 100 w 234"/>
                  <a:gd name="T53" fmla="*/ 103 h 249"/>
                  <a:gd name="T54" fmla="*/ 98 w 234"/>
                  <a:gd name="T55" fmla="*/ 103 h 249"/>
                  <a:gd name="T56" fmla="*/ 108 w 234"/>
                  <a:gd name="T57" fmla="*/ 5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4" h="249">
                    <a:moveTo>
                      <a:pt x="153" y="0"/>
                    </a:moveTo>
                    <a:cubicBezTo>
                      <a:pt x="52" y="0"/>
                      <a:pt x="52" y="0"/>
                      <a:pt x="52" y="0"/>
                    </a:cubicBezTo>
                    <a:cubicBezTo>
                      <a:pt x="0" y="249"/>
                      <a:pt x="0" y="249"/>
                      <a:pt x="0" y="249"/>
                    </a:cubicBezTo>
                    <a:cubicBezTo>
                      <a:pt x="68" y="249"/>
                      <a:pt x="68" y="249"/>
                      <a:pt x="68" y="249"/>
                    </a:cubicBezTo>
                    <a:cubicBezTo>
                      <a:pt x="70" y="241"/>
                      <a:pt x="70" y="241"/>
                      <a:pt x="70" y="241"/>
                    </a:cubicBezTo>
                    <a:cubicBezTo>
                      <a:pt x="86" y="162"/>
                      <a:pt x="86" y="162"/>
                      <a:pt x="86" y="162"/>
                    </a:cubicBezTo>
                    <a:cubicBezTo>
                      <a:pt x="108" y="162"/>
                      <a:pt x="108" y="162"/>
                      <a:pt x="108" y="162"/>
                    </a:cubicBezTo>
                    <a:cubicBezTo>
                      <a:pt x="129" y="162"/>
                      <a:pt x="142" y="162"/>
                      <a:pt x="151" y="160"/>
                    </a:cubicBezTo>
                    <a:cubicBezTo>
                      <a:pt x="164" y="159"/>
                      <a:pt x="175" y="156"/>
                      <a:pt x="184" y="152"/>
                    </a:cubicBezTo>
                    <a:cubicBezTo>
                      <a:pt x="193" y="148"/>
                      <a:pt x="201" y="142"/>
                      <a:pt x="208" y="135"/>
                    </a:cubicBezTo>
                    <a:cubicBezTo>
                      <a:pt x="216" y="127"/>
                      <a:pt x="222" y="117"/>
                      <a:pt x="227" y="105"/>
                    </a:cubicBezTo>
                    <a:cubicBezTo>
                      <a:pt x="232" y="93"/>
                      <a:pt x="234" y="80"/>
                      <a:pt x="234" y="68"/>
                    </a:cubicBezTo>
                    <a:cubicBezTo>
                      <a:pt x="234" y="53"/>
                      <a:pt x="231" y="41"/>
                      <a:pt x="224" y="30"/>
                    </a:cubicBezTo>
                    <a:cubicBezTo>
                      <a:pt x="218" y="19"/>
                      <a:pt x="208" y="11"/>
                      <a:pt x="197" y="6"/>
                    </a:cubicBezTo>
                    <a:cubicBezTo>
                      <a:pt x="185" y="2"/>
                      <a:pt x="171" y="0"/>
                      <a:pt x="153" y="0"/>
                    </a:cubicBezTo>
                    <a:close/>
                    <a:moveTo>
                      <a:pt x="108" y="58"/>
                    </a:moveTo>
                    <a:cubicBezTo>
                      <a:pt x="133" y="58"/>
                      <a:pt x="133" y="58"/>
                      <a:pt x="133" y="58"/>
                    </a:cubicBezTo>
                    <a:cubicBezTo>
                      <a:pt x="134" y="58"/>
                      <a:pt x="135" y="58"/>
                      <a:pt x="135" y="58"/>
                    </a:cubicBezTo>
                    <a:cubicBezTo>
                      <a:pt x="147" y="58"/>
                      <a:pt x="156" y="59"/>
                      <a:pt x="159" y="60"/>
                    </a:cubicBezTo>
                    <a:cubicBezTo>
                      <a:pt x="159" y="60"/>
                      <a:pt x="159" y="60"/>
                      <a:pt x="159" y="60"/>
                    </a:cubicBezTo>
                    <a:cubicBezTo>
                      <a:pt x="162" y="61"/>
                      <a:pt x="163" y="62"/>
                      <a:pt x="165" y="64"/>
                    </a:cubicBezTo>
                    <a:cubicBezTo>
                      <a:pt x="166" y="65"/>
                      <a:pt x="167" y="67"/>
                      <a:pt x="167" y="71"/>
                    </a:cubicBezTo>
                    <a:cubicBezTo>
                      <a:pt x="166" y="78"/>
                      <a:pt x="165" y="83"/>
                      <a:pt x="161" y="88"/>
                    </a:cubicBezTo>
                    <a:cubicBezTo>
                      <a:pt x="158" y="93"/>
                      <a:pt x="153" y="97"/>
                      <a:pt x="146" y="99"/>
                    </a:cubicBezTo>
                    <a:cubicBezTo>
                      <a:pt x="146" y="100"/>
                      <a:pt x="145" y="100"/>
                      <a:pt x="144" y="100"/>
                    </a:cubicBezTo>
                    <a:cubicBezTo>
                      <a:pt x="137" y="102"/>
                      <a:pt x="122" y="103"/>
                      <a:pt x="102" y="103"/>
                    </a:cubicBezTo>
                    <a:cubicBezTo>
                      <a:pt x="101" y="103"/>
                      <a:pt x="101" y="103"/>
                      <a:pt x="100" y="103"/>
                    </a:cubicBezTo>
                    <a:cubicBezTo>
                      <a:pt x="98" y="103"/>
                      <a:pt x="98" y="103"/>
                      <a:pt x="98" y="103"/>
                    </a:cubicBezTo>
                    <a:lnTo>
                      <a:pt x="108" y="58"/>
                    </a:ln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grpSp>
        <p:grpSp>
          <p:nvGrpSpPr>
            <p:cNvPr id="24" name="组合 23"/>
            <p:cNvGrpSpPr/>
            <p:nvPr/>
          </p:nvGrpSpPr>
          <p:grpSpPr>
            <a:xfrm>
              <a:off x="631706" y="5046664"/>
              <a:ext cx="334963" cy="333375"/>
              <a:chOff x="10641979" y="7184554"/>
              <a:chExt cx="334963" cy="333375"/>
            </a:xfrm>
            <a:solidFill>
              <a:srgbClr val="DD6E65"/>
            </a:solidFill>
          </p:grpSpPr>
          <p:sp>
            <p:nvSpPr>
              <p:cNvPr id="25" name="Freeform 846"/>
              <p:cNvSpPr>
                <a:spLocks/>
              </p:cNvSpPr>
              <p:nvPr/>
            </p:nvSpPr>
            <p:spPr bwMode="auto">
              <a:xfrm>
                <a:off x="10784854" y="7294091"/>
                <a:ext cx="46038" cy="30163"/>
              </a:xfrm>
              <a:custGeom>
                <a:avLst/>
                <a:gdLst>
                  <a:gd name="T0" fmla="*/ 2 w 40"/>
                  <a:gd name="T1" fmla="*/ 26 h 26"/>
                  <a:gd name="T2" fmla="*/ 26 w 40"/>
                  <a:gd name="T3" fmla="*/ 24 h 26"/>
                  <a:gd name="T4" fmla="*/ 28 w 40"/>
                  <a:gd name="T5" fmla="*/ 24 h 26"/>
                  <a:gd name="T6" fmla="*/ 37 w 40"/>
                  <a:gd name="T7" fmla="*/ 17 h 26"/>
                  <a:gd name="T8" fmla="*/ 40 w 40"/>
                  <a:gd name="T9" fmla="*/ 7 h 26"/>
                  <a:gd name="T10" fmla="*/ 39 w 40"/>
                  <a:gd name="T11" fmla="*/ 3 h 26"/>
                  <a:gd name="T12" fmla="*/ 35 w 40"/>
                  <a:gd name="T13" fmla="*/ 1 h 26"/>
                  <a:gd name="T14" fmla="*/ 35 w 40"/>
                  <a:gd name="T15" fmla="*/ 1 h 26"/>
                  <a:gd name="T16" fmla="*/ 22 w 40"/>
                  <a:gd name="T17" fmla="*/ 0 h 26"/>
                  <a:gd name="T18" fmla="*/ 20 w 40"/>
                  <a:gd name="T19" fmla="*/ 0 h 26"/>
                  <a:gd name="T20" fmla="*/ 6 w 40"/>
                  <a:gd name="T21" fmla="*/ 0 h 26"/>
                  <a:gd name="T22" fmla="*/ 0 w 40"/>
                  <a:gd name="T23" fmla="*/ 26 h 26"/>
                  <a:gd name="T24" fmla="*/ 1 w 40"/>
                  <a:gd name="T25" fmla="*/ 26 h 26"/>
                  <a:gd name="T26" fmla="*/ 2 w 40"/>
                  <a:gd name="T2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6">
                    <a:moveTo>
                      <a:pt x="2" y="26"/>
                    </a:moveTo>
                    <a:cubicBezTo>
                      <a:pt x="14" y="26"/>
                      <a:pt x="22" y="25"/>
                      <a:pt x="26" y="24"/>
                    </a:cubicBezTo>
                    <a:cubicBezTo>
                      <a:pt x="27" y="24"/>
                      <a:pt x="28" y="24"/>
                      <a:pt x="28" y="24"/>
                    </a:cubicBezTo>
                    <a:cubicBezTo>
                      <a:pt x="32" y="22"/>
                      <a:pt x="34" y="20"/>
                      <a:pt x="37" y="17"/>
                    </a:cubicBezTo>
                    <a:cubicBezTo>
                      <a:pt x="39" y="14"/>
                      <a:pt x="40" y="11"/>
                      <a:pt x="40" y="7"/>
                    </a:cubicBezTo>
                    <a:cubicBezTo>
                      <a:pt x="40" y="5"/>
                      <a:pt x="39" y="4"/>
                      <a:pt x="39" y="3"/>
                    </a:cubicBezTo>
                    <a:cubicBezTo>
                      <a:pt x="38" y="2"/>
                      <a:pt x="37" y="1"/>
                      <a:pt x="35" y="1"/>
                    </a:cubicBezTo>
                    <a:cubicBezTo>
                      <a:pt x="35" y="1"/>
                      <a:pt x="35" y="1"/>
                      <a:pt x="35" y="1"/>
                    </a:cubicBezTo>
                    <a:cubicBezTo>
                      <a:pt x="33" y="0"/>
                      <a:pt x="28" y="0"/>
                      <a:pt x="22" y="0"/>
                    </a:cubicBezTo>
                    <a:cubicBezTo>
                      <a:pt x="21" y="0"/>
                      <a:pt x="21" y="0"/>
                      <a:pt x="20" y="0"/>
                    </a:cubicBezTo>
                    <a:cubicBezTo>
                      <a:pt x="6" y="0"/>
                      <a:pt x="6" y="0"/>
                      <a:pt x="6" y="0"/>
                    </a:cubicBezTo>
                    <a:cubicBezTo>
                      <a:pt x="0" y="26"/>
                      <a:pt x="0" y="26"/>
                      <a:pt x="0" y="26"/>
                    </a:cubicBezTo>
                    <a:cubicBezTo>
                      <a:pt x="1" y="26"/>
                      <a:pt x="1" y="26"/>
                      <a:pt x="1" y="26"/>
                    </a:cubicBezTo>
                    <a:cubicBezTo>
                      <a:pt x="1" y="26"/>
                      <a:pt x="2" y="26"/>
                      <a:pt x="2" y="26"/>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26" name="Freeform 847"/>
              <p:cNvSpPr>
                <a:spLocks noEditPoints="1"/>
              </p:cNvSpPr>
              <p:nvPr/>
            </p:nvSpPr>
            <p:spPr bwMode="auto">
              <a:xfrm>
                <a:off x="10641979" y="7184554"/>
                <a:ext cx="334963" cy="33337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95 w 288"/>
                  <a:gd name="T11" fmla="*/ 61 h 288"/>
                  <a:gd name="T12" fmla="*/ 154 w 288"/>
                  <a:gd name="T13" fmla="*/ 61 h 288"/>
                  <a:gd name="T14" fmla="*/ 179 w 288"/>
                  <a:gd name="T15" fmla="*/ 65 h 288"/>
                  <a:gd name="T16" fmla="*/ 195 w 288"/>
                  <a:gd name="T17" fmla="*/ 78 h 288"/>
                  <a:gd name="T18" fmla="*/ 201 w 288"/>
                  <a:gd name="T19" fmla="*/ 100 h 288"/>
                  <a:gd name="T20" fmla="*/ 197 w 288"/>
                  <a:gd name="T21" fmla="*/ 122 h 288"/>
                  <a:gd name="T22" fmla="*/ 186 w 288"/>
                  <a:gd name="T23" fmla="*/ 139 h 288"/>
                  <a:gd name="T24" fmla="*/ 172 w 288"/>
                  <a:gd name="T25" fmla="*/ 149 h 288"/>
                  <a:gd name="T26" fmla="*/ 153 w 288"/>
                  <a:gd name="T27" fmla="*/ 154 h 288"/>
                  <a:gd name="T28" fmla="*/ 128 w 288"/>
                  <a:gd name="T29" fmla="*/ 155 h 288"/>
                  <a:gd name="T30" fmla="*/ 115 w 288"/>
                  <a:gd name="T31" fmla="*/ 155 h 288"/>
                  <a:gd name="T32" fmla="*/ 105 w 288"/>
                  <a:gd name="T33" fmla="*/ 201 h 288"/>
                  <a:gd name="T34" fmla="*/ 104 w 288"/>
                  <a:gd name="T35" fmla="*/ 206 h 288"/>
                  <a:gd name="T36" fmla="*/ 65 w 288"/>
                  <a:gd name="T37" fmla="*/ 206 h 288"/>
                  <a:gd name="T38" fmla="*/ 95 w 288"/>
                  <a:gd name="T39" fmla="*/ 61 h 288"/>
                  <a:gd name="T40" fmla="*/ 219 w 288"/>
                  <a:gd name="T41" fmla="*/ 145 h 288"/>
                  <a:gd name="T42" fmla="*/ 208 w 288"/>
                  <a:gd name="T43" fmla="*/ 162 h 288"/>
                  <a:gd name="T44" fmla="*/ 194 w 288"/>
                  <a:gd name="T45" fmla="*/ 172 h 288"/>
                  <a:gd name="T46" fmla="*/ 175 w 288"/>
                  <a:gd name="T47" fmla="*/ 177 h 288"/>
                  <a:gd name="T48" fmla="*/ 150 w 288"/>
                  <a:gd name="T49" fmla="*/ 178 h 288"/>
                  <a:gd name="T50" fmla="*/ 138 w 288"/>
                  <a:gd name="T51" fmla="*/ 178 h 288"/>
                  <a:gd name="T52" fmla="*/ 128 w 288"/>
                  <a:gd name="T53" fmla="*/ 224 h 288"/>
                  <a:gd name="T54" fmla="*/ 127 w 288"/>
                  <a:gd name="T55" fmla="*/ 228 h 288"/>
                  <a:gd name="T56" fmla="*/ 87 w 288"/>
                  <a:gd name="T57" fmla="*/ 228 h 288"/>
                  <a:gd name="T58" fmla="*/ 90 w 288"/>
                  <a:gd name="T59" fmla="*/ 218 h 288"/>
                  <a:gd name="T60" fmla="*/ 104 w 288"/>
                  <a:gd name="T61" fmla="*/ 218 h 288"/>
                  <a:gd name="T62" fmla="*/ 114 w 288"/>
                  <a:gd name="T63" fmla="*/ 218 h 288"/>
                  <a:gd name="T64" fmla="*/ 116 w 288"/>
                  <a:gd name="T65" fmla="*/ 208 h 288"/>
                  <a:gd name="T66" fmla="*/ 117 w 288"/>
                  <a:gd name="T67" fmla="*/ 204 h 288"/>
                  <a:gd name="T68" fmla="*/ 125 w 288"/>
                  <a:gd name="T69" fmla="*/ 167 h 288"/>
                  <a:gd name="T70" fmla="*/ 128 w 288"/>
                  <a:gd name="T71" fmla="*/ 167 h 288"/>
                  <a:gd name="T72" fmla="*/ 154 w 288"/>
                  <a:gd name="T73" fmla="*/ 166 h 288"/>
                  <a:gd name="T74" fmla="*/ 177 w 288"/>
                  <a:gd name="T75" fmla="*/ 160 h 288"/>
                  <a:gd name="T76" fmla="*/ 194 w 288"/>
                  <a:gd name="T77" fmla="*/ 148 h 288"/>
                  <a:gd name="T78" fmla="*/ 208 w 288"/>
                  <a:gd name="T79" fmla="*/ 127 h 288"/>
                  <a:gd name="T80" fmla="*/ 213 w 288"/>
                  <a:gd name="T81" fmla="*/ 100 h 288"/>
                  <a:gd name="T82" fmla="*/ 213 w 288"/>
                  <a:gd name="T83" fmla="*/ 95 h 288"/>
                  <a:gd name="T84" fmla="*/ 218 w 288"/>
                  <a:gd name="T85" fmla="*/ 101 h 288"/>
                  <a:gd name="T86" fmla="*/ 224 w 288"/>
                  <a:gd name="T87" fmla="*/ 123 h 288"/>
                  <a:gd name="T88" fmla="*/ 219 w 288"/>
                  <a:gd name="T89" fmla="*/ 14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 h="288">
                    <a:moveTo>
                      <a:pt x="144" y="0"/>
                    </a:moveTo>
                    <a:cubicBezTo>
                      <a:pt x="64" y="0"/>
                      <a:pt x="0" y="64"/>
                      <a:pt x="0" y="144"/>
                    </a:cubicBezTo>
                    <a:cubicBezTo>
                      <a:pt x="0" y="223"/>
                      <a:pt x="64" y="288"/>
                      <a:pt x="144" y="288"/>
                    </a:cubicBezTo>
                    <a:cubicBezTo>
                      <a:pt x="223" y="288"/>
                      <a:pt x="288" y="223"/>
                      <a:pt x="288" y="144"/>
                    </a:cubicBezTo>
                    <a:cubicBezTo>
                      <a:pt x="288" y="64"/>
                      <a:pt x="223" y="0"/>
                      <a:pt x="144" y="0"/>
                    </a:cubicBezTo>
                    <a:close/>
                    <a:moveTo>
                      <a:pt x="95" y="61"/>
                    </a:moveTo>
                    <a:cubicBezTo>
                      <a:pt x="154" y="61"/>
                      <a:pt x="154" y="61"/>
                      <a:pt x="154" y="61"/>
                    </a:cubicBezTo>
                    <a:cubicBezTo>
                      <a:pt x="164" y="61"/>
                      <a:pt x="172" y="62"/>
                      <a:pt x="179" y="65"/>
                    </a:cubicBezTo>
                    <a:cubicBezTo>
                      <a:pt x="186" y="67"/>
                      <a:pt x="191" y="72"/>
                      <a:pt x="195" y="78"/>
                    </a:cubicBezTo>
                    <a:cubicBezTo>
                      <a:pt x="199" y="85"/>
                      <a:pt x="201" y="92"/>
                      <a:pt x="201" y="100"/>
                    </a:cubicBezTo>
                    <a:cubicBezTo>
                      <a:pt x="201" y="108"/>
                      <a:pt x="200" y="115"/>
                      <a:pt x="197" y="122"/>
                    </a:cubicBezTo>
                    <a:cubicBezTo>
                      <a:pt x="194" y="129"/>
                      <a:pt x="190" y="135"/>
                      <a:pt x="186" y="139"/>
                    </a:cubicBezTo>
                    <a:cubicBezTo>
                      <a:pt x="182" y="144"/>
                      <a:pt x="177" y="147"/>
                      <a:pt x="172" y="149"/>
                    </a:cubicBezTo>
                    <a:cubicBezTo>
                      <a:pt x="167" y="152"/>
                      <a:pt x="160" y="153"/>
                      <a:pt x="153" y="154"/>
                    </a:cubicBezTo>
                    <a:cubicBezTo>
                      <a:pt x="148" y="155"/>
                      <a:pt x="140" y="155"/>
                      <a:pt x="128" y="155"/>
                    </a:cubicBezTo>
                    <a:cubicBezTo>
                      <a:pt x="115" y="155"/>
                      <a:pt x="115" y="155"/>
                      <a:pt x="115" y="155"/>
                    </a:cubicBezTo>
                    <a:cubicBezTo>
                      <a:pt x="105" y="201"/>
                      <a:pt x="105" y="201"/>
                      <a:pt x="105" y="201"/>
                    </a:cubicBezTo>
                    <a:cubicBezTo>
                      <a:pt x="104" y="206"/>
                      <a:pt x="104" y="206"/>
                      <a:pt x="104" y="206"/>
                    </a:cubicBezTo>
                    <a:cubicBezTo>
                      <a:pt x="65" y="206"/>
                      <a:pt x="65" y="206"/>
                      <a:pt x="65" y="206"/>
                    </a:cubicBezTo>
                    <a:lnTo>
                      <a:pt x="95" y="61"/>
                    </a:lnTo>
                    <a:close/>
                    <a:moveTo>
                      <a:pt x="219" y="145"/>
                    </a:moveTo>
                    <a:cubicBezTo>
                      <a:pt x="216" y="152"/>
                      <a:pt x="213" y="157"/>
                      <a:pt x="208" y="162"/>
                    </a:cubicBezTo>
                    <a:cubicBezTo>
                      <a:pt x="204" y="166"/>
                      <a:pt x="200" y="170"/>
                      <a:pt x="194" y="172"/>
                    </a:cubicBezTo>
                    <a:cubicBezTo>
                      <a:pt x="189" y="174"/>
                      <a:pt x="183" y="176"/>
                      <a:pt x="175" y="177"/>
                    </a:cubicBezTo>
                    <a:cubicBezTo>
                      <a:pt x="170" y="177"/>
                      <a:pt x="162" y="178"/>
                      <a:pt x="150" y="178"/>
                    </a:cubicBezTo>
                    <a:cubicBezTo>
                      <a:pt x="138" y="178"/>
                      <a:pt x="138" y="178"/>
                      <a:pt x="138" y="178"/>
                    </a:cubicBezTo>
                    <a:cubicBezTo>
                      <a:pt x="128" y="224"/>
                      <a:pt x="128" y="224"/>
                      <a:pt x="128" y="224"/>
                    </a:cubicBezTo>
                    <a:cubicBezTo>
                      <a:pt x="127" y="228"/>
                      <a:pt x="127" y="228"/>
                      <a:pt x="127" y="228"/>
                    </a:cubicBezTo>
                    <a:cubicBezTo>
                      <a:pt x="87" y="228"/>
                      <a:pt x="87" y="228"/>
                      <a:pt x="87" y="228"/>
                    </a:cubicBezTo>
                    <a:cubicBezTo>
                      <a:pt x="90" y="218"/>
                      <a:pt x="90" y="218"/>
                      <a:pt x="90" y="218"/>
                    </a:cubicBezTo>
                    <a:cubicBezTo>
                      <a:pt x="104" y="218"/>
                      <a:pt x="104" y="218"/>
                      <a:pt x="104" y="218"/>
                    </a:cubicBezTo>
                    <a:cubicBezTo>
                      <a:pt x="114" y="218"/>
                      <a:pt x="114" y="218"/>
                      <a:pt x="114" y="218"/>
                    </a:cubicBezTo>
                    <a:cubicBezTo>
                      <a:pt x="116" y="208"/>
                      <a:pt x="116" y="208"/>
                      <a:pt x="116" y="208"/>
                    </a:cubicBezTo>
                    <a:cubicBezTo>
                      <a:pt x="117" y="204"/>
                      <a:pt x="117" y="204"/>
                      <a:pt x="117" y="204"/>
                    </a:cubicBezTo>
                    <a:cubicBezTo>
                      <a:pt x="125" y="167"/>
                      <a:pt x="125" y="167"/>
                      <a:pt x="125" y="167"/>
                    </a:cubicBezTo>
                    <a:cubicBezTo>
                      <a:pt x="128" y="167"/>
                      <a:pt x="128" y="167"/>
                      <a:pt x="128" y="167"/>
                    </a:cubicBezTo>
                    <a:cubicBezTo>
                      <a:pt x="141" y="167"/>
                      <a:pt x="149" y="167"/>
                      <a:pt x="154" y="166"/>
                    </a:cubicBezTo>
                    <a:cubicBezTo>
                      <a:pt x="164" y="165"/>
                      <a:pt x="171" y="163"/>
                      <a:pt x="177" y="160"/>
                    </a:cubicBezTo>
                    <a:cubicBezTo>
                      <a:pt x="183" y="157"/>
                      <a:pt x="189" y="153"/>
                      <a:pt x="194" y="148"/>
                    </a:cubicBezTo>
                    <a:cubicBezTo>
                      <a:pt x="200" y="142"/>
                      <a:pt x="204" y="135"/>
                      <a:pt x="208" y="127"/>
                    </a:cubicBezTo>
                    <a:cubicBezTo>
                      <a:pt x="211" y="118"/>
                      <a:pt x="213" y="109"/>
                      <a:pt x="213" y="100"/>
                    </a:cubicBezTo>
                    <a:cubicBezTo>
                      <a:pt x="213" y="98"/>
                      <a:pt x="213" y="97"/>
                      <a:pt x="213" y="95"/>
                    </a:cubicBezTo>
                    <a:cubicBezTo>
                      <a:pt x="215" y="97"/>
                      <a:pt x="216" y="99"/>
                      <a:pt x="218" y="101"/>
                    </a:cubicBezTo>
                    <a:cubicBezTo>
                      <a:pt x="222" y="107"/>
                      <a:pt x="224" y="115"/>
                      <a:pt x="224" y="123"/>
                    </a:cubicBezTo>
                    <a:cubicBezTo>
                      <a:pt x="224" y="130"/>
                      <a:pt x="222" y="138"/>
                      <a:pt x="219" y="145"/>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grpSp>
        <p:grpSp>
          <p:nvGrpSpPr>
            <p:cNvPr id="27" name="组合 26"/>
            <p:cNvGrpSpPr/>
            <p:nvPr/>
          </p:nvGrpSpPr>
          <p:grpSpPr>
            <a:xfrm>
              <a:off x="2342338" y="5054601"/>
              <a:ext cx="334963" cy="325438"/>
              <a:chOff x="11978654" y="7192491"/>
              <a:chExt cx="334963" cy="325438"/>
            </a:xfrm>
            <a:solidFill>
              <a:srgbClr val="DD6E65"/>
            </a:solidFill>
          </p:grpSpPr>
          <p:sp>
            <p:nvSpPr>
              <p:cNvPr id="28" name="Freeform 848"/>
              <p:cNvSpPr>
                <a:spLocks/>
              </p:cNvSpPr>
              <p:nvPr/>
            </p:nvSpPr>
            <p:spPr bwMode="auto">
              <a:xfrm>
                <a:off x="12059616" y="7197254"/>
                <a:ext cx="95250" cy="123825"/>
              </a:xfrm>
              <a:custGeom>
                <a:avLst/>
                <a:gdLst>
                  <a:gd name="T0" fmla="*/ 82 w 82"/>
                  <a:gd name="T1" fmla="*/ 69 h 107"/>
                  <a:gd name="T2" fmla="*/ 35 w 82"/>
                  <a:gd name="T3" fmla="*/ 0 h 107"/>
                  <a:gd name="T4" fmla="*/ 8 w 82"/>
                  <a:gd name="T5" fmla="*/ 12 h 107"/>
                  <a:gd name="T6" fmla="*/ 0 w 82"/>
                  <a:gd name="T7" fmla="*/ 40 h 107"/>
                  <a:gd name="T8" fmla="*/ 47 w 82"/>
                  <a:gd name="T9" fmla="*/ 107 h 107"/>
                  <a:gd name="T10" fmla="*/ 73 w 82"/>
                  <a:gd name="T11" fmla="*/ 97 h 107"/>
                  <a:gd name="T12" fmla="*/ 82 w 82"/>
                  <a:gd name="T13" fmla="*/ 69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82" y="69"/>
                    </a:moveTo>
                    <a:cubicBezTo>
                      <a:pt x="82" y="42"/>
                      <a:pt x="66" y="0"/>
                      <a:pt x="35" y="0"/>
                    </a:cubicBezTo>
                    <a:cubicBezTo>
                      <a:pt x="25" y="0"/>
                      <a:pt x="15" y="5"/>
                      <a:pt x="8" y="12"/>
                    </a:cubicBezTo>
                    <a:cubicBezTo>
                      <a:pt x="2" y="20"/>
                      <a:pt x="0" y="30"/>
                      <a:pt x="0" y="40"/>
                    </a:cubicBezTo>
                    <a:cubicBezTo>
                      <a:pt x="0" y="66"/>
                      <a:pt x="15" y="107"/>
                      <a:pt x="47" y="107"/>
                    </a:cubicBezTo>
                    <a:cubicBezTo>
                      <a:pt x="57" y="107"/>
                      <a:pt x="67" y="103"/>
                      <a:pt x="73" y="97"/>
                    </a:cubicBezTo>
                    <a:cubicBezTo>
                      <a:pt x="82" y="88"/>
                      <a:pt x="82" y="76"/>
                      <a:pt x="82" y="69"/>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29" name="Freeform 849"/>
              <p:cNvSpPr>
                <a:spLocks/>
              </p:cNvSpPr>
              <p:nvPr/>
            </p:nvSpPr>
            <p:spPr bwMode="auto">
              <a:xfrm>
                <a:off x="12115179" y="7192491"/>
                <a:ext cx="198438" cy="325438"/>
              </a:xfrm>
              <a:custGeom>
                <a:avLst/>
                <a:gdLst>
                  <a:gd name="T0" fmla="*/ 73 w 171"/>
                  <a:gd name="T1" fmla="*/ 0 h 281"/>
                  <a:gd name="T2" fmla="*/ 64 w 171"/>
                  <a:gd name="T3" fmla="*/ 5 h 281"/>
                  <a:gd name="T4" fmla="*/ 41 w 171"/>
                  <a:gd name="T5" fmla="*/ 5 h 281"/>
                  <a:gd name="T6" fmla="*/ 68 w 171"/>
                  <a:gd name="T7" fmla="*/ 56 h 281"/>
                  <a:gd name="T8" fmla="*/ 36 w 171"/>
                  <a:gd name="T9" fmla="*/ 110 h 281"/>
                  <a:gd name="T10" fmla="*/ 25 w 171"/>
                  <a:gd name="T11" fmla="*/ 128 h 281"/>
                  <a:gd name="T12" fmla="*/ 35 w 171"/>
                  <a:gd name="T13" fmla="*/ 144 h 281"/>
                  <a:gd name="T14" fmla="*/ 49 w 171"/>
                  <a:gd name="T15" fmla="*/ 155 h 281"/>
                  <a:gd name="T16" fmla="*/ 81 w 171"/>
                  <a:gd name="T17" fmla="*/ 208 h 281"/>
                  <a:gd name="T18" fmla="*/ 0 w 171"/>
                  <a:gd name="T19" fmla="*/ 278 h 281"/>
                  <a:gd name="T20" fmla="*/ 27 w 171"/>
                  <a:gd name="T21" fmla="*/ 281 h 281"/>
                  <a:gd name="T22" fmla="*/ 171 w 171"/>
                  <a:gd name="T23" fmla="*/ 137 h 281"/>
                  <a:gd name="T24" fmla="*/ 73 w 171"/>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281">
                    <a:moveTo>
                      <a:pt x="73" y="0"/>
                    </a:moveTo>
                    <a:cubicBezTo>
                      <a:pt x="64" y="5"/>
                      <a:pt x="64" y="5"/>
                      <a:pt x="64" y="5"/>
                    </a:cubicBezTo>
                    <a:cubicBezTo>
                      <a:pt x="41" y="5"/>
                      <a:pt x="41" y="5"/>
                      <a:pt x="41" y="5"/>
                    </a:cubicBezTo>
                    <a:cubicBezTo>
                      <a:pt x="50" y="12"/>
                      <a:pt x="68" y="27"/>
                      <a:pt x="68" y="56"/>
                    </a:cubicBezTo>
                    <a:cubicBezTo>
                      <a:pt x="68" y="84"/>
                      <a:pt x="52" y="97"/>
                      <a:pt x="36" y="110"/>
                    </a:cubicBezTo>
                    <a:cubicBezTo>
                      <a:pt x="31" y="114"/>
                      <a:pt x="25" y="120"/>
                      <a:pt x="25" y="128"/>
                    </a:cubicBezTo>
                    <a:cubicBezTo>
                      <a:pt x="25" y="136"/>
                      <a:pt x="31" y="141"/>
                      <a:pt x="35" y="144"/>
                    </a:cubicBezTo>
                    <a:cubicBezTo>
                      <a:pt x="49" y="155"/>
                      <a:pt x="49" y="155"/>
                      <a:pt x="49" y="155"/>
                    </a:cubicBezTo>
                    <a:cubicBezTo>
                      <a:pt x="65" y="169"/>
                      <a:pt x="81" y="182"/>
                      <a:pt x="81" y="208"/>
                    </a:cubicBezTo>
                    <a:cubicBezTo>
                      <a:pt x="81" y="240"/>
                      <a:pt x="53" y="272"/>
                      <a:pt x="0" y="278"/>
                    </a:cubicBezTo>
                    <a:cubicBezTo>
                      <a:pt x="9" y="280"/>
                      <a:pt x="18" y="281"/>
                      <a:pt x="27" y="281"/>
                    </a:cubicBezTo>
                    <a:cubicBezTo>
                      <a:pt x="106" y="281"/>
                      <a:pt x="171" y="216"/>
                      <a:pt x="171" y="137"/>
                    </a:cubicBezTo>
                    <a:cubicBezTo>
                      <a:pt x="171" y="73"/>
                      <a:pt x="130" y="19"/>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30" name="Freeform 850"/>
              <p:cNvSpPr>
                <a:spLocks/>
              </p:cNvSpPr>
              <p:nvPr/>
            </p:nvSpPr>
            <p:spPr bwMode="auto">
              <a:xfrm>
                <a:off x="12037391" y="7390929"/>
                <a:ext cx="141288" cy="106363"/>
              </a:xfrm>
              <a:custGeom>
                <a:avLst/>
                <a:gdLst>
                  <a:gd name="T0" fmla="*/ 81 w 122"/>
                  <a:gd name="T1" fmla="*/ 1 h 91"/>
                  <a:gd name="T2" fmla="*/ 72 w 122"/>
                  <a:gd name="T3" fmla="*/ 0 h 91"/>
                  <a:gd name="T4" fmla="*/ 33 w 122"/>
                  <a:gd name="T5" fmla="*/ 6 h 91"/>
                  <a:gd name="T6" fmla="*/ 0 w 122"/>
                  <a:gd name="T7" fmla="*/ 45 h 91"/>
                  <a:gd name="T8" fmla="*/ 67 w 122"/>
                  <a:gd name="T9" fmla="*/ 91 h 91"/>
                  <a:gd name="T10" fmla="*/ 122 w 122"/>
                  <a:gd name="T11" fmla="*/ 51 h 91"/>
                  <a:gd name="T12" fmla="*/ 81 w 122"/>
                  <a:gd name="T13" fmla="*/ 1 h 91"/>
                </a:gdLst>
                <a:ahLst/>
                <a:cxnLst>
                  <a:cxn ang="0">
                    <a:pos x="T0" y="T1"/>
                  </a:cxn>
                  <a:cxn ang="0">
                    <a:pos x="T2" y="T3"/>
                  </a:cxn>
                  <a:cxn ang="0">
                    <a:pos x="T4" y="T5"/>
                  </a:cxn>
                  <a:cxn ang="0">
                    <a:pos x="T6" y="T7"/>
                  </a:cxn>
                  <a:cxn ang="0">
                    <a:pos x="T8" y="T9"/>
                  </a:cxn>
                  <a:cxn ang="0">
                    <a:pos x="T10" y="T11"/>
                  </a:cxn>
                  <a:cxn ang="0">
                    <a:pos x="T12" y="T13"/>
                  </a:cxn>
                </a:cxnLst>
                <a:rect l="0" t="0" r="r" b="b"/>
                <a:pathLst>
                  <a:path w="122" h="91">
                    <a:moveTo>
                      <a:pt x="81" y="1"/>
                    </a:moveTo>
                    <a:cubicBezTo>
                      <a:pt x="78" y="0"/>
                      <a:pt x="76" y="0"/>
                      <a:pt x="72" y="0"/>
                    </a:cubicBezTo>
                    <a:cubicBezTo>
                      <a:pt x="69" y="0"/>
                      <a:pt x="49" y="1"/>
                      <a:pt x="33" y="6"/>
                    </a:cubicBezTo>
                    <a:cubicBezTo>
                      <a:pt x="24" y="9"/>
                      <a:pt x="0" y="18"/>
                      <a:pt x="0" y="45"/>
                    </a:cubicBezTo>
                    <a:cubicBezTo>
                      <a:pt x="0" y="72"/>
                      <a:pt x="26" y="91"/>
                      <a:pt x="67" y="91"/>
                    </a:cubicBezTo>
                    <a:cubicBezTo>
                      <a:pt x="103" y="91"/>
                      <a:pt x="122" y="74"/>
                      <a:pt x="122" y="51"/>
                    </a:cubicBezTo>
                    <a:cubicBezTo>
                      <a:pt x="122" y="31"/>
                      <a:pt x="110" y="21"/>
                      <a:pt x="81" y="1"/>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31" name="Freeform 851"/>
              <p:cNvSpPr>
                <a:spLocks/>
              </p:cNvSpPr>
              <p:nvPr/>
            </p:nvSpPr>
            <p:spPr bwMode="auto">
              <a:xfrm>
                <a:off x="11978654" y="7230591"/>
                <a:ext cx="136525" cy="204788"/>
              </a:xfrm>
              <a:custGeom>
                <a:avLst/>
                <a:gdLst>
                  <a:gd name="T0" fmla="*/ 46 w 118"/>
                  <a:gd name="T1" fmla="*/ 145 h 176"/>
                  <a:gd name="T2" fmla="*/ 118 w 118"/>
                  <a:gd name="T3" fmla="*/ 128 h 176"/>
                  <a:gd name="T4" fmla="*/ 107 w 118"/>
                  <a:gd name="T5" fmla="*/ 102 h 176"/>
                  <a:gd name="T6" fmla="*/ 111 w 118"/>
                  <a:gd name="T7" fmla="*/ 87 h 176"/>
                  <a:gd name="T8" fmla="*/ 99 w 118"/>
                  <a:gd name="T9" fmla="*/ 88 h 176"/>
                  <a:gd name="T10" fmla="*/ 36 w 118"/>
                  <a:gd name="T11" fmla="*/ 29 h 176"/>
                  <a:gd name="T12" fmla="*/ 43 w 118"/>
                  <a:gd name="T13" fmla="*/ 0 h 176"/>
                  <a:gd name="T14" fmla="*/ 0 w 118"/>
                  <a:gd name="T15" fmla="*/ 103 h 176"/>
                  <a:gd name="T16" fmla="*/ 20 w 118"/>
                  <a:gd name="T17" fmla="*/ 176 h 176"/>
                  <a:gd name="T18" fmla="*/ 46 w 118"/>
                  <a:gd name="T19" fmla="*/ 1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76">
                    <a:moveTo>
                      <a:pt x="46" y="145"/>
                    </a:moveTo>
                    <a:cubicBezTo>
                      <a:pt x="70" y="131"/>
                      <a:pt x="101" y="129"/>
                      <a:pt x="118" y="128"/>
                    </a:cubicBezTo>
                    <a:cubicBezTo>
                      <a:pt x="113" y="121"/>
                      <a:pt x="107" y="114"/>
                      <a:pt x="107" y="102"/>
                    </a:cubicBezTo>
                    <a:cubicBezTo>
                      <a:pt x="107" y="96"/>
                      <a:pt x="109" y="92"/>
                      <a:pt x="111" y="87"/>
                    </a:cubicBezTo>
                    <a:cubicBezTo>
                      <a:pt x="107" y="88"/>
                      <a:pt x="102" y="88"/>
                      <a:pt x="99" y="88"/>
                    </a:cubicBezTo>
                    <a:cubicBezTo>
                      <a:pt x="59" y="88"/>
                      <a:pt x="36" y="58"/>
                      <a:pt x="36" y="29"/>
                    </a:cubicBezTo>
                    <a:cubicBezTo>
                      <a:pt x="36" y="19"/>
                      <a:pt x="38" y="9"/>
                      <a:pt x="43" y="0"/>
                    </a:cubicBezTo>
                    <a:cubicBezTo>
                      <a:pt x="16" y="26"/>
                      <a:pt x="0" y="62"/>
                      <a:pt x="0" y="103"/>
                    </a:cubicBezTo>
                    <a:cubicBezTo>
                      <a:pt x="0" y="129"/>
                      <a:pt x="7" y="154"/>
                      <a:pt x="20" y="176"/>
                    </a:cubicBezTo>
                    <a:cubicBezTo>
                      <a:pt x="24" y="165"/>
                      <a:pt x="31" y="154"/>
                      <a:pt x="46" y="145"/>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grpSp>
      </p:grpSp>
    </p:spTree>
    <p:extLst>
      <p:ext uri="{BB962C8B-B14F-4D97-AF65-F5344CB8AC3E}">
        <p14:creationId xmlns:p14="http://schemas.microsoft.com/office/powerpoint/2010/main" val="1329586861"/>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anim calcmode="lin" valueType="num">
                                      <p:cBhvr>
                                        <p:cTn id="8" dur="250" fill="hold"/>
                                        <p:tgtEl>
                                          <p:spTgt spid="19"/>
                                        </p:tgtEl>
                                        <p:attrNameLst>
                                          <p:attrName>ppt_x</p:attrName>
                                        </p:attrNameLst>
                                      </p:cBhvr>
                                      <p:tavLst>
                                        <p:tav tm="0">
                                          <p:val>
                                            <p:strVal val="#ppt_x"/>
                                          </p:val>
                                        </p:tav>
                                        <p:tav tm="100000">
                                          <p:val>
                                            <p:strVal val="#ppt_x"/>
                                          </p:val>
                                        </p:tav>
                                      </p:tavLst>
                                    </p:anim>
                                    <p:anim calcmode="lin" valueType="num">
                                      <p:cBhvr>
                                        <p:cTn id="9" dur="25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50"/>
                                        <p:tgtEl>
                                          <p:spTgt spid="2"/>
                                        </p:tgtEl>
                                      </p:cBhvr>
                                    </p:animEffect>
                                    <p:anim calcmode="lin" valueType="num">
                                      <p:cBhvr>
                                        <p:cTn id="13" dur="250" fill="hold"/>
                                        <p:tgtEl>
                                          <p:spTgt spid="2"/>
                                        </p:tgtEl>
                                        <p:attrNameLst>
                                          <p:attrName>ppt_x</p:attrName>
                                        </p:attrNameLst>
                                      </p:cBhvr>
                                      <p:tavLst>
                                        <p:tav tm="0">
                                          <p:val>
                                            <p:strVal val="#ppt_x"/>
                                          </p:val>
                                        </p:tav>
                                        <p:tav tm="100000">
                                          <p:val>
                                            <p:strVal val="#ppt_x"/>
                                          </p:val>
                                        </p:tav>
                                      </p:tavLst>
                                    </p:anim>
                                    <p:anim calcmode="lin" valueType="num">
                                      <p:cBhvr>
                                        <p:cTn id="14"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1785" r="2200"/>
          <a:stretch/>
        </p:blipFill>
        <p:spPr>
          <a:xfrm>
            <a:off x="9272337" y="0"/>
            <a:ext cx="2919663" cy="3615116"/>
          </a:xfrm>
          <a:prstGeom prst="rect">
            <a:avLst/>
          </a:prstGeom>
        </p:spPr>
      </p:pic>
      <p:pic>
        <p:nvPicPr>
          <p:cNvPr id="16" name="图片 15"/>
          <p:cNvPicPr>
            <a:picLocks noChangeAspect="1"/>
          </p:cNvPicPr>
          <p:nvPr/>
        </p:nvPicPr>
        <p:blipFill rotWithShape="1">
          <a:blip r:embed="rId3"/>
          <a:srcRect t="1785" r="2200"/>
          <a:stretch/>
        </p:blipFill>
        <p:spPr>
          <a:xfrm rot="10800000">
            <a:off x="0" y="3242884"/>
            <a:ext cx="2919663" cy="3615116"/>
          </a:xfrm>
          <a:prstGeom prst="rect">
            <a:avLst/>
          </a:prstGeom>
        </p:spPr>
      </p:pic>
      <p:grpSp>
        <p:nvGrpSpPr>
          <p:cNvPr id="19" name="组合 18"/>
          <p:cNvGrpSpPr/>
          <p:nvPr/>
        </p:nvGrpSpPr>
        <p:grpSpPr>
          <a:xfrm>
            <a:off x="849136" y="1064249"/>
            <a:ext cx="2582781" cy="1015663"/>
            <a:chOff x="1058777" y="208548"/>
            <a:chExt cx="2582781" cy="1015663"/>
          </a:xfrm>
        </p:grpSpPr>
        <p:sp>
          <p:nvSpPr>
            <p:cNvPr id="17" name="文本框 16"/>
            <p:cNvSpPr txBox="1"/>
            <p:nvPr/>
          </p:nvSpPr>
          <p:spPr>
            <a:xfrm>
              <a:off x="1058777" y="208548"/>
              <a:ext cx="770021" cy="1015663"/>
            </a:xfrm>
            <a:prstGeom prst="rect">
              <a:avLst/>
            </a:prstGeom>
            <a:noFill/>
          </p:spPr>
          <p:txBody>
            <a:bodyPr wrap="square" rtlCol="0">
              <a:spAutoFit/>
            </a:bodyPr>
            <a:lstStyle/>
            <a:p>
              <a:r>
                <a:rPr lang="zh-CN" altLang="en-US" sz="60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目</a:t>
              </a:r>
              <a:endParaRPr lang="zh-CN" altLang="en-US" sz="6000" b="1"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18" name="文本框 17"/>
            <p:cNvSpPr txBox="1"/>
            <p:nvPr/>
          </p:nvSpPr>
          <p:spPr>
            <a:xfrm>
              <a:off x="1788693" y="296779"/>
              <a:ext cx="1852865" cy="892552"/>
            </a:xfrm>
            <a:prstGeom prst="rect">
              <a:avLst/>
            </a:prstGeom>
            <a:noFill/>
          </p:spPr>
          <p:txBody>
            <a:bodyPr wrap="square" rtlCol="0">
              <a:spAutoFit/>
            </a:bodyPr>
            <a:lstStyle/>
            <a:p>
              <a:r>
                <a:rPr lang="zh-CN" altLang="en-US" sz="28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录</a:t>
              </a:r>
              <a:endParaRPr lang="en-US" altLang="zh-CN" sz="28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a:p>
              <a:r>
                <a:rPr lang="en-US" altLang="zh-CN" sz="24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Contents</a:t>
              </a:r>
            </a:p>
          </p:txBody>
        </p:sp>
      </p:grpSp>
      <p:grpSp>
        <p:nvGrpSpPr>
          <p:cNvPr id="23" name="组合 22"/>
          <p:cNvGrpSpPr/>
          <p:nvPr/>
        </p:nvGrpSpPr>
        <p:grpSpPr>
          <a:xfrm>
            <a:off x="4106109" y="1128292"/>
            <a:ext cx="4359092" cy="923330"/>
            <a:chOff x="4130172" y="1256629"/>
            <a:chExt cx="4359092" cy="923330"/>
          </a:xfrm>
        </p:grpSpPr>
        <p:sp>
          <p:nvSpPr>
            <p:cNvPr id="20" name="矩形 19"/>
            <p:cNvSpPr/>
            <p:nvPr/>
          </p:nvSpPr>
          <p:spPr>
            <a:xfrm rot="2700000">
              <a:off x="4156380" y="1321197"/>
              <a:ext cx="629709" cy="629709"/>
            </a:xfrm>
            <a:prstGeom prst="rect">
              <a:avLst/>
            </a:prstGeom>
            <a:solidFill>
              <a:srgbClr val="DD6E65"/>
            </a:solidFill>
            <a:ln>
              <a:noFill/>
            </a:ln>
            <a:effectLst>
              <a:outerShdw blurRad="50800" dist="762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dobe Heiti Std" panose="020B0604020202020204"/>
                <a:cs typeface="+mn-ea"/>
                <a:sym typeface="Adobe Heiti Std" panose="020B0604020202020204"/>
              </a:endParaRPr>
            </a:p>
          </p:txBody>
        </p:sp>
        <p:sp>
          <p:nvSpPr>
            <p:cNvPr id="21" name="文本框 20"/>
            <p:cNvSpPr txBox="1"/>
            <p:nvPr/>
          </p:nvSpPr>
          <p:spPr>
            <a:xfrm>
              <a:off x="4130172" y="1355943"/>
              <a:ext cx="836683" cy="584775"/>
            </a:xfrm>
            <a:prstGeom prst="rect">
              <a:avLst/>
            </a:prstGeom>
            <a:noFill/>
          </p:spPr>
          <p:txBody>
            <a:bodyPr wrap="square" rtlCol="0">
              <a:spAutoFit/>
            </a:bodyPr>
            <a:lstStyle/>
            <a:p>
              <a:r>
                <a:rPr lang="en-US" altLang="zh-CN" sz="3200" b="1" dirty="0" smtClean="0">
                  <a:solidFill>
                    <a:schemeClr val="bg1"/>
                  </a:solidFill>
                  <a:latin typeface="Adobe Heiti Std" panose="020B0604020202020204"/>
                  <a:cs typeface="+mn-ea"/>
                  <a:sym typeface="Adobe Heiti Std" panose="020B0604020202020204"/>
                </a:rPr>
                <a:t>01</a:t>
              </a:r>
              <a:endParaRPr lang="zh-CN" altLang="en-US" sz="3200" b="1" dirty="0">
                <a:solidFill>
                  <a:schemeClr val="bg1"/>
                </a:solidFill>
                <a:latin typeface="Adobe Heiti Std" panose="020B0604020202020204"/>
                <a:cs typeface="+mn-ea"/>
                <a:sym typeface="Adobe Heiti Std" panose="020B0604020202020204"/>
              </a:endParaRPr>
            </a:p>
          </p:txBody>
        </p:sp>
        <p:sp>
          <p:nvSpPr>
            <p:cNvPr id="22" name="TextBox 13"/>
            <p:cNvSpPr txBox="1"/>
            <p:nvPr/>
          </p:nvSpPr>
          <p:spPr>
            <a:xfrm>
              <a:off x="4971292" y="1256629"/>
              <a:ext cx="3517972" cy="92333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400" b="1" dirty="0" smtClean="0">
                  <a:solidFill>
                    <a:schemeClr val="bg2">
                      <a:lumMod val="25000"/>
                    </a:schemeClr>
                  </a:solidFill>
                  <a:latin typeface="Adobe Heiti Std" panose="020B0604020202020204"/>
                  <a:cs typeface="+mn-ea"/>
                  <a:sym typeface="Adobe Heiti Std" panose="020B0604020202020204"/>
                </a:rPr>
                <a:t>项目介绍</a:t>
              </a:r>
              <a:endParaRPr lang="en-US" altLang="zh-CN" sz="2400" b="1"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单击此处可编辑内容，根据您的需要自由拉伸文本框大小</a:t>
              </a:r>
              <a:r>
                <a:rPr lang="en-US" altLang="zh-CN" sz="1200" b="1" dirty="0">
                  <a:solidFill>
                    <a:schemeClr val="bg2">
                      <a:lumMod val="25000"/>
                    </a:schemeClr>
                  </a:solidFill>
                  <a:latin typeface="Adobe Heiti Std" panose="020B0604020202020204"/>
                  <a:cs typeface="+mn-ea"/>
                  <a:sym typeface="Adobe Heiti Std" panose="020B0604020202020204"/>
                </a:rPr>
                <a:t> </a:t>
              </a: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grpSp>
      <p:grpSp>
        <p:nvGrpSpPr>
          <p:cNvPr id="24" name="组合 23"/>
          <p:cNvGrpSpPr/>
          <p:nvPr/>
        </p:nvGrpSpPr>
        <p:grpSpPr>
          <a:xfrm>
            <a:off x="4106109" y="2489197"/>
            <a:ext cx="4359092" cy="923330"/>
            <a:chOff x="4130172" y="1256629"/>
            <a:chExt cx="4359092" cy="923330"/>
          </a:xfrm>
        </p:grpSpPr>
        <p:sp>
          <p:nvSpPr>
            <p:cNvPr id="25" name="矩形 24"/>
            <p:cNvSpPr/>
            <p:nvPr/>
          </p:nvSpPr>
          <p:spPr>
            <a:xfrm rot="2700000">
              <a:off x="4156380" y="1321197"/>
              <a:ext cx="629709" cy="629709"/>
            </a:xfrm>
            <a:prstGeom prst="rect">
              <a:avLst/>
            </a:prstGeom>
            <a:solidFill>
              <a:srgbClr val="DD6E65"/>
            </a:solidFill>
            <a:ln>
              <a:noFill/>
            </a:ln>
            <a:effectLst>
              <a:outerShdw blurRad="50800" dist="762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dobe Heiti Std" panose="020B0604020202020204"/>
                <a:cs typeface="+mn-ea"/>
                <a:sym typeface="Adobe Heiti Std" panose="020B0604020202020204"/>
              </a:endParaRPr>
            </a:p>
          </p:txBody>
        </p:sp>
        <p:sp>
          <p:nvSpPr>
            <p:cNvPr id="26" name="文本框 25"/>
            <p:cNvSpPr txBox="1"/>
            <p:nvPr/>
          </p:nvSpPr>
          <p:spPr>
            <a:xfrm>
              <a:off x="4130172" y="1355943"/>
              <a:ext cx="836683" cy="584775"/>
            </a:xfrm>
            <a:prstGeom prst="rect">
              <a:avLst/>
            </a:prstGeom>
            <a:noFill/>
          </p:spPr>
          <p:txBody>
            <a:bodyPr wrap="square" rtlCol="0">
              <a:spAutoFit/>
            </a:bodyPr>
            <a:lstStyle/>
            <a:p>
              <a:r>
                <a:rPr lang="en-US" altLang="zh-CN" sz="3200" b="1" dirty="0" smtClean="0">
                  <a:solidFill>
                    <a:schemeClr val="bg1"/>
                  </a:solidFill>
                  <a:latin typeface="Adobe Heiti Std" panose="020B0604020202020204"/>
                  <a:cs typeface="+mn-ea"/>
                  <a:sym typeface="Adobe Heiti Std" panose="020B0604020202020204"/>
                </a:rPr>
                <a:t>02</a:t>
              </a:r>
              <a:endParaRPr lang="zh-CN" altLang="en-US" sz="3200" b="1" dirty="0">
                <a:solidFill>
                  <a:schemeClr val="bg1"/>
                </a:solidFill>
                <a:latin typeface="Adobe Heiti Std" panose="020B0604020202020204"/>
                <a:cs typeface="+mn-ea"/>
                <a:sym typeface="Adobe Heiti Std" panose="020B0604020202020204"/>
              </a:endParaRPr>
            </a:p>
          </p:txBody>
        </p:sp>
        <p:sp>
          <p:nvSpPr>
            <p:cNvPr id="27" name="TextBox 13"/>
            <p:cNvSpPr txBox="1"/>
            <p:nvPr/>
          </p:nvSpPr>
          <p:spPr>
            <a:xfrm>
              <a:off x="4971292" y="1256629"/>
              <a:ext cx="3517972" cy="92333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400" b="1" dirty="0" smtClean="0">
                  <a:solidFill>
                    <a:schemeClr val="bg2">
                      <a:lumMod val="25000"/>
                    </a:schemeClr>
                  </a:solidFill>
                  <a:latin typeface="Adobe Heiti Std" panose="020B0604020202020204"/>
                  <a:cs typeface="+mn-ea"/>
                  <a:sym typeface="Adobe Heiti Std" panose="020B0604020202020204"/>
                </a:rPr>
                <a:t>项目运行</a:t>
              </a:r>
              <a:endParaRPr lang="en-US" altLang="zh-CN" sz="2400" b="1"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单击此处可编辑内容，根据您的需要自由拉伸文本框大小</a:t>
              </a:r>
              <a:r>
                <a:rPr lang="en-US" altLang="zh-CN" sz="1200" b="1" dirty="0">
                  <a:solidFill>
                    <a:schemeClr val="bg2">
                      <a:lumMod val="25000"/>
                    </a:schemeClr>
                  </a:solidFill>
                  <a:latin typeface="Adobe Heiti Std" panose="020B0604020202020204"/>
                  <a:cs typeface="+mn-ea"/>
                  <a:sym typeface="Adobe Heiti Std" panose="020B0604020202020204"/>
                </a:rPr>
                <a:t> </a:t>
              </a: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grpSp>
      <p:grpSp>
        <p:nvGrpSpPr>
          <p:cNvPr id="28" name="组合 27"/>
          <p:cNvGrpSpPr/>
          <p:nvPr/>
        </p:nvGrpSpPr>
        <p:grpSpPr>
          <a:xfrm>
            <a:off x="4106109" y="3850102"/>
            <a:ext cx="4359092" cy="923330"/>
            <a:chOff x="4130172" y="1256629"/>
            <a:chExt cx="4359092" cy="923330"/>
          </a:xfrm>
        </p:grpSpPr>
        <p:sp>
          <p:nvSpPr>
            <p:cNvPr id="29" name="矩形 28"/>
            <p:cNvSpPr/>
            <p:nvPr/>
          </p:nvSpPr>
          <p:spPr>
            <a:xfrm rot="2700000">
              <a:off x="4156380" y="1321197"/>
              <a:ext cx="629709" cy="629709"/>
            </a:xfrm>
            <a:prstGeom prst="rect">
              <a:avLst/>
            </a:prstGeom>
            <a:solidFill>
              <a:srgbClr val="DD6E65"/>
            </a:solidFill>
            <a:ln>
              <a:noFill/>
            </a:ln>
            <a:effectLst>
              <a:outerShdw blurRad="50800" dist="762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dobe Heiti Std" panose="020B0604020202020204"/>
                <a:cs typeface="+mn-ea"/>
                <a:sym typeface="Adobe Heiti Std" panose="020B0604020202020204"/>
              </a:endParaRPr>
            </a:p>
          </p:txBody>
        </p:sp>
        <p:sp>
          <p:nvSpPr>
            <p:cNvPr id="30" name="文本框 29"/>
            <p:cNvSpPr txBox="1"/>
            <p:nvPr/>
          </p:nvSpPr>
          <p:spPr>
            <a:xfrm>
              <a:off x="4130172" y="1355943"/>
              <a:ext cx="836683" cy="584775"/>
            </a:xfrm>
            <a:prstGeom prst="rect">
              <a:avLst/>
            </a:prstGeom>
            <a:noFill/>
          </p:spPr>
          <p:txBody>
            <a:bodyPr wrap="square" rtlCol="0">
              <a:spAutoFit/>
            </a:bodyPr>
            <a:lstStyle/>
            <a:p>
              <a:r>
                <a:rPr lang="en-US" altLang="zh-CN" sz="3200" b="1" dirty="0" smtClean="0">
                  <a:solidFill>
                    <a:schemeClr val="bg1"/>
                  </a:solidFill>
                  <a:latin typeface="Adobe Heiti Std" panose="020B0604020202020204"/>
                  <a:cs typeface="+mn-ea"/>
                  <a:sym typeface="Adobe Heiti Std" panose="020B0604020202020204"/>
                </a:rPr>
                <a:t>03</a:t>
              </a:r>
              <a:endParaRPr lang="zh-CN" altLang="en-US" sz="3200" b="1" dirty="0">
                <a:solidFill>
                  <a:schemeClr val="bg1"/>
                </a:solidFill>
                <a:latin typeface="Adobe Heiti Std" panose="020B0604020202020204"/>
                <a:cs typeface="+mn-ea"/>
                <a:sym typeface="Adobe Heiti Std" panose="020B0604020202020204"/>
              </a:endParaRPr>
            </a:p>
          </p:txBody>
        </p:sp>
        <p:sp>
          <p:nvSpPr>
            <p:cNvPr id="31" name="TextBox 13"/>
            <p:cNvSpPr txBox="1"/>
            <p:nvPr/>
          </p:nvSpPr>
          <p:spPr>
            <a:xfrm>
              <a:off x="4971292" y="1256629"/>
              <a:ext cx="3517972" cy="92333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400" b="1" dirty="0">
                  <a:solidFill>
                    <a:schemeClr val="bg2">
                      <a:lumMod val="25000"/>
                    </a:schemeClr>
                  </a:solidFill>
                  <a:latin typeface="Adobe Heiti Std" panose="020B0604020202020204"/>
                  <a:cs typeface="+mn-ea"/>
                  <a:sym typeface="Adobe Heiti Std" panose="020B0604020202020204"/>
                </a:rPr>
                <a:t>市场分析</a:t>
              </a:r>
              <a:endParaRPr lang="en-US" altLang="zh-CN" sz="2400" b="1"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单击此处可编辑内容，根据您的需要自由拉伸文本框大小</a:t>
              </a:r>
              <a:r>
                <a:rPr lang="en-US" altLang="zh-CN" sz="1200" b="1" dirty="0">
                  <a:solidFill>
                    <a:schemeClr val="bg2">
                      <a:lumMod val="25000"/>
                    </a:schemeClr>
                  </a:solidFill>
                  <a:latin typeface="Adobe Heiti Std" panose="020B0604020202020204"/>
                  <a:cs typeface="+mn-ea"/>
                  <a:sym typeface="Adobe Heiti Std" panose="020B0604020202020204"/>
                </a:rPr>
                <a:t> </a:t>
              </a: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grpSp>
      <p:grpSp>
        <p:nvGrpSpPr>
          <p:cNvPr id="32" name="组合 31"/>
          <p:cNvGrpSpPr/>
          <p:nvPr/>
        </p:nvGrpSpPr>
        <p:grpSpPr>
          <a:xfrm>
            <a:off x="4106109" y="5211007"/>
            <a:ext cx="4359092" cy="923330"/>
            <a:chOff x="4130172" y="1256629"/>
            <a:chExt cx="4359092" cy="923330"/>
          </a:xfrm>
        </p:grpSpPr>
        <p:sp>
          <p:nvSpPr>
            <p:cNvPr id="33" name="矩形 32"/>
            <p:cNvSpPr/>
            <p:nvPr/>
          </p:nvSpPr>
          <p:spPr>
            <a:xfrm rot="2700000">
              <a:off x="4156380" y="1321197"/>
              <a:ext cx="629709" cy="629709"/>
            </a:xfrm>
            <a:prstGeom prst="rect">
              <a:avLst/>
            </a:prstGeom>
            <a:solidFill>
              <a:srgbClr val="DD6E65"/>
            </a:solidFill>
            <a:ln>
              <a:noFill/>
            </a:ln>
            <a:effectLst>
              <a:outerShdw blurRad="50800" dist="762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dobe Heiti Std" panose="020B0604020202020204"/>
                <a:cs typeface="+mn-ea"/>
                <a:sym typeface="Adobe Heiti Std" panose="020B0604020202020204"/>
              </a:endParaRPr>
            </a:p>
          </p:txBody>
        </p:sp>
        <p:sp>
          <p:nvSpPr>
            <p:cNvPr id="34" name="文本框 33"/>
            <p:cNvSpPr txBox="1"/>
            <p:nvPr/>
          </p:nvSpPr>
          <p:spPr>
            <a:xfrm>
              <a:off x="4130172" y="1355943"/>
              <a:ext cx="836683" cy="584775"/>
            </a:xfrm>
            <a:prstGeom prst="rect">
              <a:avLst/>
            </a:prstGeom>
            <a:noFill/>
          </p:spPr>
          <p:txBody>
            <a:bodyPr wrap="square" rtlCol="0">
              <a:spAutoFit/>
            </a:bodyPr>
            <a:lstStyle/>
            <a:p>
              <a:r>
                <a:rPr lang="en-US" altLang="zh-CN" sz="3200" b="1" dirty="0" smtClean="0">
                  <a:solidFill>
                    <a:schemeClr val="bg1"/>
                  </a:solidFill>
                  <a:latin typeface="Adobe Heiti Std" panose="020B0604020202020204"/>
                  <a:cs typeface="+mn-ea"/>
                  <a:sym typeface="Adobe Heiti Std" panose="020B0604020202020204"/>
                </a:rPr>
                <a:t>04</a:t>
              </a:r>
              <a:endParaRPr lang="zh-CN" altLang="en-US" sz="3200" b="1" dirty="0">
                <a:solidFill>
                  <a:schemeClr val="bg1"/>
                </a:solidFill>
                <a:latin typeface="Adobe Heiti Std" panose="020B0604020202020204"/>
                <a:cs typeface="+mn-ea"/>
                <a:sym typeface="Adobe Heiti Std" panose="020B0604020202020204"/>
              </a:endParaRPr>
            </a:p>
          </p:txBody>
        </p:sp>
        <p:sp>
          <p:nvSpPr>
            <p:cNvPr id="35" name="TextBox 13"/>
            <p:cNvSpPr txBox="1"/>
            <p:nvPr/>
          </p:nvSpPr>
          <p:spPr>
            <a:xfrm>
              <a:off x="4971292" y="1256629"/>
              <a:ext cx="3517972" cy="92333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400" b="1" dirty="0">
                  <a:solidFill>
                    <a:schemeClr val="bg2">
                      <a:lumMod val="25000"/>
                    </a:schemeClr>
                  </a:solidFill>
                  <a:latin typeface="Adobe Heiti Std" panose="020B0604020202020204"/>
                  <a:cs typeface="+mn-ea"/>
                  <a:sym typeface="Adobe Heiti Std" panose="020B0604020202020204"/>
                </a:rPr>
                <a:t>投资回报</a:t>
              </a:r>
              <a:endParaRPr lang="en-US" altLang="zh-CN" sz="2400" b="1"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单击此处可编辑内容，根据您的需要自由拉伸文本框大小</a:t>
              </a:r>
              <a:r>
                <a:rPr lang="en-US" altLang="zh-CN" sz="1200" b="1" dirty="0">
                  <a:solidFill>
                    <a:schemeClr val="bg2">
                      <a:lumMod val="25000"/>
                    </a:schemeClr>
                  </a:solidFill>
                  <a:latin typeface="Adobe Heiti Std" panose="020B0604020202020204"/>
                  <a:cs typeface="+mn-ea"/>
                  <a:sym typeface="Adobe Heiti Std" panose="020B0604020202020204"/>
                </a:rPr>
                <a:t> </a:t>
              </a: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grpSp>
    </p:spTree>
    <p:extLst>
      <p:ext uri="{BB962C8B-B14F-4D97-AF65-F5344CB8AC3E}">
        <p14:creationId xmlns:p14="http://schemas.microsoft.com/office/powerpoint/2010/main" val="2467336051"/>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anim calcmode="lin" valueType="num">
                                      <p:cBhvr>
                                        <p:cTn id="8" dur="250" fill="hold"/>
                                        <p:tgtEl>
                                          <p:spTgt spid="19"/>
                                        </p:tgtEl>
                                        <p:attrNameLst>
                                          <p:attrName>ppt_x</p:attrName>
                                        </p:attrNameLst>
                                      </p:cBhvr>
                                      <p:tavLst>
                                        <p:tav tm="0">
                                          <p:val>
                                            <p:strVal val="#ppt_x"/>
                                          </p:val>
                                        </p:tav>
                                        <p:tav tm="100000">
                                          <p:val>
                                            <p:strVal val="#ppt_x"/>
                                          </p:val>
                                        </p:tav>
                                      </p:tavLst>
                                    </p:anim>
                                    <p:anim calcmode="lin" valueType="num">
                                      <p:cBhvr>
                                        <p:cTn id="9"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250"/>
                                        <p:tgtEl>
                                          <p:spTgt spid="23"/>
                                        </p:tgtEl>
                                      </p:cBhvr>
                                    </p:animEffect>
                                    <p:anim calcmode="lin" valueType="num">
                                      <p:cBhvr>
                                        <p:cTn id="15" dur="250" fill="hold"/>
                                        <p:tgtEl>
                                          <p:spTgt spid="23"/>
                                        </p:tgtEl>
                                        <p:attrNameLst>
                                          <p:attrName>ppt_x</p:attrName>
                                        </p:attrNameLst>
                                      </p:cBhvr>
                                      <p:tavLst>
                                        <p:tav tm="0">
                                          <p:val>
                                            <p:strVal val="#ppt_x"/>
                                          </p:val>
                                        </p:tav>
                                        <p:tav tm="100000">
                                          <p:val>
                                            <p:strVal val="#ppt_x"/>
                                          </p:val>
                                        </p:tav>
                                      </p:tavLst>
                                    </p:anim>
                                    <p:anim calcmode="lin" valueType="num">
                                      <p:cBhvr>
                                        <p:cTn id="16"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250"/>
                                        <p:tgtEl>
                                          <p:spTgt spid="24"/>
                                        </p:tgtEl>
                                      </p:cBhvr>
                                    </p:animEffect>
                                    <p:anim calcmode="lin" valueType="num">
                                      <p:cBhvr>
                                        <p:cTn id="22" dur="250" fill="hold"/>
                                        <p:tgtEl>
                                          <p:spTgt spid="24"/>
                                        </p:tgtEl>
                                        <p:attrNameLst>
                                          <p:attrName>ppt_x</p:attrName>
                                        </p:attrNameLst>
                                      </p:cBhvr>
                                      <p:tavLst>
                                        <p:tav tm="0">
                                          <p:val>
                                            <p:strVal val="#ppt_x"/>
                                          </p:val>
                                        </p:tav>
                                        <p:tav tm="100000">
                                          <p:val>
                                            <p:strVal val="#ppt_x"/>
                                          </p:val>
                                        </p:tav>
                                      </p:tavLst>
                                    </p:anim>
                                    <p:anim calcmode="lin" valueType="num">
                                      <p:cBhvr>
                                        <p:cTn id="23" dur="2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250"/>
                                        <p:tgtEl>
                                          <p:spTgt spid="28"/>
                                        </p:tgtEl>
                                      </p:cBhvr>
                                    </p:animEffect>
                                    <p:anim calcmode="lin" valueType="num">
                                      <p:cBhvr>
                                        <p:cTn id="29" dur="250" fill="hold"/>
                                        <p:tgtEl>
                                          <p:spTgt spid="28"/>
                                        </p:tgtEl>
                                        <p:attrNameLst>
                                          <p:attrName>ppt_x</p:attrName>
                                        </p:attrNameLst>
                                      </p:cBhvr>
                                      <p:tavLst>
                                        <p:tav tm="0">
                                          <p:val>
                                            <p:strVal val="#ppt_x"/>
                                          </p:val>
                                        </p:tav>
                                        <p:tav tm="100000">
                                          <p:val>
                                            <p:strVal val="#ppt_x"/>
                                          </p:val>
                                        </p:tav>
                                      </p:tavLst>
                                    </p:anim>
                                    <p:anim calcmode="lin" valueType="num">
                                      <p:cBhvr>
                                        <p:cTn id="30" dur="2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250"/>
                                        <p:tgtEl>
                                          <p:spTgt spid="32"/>
                                        </p:tgtEl>
                                      </p:cBhvr>
                                    </p:animEffect>
                                    <p:anim calcmode="lin" valueType="num">
                                      <p:cBhvr>
                                        <p:cTn id="36" dur="250" fill="hold"/>
                                        <p:tgtEl>
                                          <p:spTgt spid="32"/>
                                        </p:tgtEl>
                                        <p:attrNameLst>
                                          <p:attrName>ppt_x</p:attrName>
                                        </p:attrNameLst>
                                      </p:cBhvr>
                                      <p:tavLst>
                                        <p:tav tm="0">
                                          <p:val>
                                            <p:strVal val="#ppt_x"/>
                                          </p:val>
                                        </p:tav>
                                        <p:tav tm="100000">
                                          <p:val>
                                            <p:strVal val="#ppt_x"/>
                                          </p:val>
                                        </p:tav>
                                      </p:tavLst>
                                    </p:anim>
                                    <p:anim calcmode="lin" valueType="num">
                                      <p:cBhvr>
                                        <p:cTn id="37" dur="2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57867" y="0"/>
            <a:ext cx="6125734" cy="5686932"/>
            <a:chOff x="-859467" y="1"/>
            <a:chExt cx="7430874" cy="6898582"/>
          </a:xfrm>
        </p:grpSpPr>
        <p:sp>
          <p:nvSpPr>
            <p:cNvPr id="7" name="矩形 6"/>
            <p:cNvSpPr/>
            <p:nvPr/>
          </p:nvSpPr>
          <p:spPr>
            <a:xfrm rot="18900000">
              <a:off x="3015202" y="3256339"/>
              <a:ext cx="2130760" cy="2130759"/>
            </a:xfrm>
            <a:prstGeom prst="rect">
              <a:avLst/>
            </a:prstGeom>
            <a:solidFill>
              <a:schemeClr val="bg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8" name="直角三角形 7"/>
            <p:cNvSpPr/>
            <p:nvPr/>
          </p:nvSpPr>
          <p:spPr>
            <a:xfrm rot="5400000">
              <a:off x="246950" y="-239943"/>
              <a:ext cx="5998575" cy="6478463"/>
            </a:xfrm>
            <a:prstGeom prst="rtTriangle">
              <a:avLst/>
            </a:prstGeom>
            <a:solidFill>
              <a:srgbClr val="F68E6B"/>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9" name="任意多边形 8"/>
            <p:cNvSpPr/>
            <p:nvPr/>
          </p:nvSpPr>
          <p:spPr>
            <a:xfrm rot="18900000">
              <a:off x="-859467" y="3313929"/>
              <a:ext cx="4985960" cy="309967"/>
            </a:xfrm>
            <a:custGeom>
              <a:avLst/>
              <a:gdLst>
                <a:gd name="connsiteX0" fmla="*/ 0 w 4985960"/>
                <a:gd name="connsiteY0" fmla="*/ 309966 h 309967"/>
                <a:gd name="connsiteX1" fmla="*/ 309966 w 4985960"/>
                <a:gd name="connsiteY1" fmla="*/ 0 h 309967"/>
                <a:gd name="connsiteX2" fmla="*/ 4985960 w 4985960"/>
                <a:gd name="connsiteY2" fmla="*/ 1 h 309967"/>
                <a:gd name="connsiteX3" fmla="*/ 4985960 w 4985960"/>
                <a:gd name="connsiteY3" fmla="*/ 309967 h 309967"/>
                <a:gd name="connsiteX4" fmla="*/ 0 w 4985960"/>
                <a:gd name="connsiteY4" fmla="*/ 309966 h 30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5960" h="309967">
                  <a:moveTo>
                    <a:pt x="0" y="309966"/>
                  </a:moveTo>
                  <a:lnTo>
                    <a:pt x="309966" y="0"/>
                  </a:lnTo>
                  <a:lnTo>
                    <a:pt x="4985960" y="1"/>
                  </a:lnTo>
                  <a:lnTo>
                    <a:pt x="4985960" y="309967"/>
                  </a:lnTo>
                  <a:lnTo>
                    <a:pt x="0" y="309966"/>
                  </a:lnTo>
                  <a:close/>
                </a:path>
              </a:pathLst>
            </a:cu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0" name="矩形 9"/>
            <p:cNvSpPr/>
            <p:nvPr/>
          </p:nvSpPr>
          <p:spPr>
            <a:xfrm rot="18900000">
              <a:off x="3656728" y="3229967"/>
              <a:ext cx="1756964" cy="1756964"/>
            </a:xfrm>
            <a:prstGeom prst="rect">
              <a:avLst/>
            </a:prstGeom>
            <a:solidFill>
              <a:schemeClr val="accent2">
                <a:lumMod val="60000"/>
                <a:lumOff val="40000"/>
              </a:schemeClr>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1" name="矩形 10"/>
            <p:cNvSpPr/>
            <p:nvPr/>
          </p:nvSpPr>
          <p:spPr>
            <a:xfrm rot="18900000">
              <a:off x="3886888" y="6396883"/>
              <a:ext cx="501700" cy="501700"/>
            </a:xfrm>
            <a:prstGeom prst="rect">
              <a:avLst/>
            </a:prstGeom>
            <a:solidFill>
              <a:srgbClr val="EC7728"/>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2" name="矩形 11"/>
            <p:cNvSpPr/>
            <p:nvPr/>
          </p:nvSpPr>
          <p:spPr>
            <a:xfrm rot="18900000">
              <a:off x="1952408" y="4687997"/>
              <a:ext cx="1242994" cy="1242995"/>
            </a:xfrm>
            <a:prstGeom prst="rect">
              <a:avLst/>
            </a:prstGeom>
            <a:solidFill>
              <a:srgbClr val="F36E3F"/>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3" name="矩形 12"/>
            <p:cNvSpPr/>
            <p:nvPr/>
          </p:nvSpPr>
          <p:spPr>
            <a:xfrm rot="18900000">
              <a:off x="5106538" y="2038171"/>
              <a:ext cx="1043025" cy="1043025"/>
            </a:xfrm>
            <a:prstGeom prst="rect">
              <a:avLst/>
            </a:pr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4" name="矩形 13"/>
            <p:cNvSpPr/>
            <p:nvPr/>
          </p:nvSpPr>
          <p:spPr>
            <a:xfrm rot="18900000">
              <a:off x="4752817" y="733528"/>
              <a:ext cx="836223" cy="836224"/>
            </a:xfrm>
            <a:prstGeom prst="rect">
              <a:avLst/>
            </a:prstGeom>
            <a:solidFill>
              <a:srgbClr val="F36E3F"/>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5" name="矩形 14"/>
            <p:cNvSpPr/>
            <p:nvPr/>
          </p:nvSpPr>
          <p:spPr>
            <a:xfrm rot="18900000">
              <a:off x="6159753" y="1024659"/>
              <a:ext cx="411654" cy="411654"/>
            </a:xfrm>
            <a:prstGeom prst="rect">
              <a:avLst/>
            </a:pr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20" name="TextBox 13"/>
          <p:cNvSpPr txBox="1"/>
          <p:nvPr/>
        </p:nvSpPr>
        <p:spPr>
          <a:xfrm>
            <a:off x="6843763" y="3905357"/>
            <a:ext cx="2486505" cy="67851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40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项目介绍</a:t>
            </a:r>
            <a:endParaRPr lang="en-US" altLang="zh-CN" sz="40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23" name="TextBox 13"/>
          <p:cNvSpPr txBox="1"/>
          <p:nvPr/>
        </p:nvSpPr>
        <p:spPr>
          <a:xfrm>
            <a:off x="6826512" y="4672138"/>
            <a:ext cx="5009888" cy="135421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2000" b="1" dirty="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单击</a:t>
            </a:r>
            <a:r>
              <a:rPr lang="zh-CN" altLang="en-US" sz="1600" b="1"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600" b="1" dirty="0" smtClean="0">
                <a:solidFill>
                  <a:schemeClr val="bg2">
                    <a:lumMod val="25000"/>
                  </a:schemeClr>
                </a:solidFill>
                <a:latin typeface="Adobe Heiti Std" panose="020B0604020202020204"/>
                <a:cs typeface="+mn-ea"/>
                <a:sym typeface="Adobe Heiti Std" panose="020B0604020202020204"/>
              </a:rPr>
              <a:t>大小</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600" b="1" dirty="0" smtClean="0">
                <a:solidFill>
                  <a:schemeClr val="bg2">
                    <a:lumMod val="25000"/>
                  </a:schemeClr>
                </a:solidFill>
                <a:latin typeface="Adobe Heiti Std" panose="020B0604020202020204"/>
                <a:cs typeface="+mn-ea"/>
                <a:sym typeface="Adobe Heiti Std" panose="020B0604020202020204"/>
              </a:rPr>
              <a:t>……</a:t>
            </a:r>
            <a:endParaRPr lang="en-US" altLang="zh-CN" sz="1600" b="1" dirty="0">
              <a:solidFill>
                <a:schemeClr val="bg2">
                  <a:lumMod val="25000"/>
                </a:schemeClr>
              </a:solidFill>
              <a:latin typeface="Adobe Heiti Std" panose="020B0604020202020204"/>
              <a:cs typeface="+mn-ea"/>
              <a:sym typeface="Adobe Heiti Std" panose="020B0604020202020204"/>
            </a:endParaRPr>
          </a:p>
        </p:txBody>
      </p:sp>
      <p:sp>
        <p:nvSpPr>
          <p:cNvPr id="24" name="圆角矩形 23"/>
          <p:cNvSpPr/>
          <p:nvPr/>
        </p:nvSpPr>
        <p:spPr>
          <a:xfrm>
            <a:off x="6874934" y="3149600"/>
            <a:ext cx="1744133" cy="660400"/>
          </a:xfrm>
          <a:prstGeom prst="roundRect">
            <a:avLst/>
          </a:prstGeom>
          <a:solidFill>
            <a:srgbClr val="DD6E65"/>
          </a:solidFill>
          <a:ln>
            <a:noFill/>
          </a:ln>
          <a:effectLst>
            <a:outerShdw blurRad="50800" dist="762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dobe Heiti Std" panose="020B0604020202020204"/>
              <a:cs typeface="+mn-ea"/>
              <a:sym typeface="Adobe Heiti Std" panose="020B0604020202020204"/>
            </a:endParaRPr>
          </a:p>
        </p:txBody>
      </p:sp>
      <p:sp>
        <p:nvSpPr>
          <p:cNvPr id="19" name="文本框 18"/>
          <p:cNvSpPr txBox="1"/>
          <p:nvPr/>
        </p:nvSpPr>
        <p:spPr>
          <a:xfrm>
            <a:off x="7289579" y="3099982"/>
            <a:ext cx="1251666" cy="830997"/>
          </a:xfrm>
          <a:prstGeom prst="rect">
            <a:avLst/>
          </a:prstGeom>
          <a:noFill/>
        </p:spPr>
        <p:txBody>
          <a:bodyPr wrap="square" rtlCol="0">
            <a:spAutoFit/>
          </a:bodyPr>
          <a:lstStyle/>
          <a:p>
            <a:r>
              <a:rPr lang="en-US" altLang="zh-CN" sz="4800" b="1" dirty="0" smtClean="0">
                <a:solidFill>
                  <a:schemeClr val="bg1"/>
                </a:solidFill>
                <a:latin typeface="Adobe Heiti Std" panose="020B0604020202020204"/>
                <a:cs typeface="+mn-ea"/>
                <a:sym typeface="Adobe Heiti Std" panose="020B0604020202020204"/>
              </a:rPr>
              <a:t>01</a:t>
            </a:r>
            <a:endParaRPr lang="zh-CN" altLang="en-US" sz="4800" b="1" dirty="0">
              <a:solidFill>
                <a:schemeClr val="bg1"/>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3618309093"/>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50"/>
                                        <p:tgtEl>
                                          <p:spTgt spid="23"/>
                                        </p:tgtEl>
                                      </p:cBhvr>
                                    </p:animEffect>
                                    <p:anim calcmode="lin" valueType="num">
                                      <p:cBhvr>
                                        <p:cTn id="13" dur="250" fill="hold"/>
                                        <p:tgtEl>
                                          <p:spTgt spid="23"/>
                                        </p:tgtEl>
                                        <p:attrNameLst>
                                          <p:attrName>ppt_x</p:attrName>
                                        </p:attrNameLst>
                                      </p:cBhvr>
                                      <p:tavLst>
                                        <p:tav tm="0">
                                          <p:val>
                                            <p:strVal val="#ppt_x"/>
                                          </p:val>
                                        </p:tav>
                                        <p:tav tm="100000">
                                          <p:val>
                                            <p:strVal val="#ppt_x"/>
                                          </p:val>
                                        </p:tav>
                                      </p:tavLst>
                                    </p:anim>
                                    <p:anim calcmode="lin" valueType="num">
                                      <p:cBhvr>
                                        <p:cTn id="14" dur="25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anim calcmode="lin" valueType="num">
                                      <p:cBhvr>
                                        <p:cTn id="23" dur="250" fill="hold"/>
                                        <p:tgtEl>
                                          <p:spTgt spid="19"/>
                                        </p:tgtEl>
                                        <p:attrNameLst>
                                          <p:attrName>ppt_x</p:attrName>
                                        </p:attrNameLst>
                                      </p:cBhvr>
                                      <p:tavLst>
                                        <p:tav tm="0">
                                          <p:val>
                                            <p:strVal val="#ppt_x"/>
                                          </p:val>
                                        </p:tav>
                                        <p:tav tm="100000">
                                          <p:val>
                                            <p:strVal val="#ppt_x"/>
                                          </p:val>
                                        </p:tav>
                                      </p:tavLst>
                                    </p:anim>
                                    <p:anim calcmode="lin" valueType="num">
                                      <p:cBhvr>
                                        <p:cTn id="24"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501467" y="1337733"/>
            <a:ext cx="4690533" cy="4758267"/>
          </a:xfrm>
          <a:prstGeom prst="rect">
            <a:avLst/>
          </a:prstGeom>
          <a:solidFill>
            <a:srgbClr val="F68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nvGrpSpPr>
          <p:cNvPr id="2" name="组合 1"/>
          <p:cNvGrpSpPr/>
          <p:nvPr/>
        </p:nvGrpSpPr>
        <p:grpSpPr>
          <a:xfrm>
            <a:off x="-1" y="0"/>
            <a:ext cx="3928535" cy="1136782"/>
            <a:chOff x="-1" y="0"/>
            <a:chExt cx="3928535" cy="1136782"/>
          </a:xfrm>
        </p:grpSpPr>
        <p:pic>
          <p:nvPicPr>
            <p:cNvPr id="3" name="图片 2"/>
            <p:cNvPicPr>
              <a:picLocks noChangeAspect="1"/>
            </p:cNvPicPr>
            <p:nvPr/>
          </p:nvPicPr>
          <p:blipFill rotWithShape="1">
            <a:blip r:embed="rId3"/>
            <a:srcRect l="1377"/>
            <a:stretch/>
          </p:blipFill>
          <p:spPr>
            <a:xfrm>
              <a:off x="-1" y="0"/>
              <a:ext cx="1066801" cy="1136782"/>
            </a:xfrm>
            <a:prstGeom prst="rect">
              <a:avLst/>
            </a:prstGeom>
          </p:spPr>
        </p:pic>
        <p:sp>
          <p:nvSpPr>
            <p:cNvPr id="4" name="文本框 3"/>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5" name="矩形 4"/>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7831" b="15060"/>
          <a:stretch/>
        </p:blipFill>
        <p:spPr>
          <a:xfrm>
            <a:off x="-1" y="1320801"/>
            <a:ext cx="7738533" cy="4775200"/>
          </a:xfrm>
          <a:prstGeom prst="rect">
            <a:avLst/>
          </a:prstGeom>
        </p:spPr>
      </p:pic>
      <p:sp>
        <p:nvSpPr>
          <p:cNvPr id="8" name="矩形 7"/>
          <p:cNvSpPr/>
          <p:nvPr/>
        </p:nvSpPr>
        <p:spPr>
          <a:xfrm>
            <a:off x="6045896" y="1599854"/>
            <a:ext cx="5825067" cy="4301066"/>
          </a:xfrm>
          <a:prstGeom prst="rect">
            <a:avLst/>
          </a:prstGeom>
          <a:solidFill>
            <a:srgbClr val="DD6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nvGrpSpPr>
          <p:cNvPr id="20" name="组合 19"/>
          <p:cNvGrpSpPr/>
          <p:nvPr/>
        </p:nvGrpSpPr>
        <p:grpSpPr>
          <a:xfrm>
            <a:off x="7684951" y="4167105"/>
            <a:ext cx="2794000" cy="455344"/>
            <a:chOff x="631706" y="5046664"/>
            <a:chExt cx="2045595" cy="333375"/>
          </a:xfrm>
          <a:solidFill>
            <a:schemeClr val="bg1"/>
          </a:solidFill>
        </p:grpSpPr>
        <p:grpSp>
          <p:nvGrpSpPr>
            <p:cNvPr id="9" name="组合 8"/>
            <p:cNvGrpSpPr/>
            <p:nvPr/>
          </p:nvGrpSpPr>
          <p:grpSpPr>
            <a:xfrm>
              <a:off x="1553909" y="5046664"/>
              <a:ext cx="315913" cy="333375"/>
              <a:chOff x="11321429" y="7184554"/>
              <a:chExt cx="315913" cy="333375"/>
            </a:xfrm>
            <a:grpFill/>
          </p:grpSpPr>
          <p:sp>
            <p:nvSpPr>
              <p:cNvPr id="10" name="Freeform 844"/>
              <p:cNvSpPr>
                <a:spLocks/>
              </p:cNvSpPr>
              <p:nvPr/>
            </p:nvSpPr>
            <p:spPr bwMode="auto">
              <a:xfrm>
                <a:off x="11365879" y="7251229"/>
                <a:ext cx="271463" cy="266700"/>
              </a:xfrm>
              <a:custGeom>
                <a:avLst/>
                <a:gdLst>
                  <a:gd name="T0" fmla="*/ 224 w 234"/>
                  <a:gd name="T1" fmla="*/ 11 h 230"/>
                  <a:gd name="T2" fmla="*/ 216 w 234"/>
                  <a:gd name="T3" fmla="*/ 0 h 230"/>
                  <a:gd name="T4" fmla="*/ 216 w 234"/>
                  <a:gd name="T5" fmla="*/ 9 h 230"/>
                  <a:gd name="T6" fmla="*/ 207 w 234"/>
                  <a:gd name="T7" fmla="*/ 55 h 230"/>
                  <a:gd name="T8" fmla="*/ 184 w 234"/>
                  <a:gd name="T9" fmla="*/ 91 h 230"/>
                  <a:gd name="T10" fmla="*/ 154 w 234"/>
                  <a:gd name="T11" fmla="*/ 113 h 230"/>
                  <a:gd name="T12" fmla="*/ 115 w 234"/>
                  <a:gd name="T13" fmla="*/ 123 h 230"/>
                  <a:gd name="T14" fmla="*/ 69 w 234"/>
                  <a:gd name="T15" fmla="*/ 125 h 230"/>
                  <a:gd name="T16" fmla="*/ 64 w 234"/>
                  <a:gd name="T17" fmla="*/ 125 h 230"/>
                  <a:gd name="T18" fmla="*/ 51 w 234"/>
                  <a:gd name="T19" fmla="*/ 187 h 230"/>
                  <a:gd name="T20" fmla="*/ 49 w 234"/>
                  <a:gd name="T21" fmla="*/ 196 h 230"/>
                  <a:gd name="T22" fmla="*/ 46 w 234"/>
                  <a:gd name="T23" fmla="*/ 212 h 230"/>
                  <a:gd name="T24" fmla="*/ 29 w 234"/>
                  <a:gd name="T25" fmla="*/ 212 h 230"/>
                  <a:gd name="T26" fmla="*/ 4 w 234"/>
                  <a:gd name="T27" fmla="*/ 212 h 230"/>
                  <a:gd name="T28" fmla="*/ 0 w 234"/>
                  <a:gd name="T29" fmla="*/ 230 h 230"/>
                  <a:gd name="T30" fmla="*/ 68 w 234"/>
                  <a:gd name="T31" fmla="*/ 230 h 230"/>
                  <a:gd name="T32" fmla="*/ 70 w 234"/>
                  <a:gd name="T33" fmla="*/ 222 h 230"/>
                  <a:gd name="T34" fmla="*/ 86 w 234"/>
                  <a:gd name="T35" fmla="*/ 143 h 230"/>
                  <a:gd name="T36" fmla="*/ 108 w 234"/>
                  <a:gd name="T37" fmla="*/ 143 h 230"/>
                  <a:gd name="T38" fmla="*/ 151 w 234"/>
                  <a:gd name="T39" fmla="*/ 141 h 230"/>
                  <a:gd name="T40" fmla="*/ 184 w 234"/>
                  <a:gd name="T41" fmla="*/ 133 h 230"/>
                  <a:gd name="T42" fmla="*/ 208 w 234"/>
                  <a:gd name="T43" fmla="*/ 116 h 230"/>
                  <a:gd name="T44" fmla="*/ 227 w 234"/>
                  <a:gd name="T45" fmla="*/ 86 h 230"/>
                  <a:gd name="T46" fmla="*/ 234 w 234"/>
                  <a:gd name="T47" fmla="*/ 49 h 230"/>
                  <a:gd name="T48" fmla="*/ 224 w 234"/>
                  <a:gd name="T49" fmla="*/ 1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230">
                    <a:moveTo>
                      <a:pt x="224" y="11"/>
                    </a:moveTo>
                    <a:cubicBezTo>
                      <a:pt x="222" y="7"/>
                      <a:pt x="219" y="3"/>
                      <a:pt x="216" y="0"/>
                    </a:cubicBezTo>
                    <a:cubicBezTo>
                      <a:pt x="216" y="3"/>
                      <a:pt x="216" y="6"/>
                      <a:pt x="216" y="9"/>
                    </a:cubicBezTo>
                    <a:cubicBezTo>
                      <a:pt x="216" y="25"/>
                      <a:pt x="213" y="40"/>
                      <a:pt x="207" y="55"/>
                    </a:cubicBezTo>
                    <a:cubicBezTo>
                      <a:pt x="201" y="70"/>
                      <a:pt x="193" y="82"/>
                      <a:pt x="184" y="91"/>
                    </a:cubicBezTo>
                    <a:cubicBezTo>
                      <a:pt x="175" y="101"/>
                      <a:pt x="165" y="108"/>
                      <a:pt x="154" y="113"/>
                    </a:cubicBezTo>
                    <a:cubicBezTo>
                      <a:pt x="143" y="117"/>
                      <a:pt x="131" y="121"/>
                      <a:pt x="115" y="123"/>
                    </a:cubicBezTo>
                    <a:cubicBezTo>
                      <a:pt x="105" y="124"/>
                      <a:pt x="92" y="125"/>
                      <a:pt x="69" y="125"/>
                    </a:cubicBezTo>
                    <a:cubicBezTo>
                      <a:pt x="64" y="125"/>
                      <a:pt x="64" y="125"/>
                      <a:pt x="64" y="125"/>
                    </a:cubicBezTo>
                    <a:cubicBezTo>
                      <a:pt x="51" y="187"/>
                      <a:pt x="51" y="187"/>
                      <a:pt x="51" y="187"/>
                    </a:cubicBezTo>
                    <a:cubicBezTo>
                      <a:pt x="49" y="196"/>
                      <a:pt x="49" y="196"/>
                      <a:pt x="49" y="196"/>
                    </a:cubicBezTo>
                    <a:cubicBezTo>
                      <a:pt x="46" y="212"/>
                      <a:pt x="46" y="212"/>
                      <a:pt x="46" y="212"/>
                    </a:cubicBezTo>
                    <a:cubicBezTo>
                      <a:pt x="29" y="212"/>
                      <a:pt x="29" y="212"/>
                      <a:pt x="29" y="212"/>
                    </a:cubicBezTo>
                    <a:cubicBezTo>
                      <a:pt x="4" y="212"/>
                      <a:pt x="4" y="212"/>
                      <a:pt x="4" y="212"/>
                    </a:cubicBezTo>
                    <a:cubicBezTo>
                      <a:pt x="0" y="230"/>
                      <a:pt x="0" y="230"/>
                      <a:pt x="0" y="230"/>
                    </a:cubicBezTo>
                    <a:cubicBezTo>
                      <a:pt x="68" y="230"/>
                      <a:pt x="68" y="230"/>
                      <a:pt x="68" y="230"/>
                    </a:cubicBezTo>
                    <a:cubicBezTo>
                      <a:pt x="70" y="222"/>
                      <a:pt x="70" y="222"/>
                      <a:pt x="70" y="222"/>
                    </a:cubicBezTo>
                    <a:cubicBezTo>
                      <a:pt x="86" y="143"/>
                      <a:pt x="86" y="143"/>
                      <a:pt x="86" y="143"/>
                    </a:cubicBezTo>
                    <a:cubicBezTo>
                      <a:pt x="108" y="143"/>
                      <a:pt x="108" y="143"/>
                      <a:pt x="108" y="143"/>
                    </a:cubicBezTo>
                    <a:cubicBezTo>
                      <a:pt x="129" y="143"/>
                      <a:pt x="142" y="143"/>
                      <a:pt x="151" y="141"/>
                    </a:cubicBezTo>
                    <a:cubicBezTo>
                      <a:pt x="164" y="140"/>
                      <a:pt x="175" y="137"/>
                      <a:pt x="184" y="133"/>
                    </a:cubicBezTo>
                    <a:cubicBezTo>
                      <a:pt x="193" y="129"/>
                      <a:pt x="201" y="123"/>
                      <a:pt x="208" y="116"/>
                    </a:cubicBezTo>
                    <a:cubicBezTo>
                      <a:pt x="216" y="108"/>
                      <a:pt x="222" y="98"/>
                      <a:pt x="227" y="86"/>
                    </a:cubicBezTo>
                    <a:cubicBezTo>
                      <a:pt x="232" y="74"/>
                      <a:pt x="234" y="61"/>
                      <a:pt x="234" y="49"/>
                    </a:cubicBezTo>
                    <a:cubicBezTo>
                      <a:pt x="234" y="35"/>
                      <a:pt x="231" y="22"/>
                      <a:pt x="224" y="11"/>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11" name="Freeform 845"/>
              <p:cNvSpPr>
                <a:spLocks noEditPoints="1"/>
              </p:cNvSpPr>
              <p:nvPr/>
            </p:nvSpPr>
            <p:spPr bwMode="auto">
              <a:xfrm>
                <a:off x="11321429" y="7184554"/>
                <a:ext cx="271463" cy="288925"/>
              </a:xfrm>
              <a:custGeom>
                <a:avLst/>
                <a:gdLst>
                  <a:gd name="T0" fmla="*/ 153 w 234"/>
                  <a:gd name="T1" fmla="*/ 0 h 249"/>
                  <a:gd name="T2" fmla="*/ 52 w 234"/>
                  <a:gd name="T3" fmla="*/ 0 h 249"/>
                  <a:gd name="T4" fmla="*/ 0 w 234"/>
                  <a:gd name="T5" fmla="*/ 249 h 249"/>
                  <a:gd name="T6" fmla="*/ 68 w 234"/>
                  <a:gd name="T7" fmla="*/ 249 h 249"/>
                  <a:gd name="T8" fmla="*/ 70 w 234"/>
                  <a:gd name="T9" fmla="*/ 241 h 249"/>
                  <a:gd name="T10" fmla="*/ 86 w 234"/>
                  <a:gd name="T11" fmla="*/ 162 h 249"/>
                  <a:gd name="T12" fmla="*/ 108 w 234"/>
                  <a:gd name="T13" fmla="*/ 162 h 249"/>
                  <a:gd name="T14" fmla="*/ 151 w 234"/>
                  <a:gd name="T15" fmla="*/ 160 h 249"/>
                  <a:gd name="T16" fmla="*/ 184 w 234"/>
                  <a:gd name="T17" fmla="*/ 152 h 249"/>
                  <a:gd name="T18" fmla="*/ 208 w 234"/>
                  <a:gd name="T19" fmla="*/ 135 h 249"/>
                  <a:gd name="T20" fmla="*/ 227 w 234"/>
                  <a:gd name="T21" fmla="*/ 105 h 249"/>
                  <a:gd name="T22" fmla="*/ 234 w 234"/>
                  <a:gd name="T23" fmla="*/ 68 h 249"/>
                  <a:gd name="T24" fmla="*/ 224 w 234"/>
                  <a:gd name="T25" fmla="*/ 30 h 249"/>
                  <a:gd name="T26" fmla="*/ 197 w 234"/>
                  <a:gd name="T27" fmla="*/ 6 h 249"/>
                  <a:gd name="T28" fmla="*/ 153 w 234"/>
                  <a:gd name="T29" fmla="*/ 0 h 249"/>
                  <a:gd name="T30" fmla="*/ 108 w 234"/>
                  <a:gd name="T31" fmla="*/ 58 h 249"/>
                  <a:gd name="T32" fmla="*/ 133 w 234"/>
                  <a:gd name="T33" fmla="*/ 58 h 249"/>
                  <a:gd name="T34" fmla="*/ 135 w 234"/>
                  <a:gd name="T35" fmla="*/ 58 h 249"/>
                  <a:gd name="T36" fmla="*/ 159 w 234"/>
                  <a:gd name="T37" fmla="*/ 60 h 249"/>
                  <a:gd name="T38" fmla="*/ 159 w 234"/>
                  <a:gd name="T39" fmla="*/ 60 h 249"/>
                  <a:gd name="T40" fmla="*/ 165 w 234"/>
                  <a:gd name="T41" fmla="*/ 64 h 249"/>
                  <a:gd name="T42" fmla="*/ 167 w 234"/>
                  <a:gd name="T43" fmla="*/ 71 h 249"/>
                  <a:gd name="T44" fmla="*/ 161 w 234"/>
                  <a:gd name="T45" fmla="*/ 88 h 249"/>
                  <a:gd name="T46" fmla="*/ 146 w 234"/>
                  <a:gd name="T47" fmla="*/ 99 h 249"/>
                  <a:gd name="T48" fmla="*/ 144 w 234"/>
                  <a:gd name="T49" fmla="*/ 100 h 249"/>
                  <a:gd name="T50" fmla="*/ 102 w 234"/>
                  <a:gd name="T51" fmla="*/ 103 h 249"/>
                  <a:gd name="T52" fmla="*/ 100 w 234"/>
                  <a:gd name="T53" fmla="*/ 103 h 249"/>
                  <a:gd name="T54" fmla="*/ 98 w 234"/>
                  <a:gd name="T55" fmla="*/ 103 h 249"/>
                  <a:gd name="T56" fmla="*/ 108 w 234"/>
                  <a:gd name="T57" fmla="*/ 5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4" h="249">
                    <a:moveTo>
                      <a:pt x="153" y="0"/>
                    </a:moveTo>
                    <a:cubicBezTo>
                      <a:pt x="52" y="0"/>
                      <a:pt x="52" y="0"/>
                      <a:pt x="52" y="0"/>
                    </a:cubicBezTo>
                    <a:cubicBezTo>
                      <a:pt x="0" y="249"/>
                      <a:pt x="0" y="249"/>
                      <a:pt x="0" y="249"/>
                    </a:cubicBezTo>
                    <a:cubicBezTo>
                      <a:pt x="68" y="249"/>
                      <a:pt x="68" y="249"/>
                      <a:pt x="68" y="249"/>
                    </a:cubicBezTo>
                    <a:cubicBezTo>
                      <a:pt x="70" y="241"/>
                      <a:pt x="70" y="241"/>
                      <a:pt x="70" y="241"/>
                    </a:cubicBezTo>
                    <a:cubicBezTo>
                      <a:pt x="86" y="162"/>
                      <a:pt x="86" y="162"/>
                      <a:pt x="86" y="162"/>
                    </a:cubicBezTo>
                    <a:cubicBezTo>
                      <a:pt x="108" y="162"/>
                      <a:pt x="108" y="162"/>
                      <a:pt x="108" y="162"/>
                    </a:cubicBezTo>
                    <a:cubicBezTo>
                      <a:pt x="129" y="162"/>
                      <a:pt x="142" y="162"/>
                      <a:pt x="151" y="160"/>
                    </a:cubicBezTo>
                    <a:cubicBezTo>
                      <a:pt x="164" y="159"/>
                      <a:pt x="175" y="156"/>
                      <a:pt x="184" y="152"/>
                    </a:cubicBezTo>
                    <a:cubicBezTo>
                      <a:pt x="193" y="148"/>
                      <a:pt x="201" y="142"/>
                      <a:pt x="208" y="135"/>
                    </a:cubicBezTo>
                    <a:cubicBezTo>
                      <a:pt x="216" y="127"/>
                      <a:pt x="222" y="117"/>
                      <a:pt x="227" y="105"/>
                    </a:cubicBezTo>
                    <a:cubicBezTo>
                      <a:pt x="232" y="93"/>
                      <a:pt x="234" y="80"/>
                      <a:pt x="234" y="68"/>
                    </a:cubicBezTo>
                    <a:cubicBezTo>
                      <a:pt x="234" y="53"/>
                      <a:pt x="231" y="41"/>
                      <a:pt x="224" y="30"/>
                    </a:cubicBezTo>
                    <a:cubicBezTo>
                      <a:pt x="218" y="19"/>
                      <a:pt x="208" y="11"/>
                      <a:pt x="197" y="6"/>
                    </a:cubicBezTo>
                    <a:cubicBezTo>
                      <a:pt x="185" y="2"/>
                      <a:pt x="171" y="0"/>
                      <a:pt x="153" y="0"/>
                    </a:cubicBezTo>
                    <a:close/>
                    <a:moveTo>
                      <a:pt x="108" y="58"/>
                    </a:moveTo>
                    <a:cubicBezTo>
                      <a:pt x="133" y="58"/>
                      <a:pt x="133" y="58"/>
                      <a:pt x="133" y="58"/>
                    </a:cubicBezTo>
                    <a:cubicBezTo>
                      <a:pt x="134" y="58"/>
                      <a:pt x="135" y="58"/>
                      <a:pt x="135" y="58"/>
                    </a:cubicBezTo>
                    <a:cubicBezTo>
                      <a:pt x="147" y="58"/>
                      <a:pt x="156" y="59"/>
                      <a:pt x="159" y="60"/>
                    </a:cubicBezTo>
                    <a:cubicBezTo>
                      <a:pt x="159" y="60"/>
                      <a:pt x="159" y="60"/>
                      <a:pt x="159" y="60"/>
                    </a:cubicBezTo>
                    <a:cubicBezTo>
                      <a:pt x="162" y="61"/>
                      <a:pt x="163" y="62"/>
                      <a:pt x="165" y="64"/>
                    </a:cubicBezTo>
                    <a:cubicBezTo>
                      <a:pt x="166" y="65"/>
                      <a:pt x="167" y="67"/>
                      <a:pt x="167" y="71"/>
                    </a:cubicBezTo>
                    <a:cubicBezTo>
                      <a:pt x="166" y="78"/>
                      <a:pt x="165" y="83"/>
                      <a:pt x="161" y="88"/>
                    </a:cubicBezTo>
                    <a:cubicBezTo>
                      <a:pt x="158" y="93"/>
                      <a:pt x="153" y="97"/>
                      <a:pt x="146" y="99"/>
                    </a:cubicBezTo>
                    <a:cubicBezTo>
                      <a:pt x="146" y="100"/>
                      <a:pt x="145" y="100"/>
                      <a:pt x="144" y="100"/>
                    </a:cubicBezTo>
                    <a:cubicBezTo>
                      <a:pt x="137" y="102"/>
                      <a:pt x="122" y="103"/>
                      <a:pt x="102" y="103"/>
                    </a:cubicBezTo>
                    <a:cubicBezTo>
                      <a:pt x="101" y="103"/>
                      <a:pt x="101" y="103"/>
                      <a:pt x="100" y="103"/>
                    </a:cubicBezTo>
                    <a:cubicBezTo>
                      <a:pt x="98" y="103"/>
                      <a:pt x="98" y="103"/>
                      <a:pt x="98" y="103"/>
                    </a:cubicBezTo>
                    <a:lnTo>
                      <a:pt x="108" y="58"/>
                    </a:ln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grpSp>
        <p:grpSp>
          <p:nvGrpSpPr>
            <p:cNvPr id="12" name="组合 11"/>
            <p:cNvGrpSpPr/>
            <p:nvPr/>
          </p:nvGrpSpPr>
          <p:grpSpPr>
            <a:xfrm>
              <a:off x="631706" y="5046664"/>
              <a:ext cx="334963" cy="333375"/>
              <a:chOff x="10641979" y="7184554"/>
              <a:chExt cx="334963" cy="333375"/>
            </a:xfrm>
            <a:grpFill/>
          </p:grpSpPr>
          <p:sp>
            <p:nvSpPr>
              <p:cNvPr id="13" name="Freeform 846"/>
              <p:cNvSpPr>
                <a:spLocks/>
              </p:cNvSpPr>
              <p:nvPr/>
            </p:nvSpPr>
            <p:spPr bwMode="auto">
              <a:xfrm>
                <a:off x="10784854" y="7294091"/>
                <a:ext cx="46038" cy="30163"/>
              </a:xfrm>
              <a:custGeom>
                <a:avLst/>
                <a:gdLst>
                  <a:gd name="T0" fmla="*/ 2 w 40"/>
                  <a:gd name="T1" fmla="*/ 26 h 26"/>
                  <a:gd name="T2" fmla="*/ 26 w 40"/>
                  <a:gd name="T3" fmla="*/ 24 h 26"/>
                  <a:gd name="T4" fmla="*/ 28 w 40"/>
                  <a:gd name="T5" fmla="*/ 24 h 26"/>
                  <a:gd name="T6" fmla="*/ 37 w 40"/>
                  <a:gd name="T7" fmla="*/ 17 h 26"/>
                  <a:gd name="T8" fmla="*/ 40 w 40"/>
                  <a:gd name="T9" fmla="*/ 7 h 26"/>
                  <a:gd name="T10" fmla="*/ 39 w 40"/>
                  <a:gd name="T11" fmla="*/ 3 h 26"/>
                  <a:gd name="T12" fmla="*/ 35 w 40"/>
                  <a:gd name="T13" fmla="*/ 1 h 26"/>
                  <a:gd name="T14" fmla="*/ 35 w 40"/>
                  <a:gd name="T15" fmla="*/ 1 h 26"/>
                  <a:gd name="T16" fmla="*/ 22 w 40"/>
                  <a:gd name="T17" fmla="*/ 0 h 26"/>
                  <a:gd name="T18" fmla="*/ 20 w 40"/>
                  <a:gd name="T19" fmla="*/ 0 h 26"/>
                  <a:gd name="T20" fmla="*/ 6 w 40"/>
                  <a:gd name="T21" fmla="*/ 0 h 26"/>
                  <a:gd name="T22" fmla="*/ 0 w 40"/>
                  <a:gd name="T23" fmla="*/ 26 h 26"/>
                  <a:gd name="T24" fmla="*/ 1 w 40"/>
                  <a:gd name="T25" fmla="*/ 26 h 26"/>
                  <a:gd name="T26" fmla="*/ 2 w 40"/>
                  <a:gd name="T2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6">
                    <a:moveTo>
                      <a:pt x="2" y="26"/>
                    </a:moveTo>
                    <a:cubicBezTo>
                      <a:pt x="14" y="26"/>
                      <a:pt x="22" y="25"/>
                      <a:pt x="26" y="24"/>
                    </a:cubicBezTo>
                    <a:cubicBezTo>
                      <a:pt x="27" y="24"/>
                      <a:pt x="28" y="24"/>
                      <a:pt x="28" y="24"/>
                    </a:cubicBezTo>
                    <a:cubicBezTo>
                      <a:pt x="32" y="22"/>
                      <a:pt x="34" y="20"/>
                      <a:pt x="37" y="17"/>
                    </a:cubicBezTo>
                    <a:cubicBezTo>
                      <a:pt x="39" y="14"/>
                      <a:pt x="40" y="11"/>
                      <a:pt x="40" y="7"/>
                    </a:cubicBezTo>
                    <a:cubicBezTo>
                      <a:pt x="40" y="5"/>
                      <a:pt x="39" y="4"/>
                      <a:pt x="39" y="3"/>
                    </a:cubicBezTo>
                    <a:cubicBezTo>
                      <a:pt x="38" y="2"/>
                      <a:pt x="37" y="1"/>
                      <a:pt x="35" y="1"/>
                    </a:cubicBezTo>
                    <a:cubicBezTo>
                      <a:pt x="35" y="1"/>
                      <a:pt x="35" y="1"/>
                      <a:pt x="35" y="1"/>
                    </a:cubicBezTo>
                    <a:cubicBezTo>
                      <a:pt x="33" y="0"/>
                      <a:pt x="28" y="0"/>
                      <a:pt x="22" y="0"/>
                    </a:cubicBezTo>
                    <a:cubicBezTo>
                      <a:pt x="21" y="0"/>
                      <a:pt x="21" y="0"/>
                      <a:pt x="20" y="0"/>
                    </a:cubicBezTo>
                    <a:cubicBezTo>
                      <a:pt x="6" y="0"/>
                      <a:pt x="6" y="0"/>
                      <a:pt x="6" y="0"/>
                    </a:cubicBezTo>
                    <a:cubicBezTo>
                      <a:pt x="0" y="26"/>
                      <a:pt x="0" y="26"/>
                      <a:pt x="0" y="26"/>
                    </a:cubicBezTo>
                    <a:cubicBezTo>
                      <a:pt x="1" y="26"/>
                      <a:pt x="1" y="26"/>
                      <a:pt x="1" y="26"/>
                    </a:cubicBezTo>
                    <a:cubicBezTo>
                      <a:pt x="1" y="26"/>
                      <a:pt x="2" y="26"/>
                      <a:pt x="2" y="26"/>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14" name="Freeform 847"/>
              <p:cNvSpPr>
                <a:spLocks noEditPoints="1"/>
              </p:cNvSpPr>
              <p:nvPr/>
            </p:nvSpPr>
            <p:spPr bwMode="auto">
              <a:xfrm>
                <a:off x="10641979" y="7184554"/>
                <a:ext cx="334963" cy="33337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95 w 288"/>
                  <a:gd name="T11" fmla="*/ 61 h 288"/>
                  <a:gd name="T12" fmla="*/ 154 w 288"/>
                  <a:gd name="T13" fmla="*/ 61 h 288"/>
                  <a:gd name="T14" fmla="*/ 179 w 288"/>
                  <a:gd name="T15" fmla="*/ 65 h 288"/>
                  <a:gd name="T16" fmla="*/ 195 w 288"/>
                  <a:gd name="T17" fmla="*/ 78 h 288"/>
                  <a:gd name="T18" fmla="*/ 201 w 288"/>
                  <a:gd name="T19" fmla="*/ 100 h 288"/>
                  <a:gd name="T20" fmla="*/ 197 w 288"/>
                  <a:gd name="T21" fmla="*/ 122 h 288"/>
                  <a:gd name="T22" fmla="*/ 186 w 288"/>
                  <a:gd name="T23" fmla="*/ 139 h 288"/>
                  <a:gd name="T24" fmla="*/ 172 w 288"/>
                  <a:gd name="T25" fmla="*/ 149 h 288"/>
                  <a:gd name="T26" fmla="*/ 153 w 288"/>
                  <a:gd name="T27" fmla="*/ 154 h 288"/>
                  <a:gd name="T28" fmla="*/ 128 w 288"/>
                  <a:gd name="T29" fmla="*/ 155 h 288"/>
                  <a:gd name="T30" fmla="*/ 115 w 288"/>
                  <a:gd name="T31" fmla="*/ 155 h 288"/>
                  <a:gd name="T32" fmla="*/ 105 w 288"/>
                  <a:gd name="T33" fmla="*/ 201 h 288"/>
                  <a:gd name="T34" fmla="*/ 104 w 288"/>
                  <a:gd name="T35" fmla="*/ 206 h 288"/>
                  <a:gd name="T36" fmla="*/ 65 w 288"/>
                  <a:gd name="T37" fmla="*/ 206 h 288"/>
                  <a:gd name="T38" fmla="*/ 95 w 288"/>
                  <a:gd name="T39" fmla="*/ 61 h 288"/>
                  <a:gd name="T40" fmla="*/ 219 w 288"/>
                  <a:gd name="T41" fmla="*/ 145 h 288"/>
                  <a:gd name="T42" fmla="*/ 208 w 288"/>
                  <a:gd name="T43" fmla="*/ 162 h 288"/>
                  <a:gd name="T44" fmla="*/ 194 w 288"/>
                  <a:gd name="T45" fmla="*/ 172 h 288"/>
                  <a:gd name="T46" fmla="*/ 175 w 288"/>
                  <a:gd name="T47" fmla="*/ 177 h 288"/>
                  <a:gd name="T48" fmla="*/ 150 w 288"/>
                  <a:gd name="T49" fmla="*/ 178 h 288"/>
                  <a:gd name="T50" fmla="*/ 138 w 288"/>
                  <a:gd name="T51" fmla="*/ 178 h 288"/>
                  <a:gd name="T52" fmla="*/ 128 w 288"/>
                  <a:gd name="T53" fmla="*/ 224 h 288"/>
                  <a:gd name="T54" fmla="*/ 127 w 288"/>
                  <a:gd name="T55" fmla="*/ 228 h 288"/>
                  <a:gd name="T56" fmla="*/ 87 w 288"/>
                  <a:gd name="T57" fmla="*/ 228 h 288"/>
                  <a:gd name="T58" fmla="*/ 90 w 288"/>
                  <a:gd name="T59" fmla="*/ 218 h 288"/>
                  <a:gd name="T60" fmla="*/ 104 w 288"/>
                  <a:gd name="T61" fmla="*/ 218 h 288"/>
                  <a:gd name="T62" fmla="*/ 114 w 288"/>
                  <a:gd name="T63" fmla="*/ 218 h 288"/>
                  <a:gd name="T64" fmla="*/ 116 w 288"/>
                  <a:gd name="T65" fmla="*/ 208 h 288"/>
                  <a:gd name="T66" fmla="*/ 117 w 288"/>
                  <a:gd name="T67" fmla="*/ 204 h 288"/>
                  <a:gd name="T68" fmla="*/ 125 w 288"/>
                  <a:gd name="T69" fmla="*/ 167 h 288"/>
                  <a:gd name="T70" fmla="*/ 128 w 288"/>
                  <a:gd name="T71" fmla="*/ 167 h 288"/>
                  <a:gd name="T72" fmla="*/ 154 w 288"/>
                  <a:gd name="T73" fmla="*/ 166 h 288"/>
                  <a:gd name="T74" fmla="*/ 177 w 288"/>
                  <a:gd name="T75" fmla="*/ 160 h 288"/>
                  <a:gd name="T76" fmla="*/ 194 w 288"/>
                  <a:gd name="T77" fmla="*/ 148 h 288"/>
                  <a:gd name="T78" fmla="*/ 208 w 288"/>
                  <a:gd name="T79" fmla="*/ 127 h 288"/>
                  <a:gd name="T80" fmla="*/ 213 w 288"/>
                  <a:gd name="T81" fmla="*/ 100 h 288"/>
                  <a:gd name="T82" fmla="*/ 213 w 288"/>
                  <a:gd name="T83" fmla="*/ 95 h 288"/>
                  <a:gd name="T84" fmla="*/ 218 w 288"/>
                  <a:gd name="T85" fmla="*/ 101 h 288"/>
                  <a:gd name="T86" fmla="*/ 224 w 288"/>
                  <a:gd name="T87" fmla="*/ 123 h 288"/>
                  <a:gd name="T88" fmla="*/ 219 w 288"/>
                  <a:gd name="T89" fmla="*/ 14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8" h="288">
                    <a:moveTo>
                      <a:pt x="144" y="0"/>
                    </a:moveTo>
                    <a:cubicBezTo>
                      <a:pt x="64" y="0"/>
                      <a:pt x="0" y="64"/>
                      <a:pt x="0" y="144"/>
                    </a:cubicBezTo>
                    <a:cubicBezTo>
                      <a:pt x="0" y="223"/>
                      <a:pt x="64" y="288"/>
                      <a:pt x="144" y="288"/>
                    </a:cubicBezTo>
                    <a:cubicBezTo>
                      <a:pt x="223" y="288"/>
                      <a:pt x="288" y="223"/>
                      <a:pt x="288" y="144"/>
                    </a:cubicBezTo>
                    <a:cubicBezTo>
                      <a:pt x="288" y="64"/>
                      <a:pt x="223" y="0"/>
                      <a:pt x="144" y="0"/>
                    </a:cubicBezTo>
                    <a:close/>
                    <a:moveTo>
                      <a:pt x="95" y="61"/>
                    </a:moveTo>
                    <a:cubicBezTo>
                      <a:pt x="154" y="61"/>
                      <a:pt x="154" y="61"/>
                      <a:pt x="154" y="61"/>
                    </a:cubicBezTo>
                    <a:cubicBezTo>
                      <a:pt x="164" y="61"/>
                      <a:pt x="172" y="62"/>
                      <a:pt x="179" y="65"/>
                    </a:cubicBezTo>
                    <a:cubicBezTo>
                      <a:pt x="186" y="67"/>
                      <a:pt x="191" y="72"/>
                      <a:pt x="195" y="78"/>
                    </a:cubicBezTo>
                    <a:cubicBezTo>
                      <a:pt x="199" y="85"/>
                      <a:pt x="201" y="92"/>
                      <a:pt x="201" y="100"/>
                    </a:cubicBezTo>
                    <a:cubicBezTo>
                      <a:pt x="201" y="108"/>
                      <a:pt x="200" y="115"/>
                      <a:pt x="197" y="122"/>
                    </a:cubicBezTo>
                    <a:cubicBezTo>
                      <a:pt x="194" y="129"/>
                      <a:pt x="190" y="135"/>
                      <a:pt x="186" y="139"/>
                    </a:cubicBezTo>
                    <a:cubicBezTo>
                      <a:pt x="182" y="144"/>
                      <a:pt x="177" y="147"/>
                      <a:pt x="172" y="149"/>
                    </a:cubicBezTo>
                    <a:cubicBezTo>
                      <a:pt x="167" y="152"/>
                      <a:pt x="160" y="153"/>
                      <a:pt x="153" y="154"/>
                    </a:cubicBezTo>
                    <a:cubicBezTo>
                      <a:pt x="148" y="155"/>
                      <a:pt x="140" y="155"/>
                      <a:pt x="128" y="155"/>
                    </a:cubicBezTo>
                    <a:cubicBezTo>
                      <a:pt x="115" y="155"/>
                      <a:pt x="115" y="155"/>
                      <a:pt x="115" y="155"/>
                    </a:cubicBezTo>
                    <a:cubicBezTo>
                      <a:pt x="105" y="201"/>
                      <a:pt x="105" y="201"/>
                      <a:pt x="105" y="201"/>
                    </a:cubicBezTo>
                    <a:cubicBezTo>
                      <a:pt x="104" y="206"/>
                      <a:pt x="104" y="206"/>
                      <a:pt x="104" y="206"/>
                    </a:cubicBezTo>
                    <a:cubicBezTo>
                      <a:pt x="65" y="206"/>
                      <a:pt x="65" y="206"/>
                      <a:pt x="65" y="206"/>
                    </a:cubicBezTo>
                    <a:lnTo>
                      <a:pt x="95" y="61"/>
                    </a:lnTo>
                    <a:close/>
                    <a:moveTo>
                      <a:pt x="219" y="145"/>
                    </a:moveTo>
                    <a:cubicBezTo>
                      <a:pt x="216" y="152"/>
                      <a:pt x="213" y="157"/>
                      <a:pt x="208" y="162"/>
                    </a:cubicBezTo>
                    <a:cubicBezTo>
                      <a:pt x="204" y="166"/>
                      <a:pt x="200" y="170"/>
                      <a:pt x="194" y="172"/>
                    </a:cubicBezTo>
                    <a:cubicBezTo>
                      <a:pt x="189" y="174"/>
                      <a:pt x="183" y="176"/>
                      <a:pt x="175" y="177"/>
                    </a:cubicBezTo>
                    <a:cubicBezTo>
                      <a:pt x="170" y="177"/>
                      <a:pt x="162" y="178"/>
                      <a:pt x="150" y="178"/>
                    </a:cubicBezTo>
                    <a:cubicBezTo>
                      <a:pt x="138" y="178"/>
                      <a:pt x="138" y="178"/>
                      <a:pt x="138" y="178"/>
                    </a:cubicBezTo>
                    <a:cubicBezTo>
                      <a:pt x="128" y="224"/>
                      <a:pt x="128" y="224"/>
                      <a:pt x="128" y="224"/>
                    </a:cubicBezTo>
                    <a:cubicBezTo>
                      <a:pt x="127" y="228"/>
                      <a:pt x="127" y="228"/>
                      <a:pt x="127" y="228"/>
                    </a:cubicBezTo>
                    <a:cubicBezTo>
                      <a:pt x="87" y="228"/>
                      <a:pt x="87" y="228"/>
                      <a:pt x="87" y="228"/>
                    </a:cubicBezTo>
                    <a:cubicBezTo>
                      <a:pt x="90" y="218"/>
                      <a:pt x="90" y="218"/>
                      <a:pt x="90" y="218"/>
                    </a:cubicBezTo>
                    <a:cubicBezTo>
                      <a:pt x="104" y="218"/>
                      <a:pt x="104" y="218"/>
                      <a:pt x="104" y="218"/>
                    </a:cubicBezTo>
                    <a:cubicBezTo>
                      <a:pt x="114" y="218"/>
                      <a:pt x="114" y="218"/>
                      <a:pt x="114" y="218"/>
                    </a:cubicBezTo>
                    <a:cubicBezTo>
                      <a:pt x="116" y="208"/>
                      <a:pt x="116" y="208"/>
                      <a:pt x="116" y="208"/>
                    </a:cubicBezTo>
                    <a:cubicBezTo>
                      <a:pt x="117" y="204"/>
                      <a:pt x="117" y="204"/>
                      <a:pt x="117" y="204"/>
                    </a:cubicBezTo>
                    <a:cubicBezTo>
                      <a:pt x="125" y="167"/>
                      <a:pt x="125" y="167"/>
                      <a:pt x="125" y="167"/>
                    </a:cubicBezTo>
                    <a:cubicBezTo>
                      <a:pt x="128" y="167"/>
                      <a:pt x="128" y="167"/>
                      <a:pt x="128" y="167"/>
                    </a:cubicBezTo>
                    <a:cubicBezTo>
                      <a:pt x="141" y="167"/>
                      <a:pt x="149" y="167"/>
                      <a:pt x="154" y="166"/>
                    </a:cubicBezTo>
                    <a:cubicBezTo>
                      <a:pt x="164" y="165"/>
                      <a:pt x="171" y="163"/>
                      <a:pt x="177" y="160"/>
                    </a:cubicBezTo>
                    <a:cubicBezTo>
                      <a:pt x="183" y="157"/>
                      <a:pt x="189" y="153"/>
                      <a:pt x="194" y="148"/>
                    </a:cubicBezTo>
                    <a:cubicBezTo>
                      <a:pt x="200" y="142"/>
                      <a:pt x="204" y="135"/>
                      <a:pt x="208" y="127"/>
                    </a:cubicBezTo>
                    <a:cubicBezTo>
                      <a:pt x="211" y="118"/>
                      <a:pt x="213" y="109"/>
                      <a:pt x="213" y="100"/>
                    </a:cubicBezTo>
                    <a:cubicBezTo>
                      <a:pt x="213" y="98"/>
                      <a:pt x="213" y="97"/>
                      <a:pt x="213" y="95"/>
                    </a:cubicBezTo>
                    <a:cubicBezTo>
                      <a:pt x="215" y="97"/>
                      <a:pt x="216" y="99"/>
                      <a:pt x="218" y="101"/>
                    </a:cubicBezTo>
                    <a:cubicBezTo>
                      <a:pt x="222" y="107"/>
                      <a:pt x="224" y="115"/>
                      <a:pt x="224" y="123"/>
                    </a:cubicBezTo>
                    <a:cubicBezTo>
                      <a:pt x="224" y="130"/>
                      <a:pt x="222" y="138"/>
                      <a:pt x="219" y="145"/>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grpSp>
        <p:grpSp>
          <p:nvGrpSpPr>
            <p:cNvPr id="15" name="组合 14"/>
            <p:cNvGrpSpPr/>
            <p:nvPr/>
          </p:nvGrpSpPr>
          <p:grpSpPr>
            <a:xfrm>
              <a:off x="2342338" y="5054601"/>
              <a:ext cx="334963" cy="325438"/>
              <a:chOff x="11978654" y="7192491"/>
              <a:chExt cx="334963" cy="325438"/>
            </a:xfrm>
            <a:grpFill/>
          </p:grpSpPr>
          <p:sp>
            <p:nvSpPr>
              <p:cNvPr id="16" name="Freeform 848"/>
              <p:cNvSpPr>
                <a:spLocks/>
              </p:cNvSpPr>
              <p:nvPr/>
            </p:nvSpPr>
            <p:spPr bwMode="auto">
              <a:xfrm>
                <a:off x="12059616" y="7197254"/>
                <a:ext cx="95250" cy="123825"/>
              </a:xfrm>
              <a:custGeom>
                <a:avLst/>
                <a:gdLst>
                  <a:gd name="T0" fmla="*/ 82 w 82"/>
                  <a:gd name="T1" fmla="*/ 69 h 107"/>
                  <a:gd name="T2" fmla="*/ 35 w 82"/>
                  <a:gd name="T3" fmla="*/ 0 h 107"/>
                  <a:gd name="T4" fmla="*/ 8 w 82"/>
                  <a:gd name="T5" fmla="*/ 12 h 107"/>
                  <a:gd name="T6" fmla="*/ 0 w 82"/>
                  <a:gd name="T7" fmla="*/ 40 h 107"/>
                  <a:gd name="T8" fmla="*/ 47 w 82"/>
                  <a:gd name="T9" fmla="*/ 107 h 107"/>
                  <a:gd name="T10" fmla="*/ 73 w 82"/>
                  <a:gd name="T11" fmla="*/ 97 h 107"/>
                  <a:gd name="T12" fmla="*/ 82 w 82"/>
                  <a:gd name="T13" fmla="*/ 69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82" y="69"/>
                    </a:moveTo>
                    <a:cubicBezTo>
                      <a:pt x="82" y="42"/>
                      <a:pt x="66" y="0"/>
                      <a:pt x="35" y="0"/>
                    </a:cubicBezTo>
                    <a:cubicBezTo>
                      <a:pt x="25" y="0"/>
                      <a:pt x="15" y="5"/>
                      <a:pt x="8" y="12"/>
                    </a:cubicBezTo>
                    <a:cubicBezTo>
                      <a:pt x="2" y="20"/>
                      <a:pt x="0" y="30"/>
                      <a:pt x="0" y="40"/>
                    </a:cubicBezTo>
                    <a:cubicBezTo>
                      <a:pt x="0" y="66"/>
                      <a:pt x="15" y="107"/>
                      <a:pt x="47" y="107"/>
                    </a:cubicBezTo>
                    <a:cubicBezTo>
                      <a:pt x="57" y="107"/>
                      <a:pt x="67" y="103"/>
                      <a:pt x="73" y="97"/>
                    </a:cubicBezTo>
                    <a:cubicBezTo>
                      <a:pt x="82" y="88"/>
                      <a:pt x="82" y="76"/>
                      <a:pt x="82" y="69"/>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17" name="Freeform 849"/>
              <p:cNvSpPr>
                <a:spLocks/>
              </p:cNvSpPr>
              <p:nvPr/>
            </p:nvSpPr>
            <p:spPr bwMode="auto">
              <a:xfrm>
                <a:off x="12115179" y="7192491"/>
                <a:ext cx="198438" cy="325438"/>
              </a:xfrm>
              <a:custGeom>
                <a:avLst/>
                <a:gdLst>
                  <a:gd name="T0" fmla="*/ 73 w 171"/>
                  <a:gd name="T1" fmla="*/ 0 h 281"/>
                  <a:gd name="T2" fmla="*/ 64 w 171"/>
                  <a:gd name="T3" fmla="*/ 5 h 281"/>
                  <a:gd name="T4" fmla="*/ 41 w 171"/>
                  <a:gd name="T5" fmla="*/ 5 h 281"/>
                  <a:gd name="T6" fmla="*/ 68 w 171"/>
                  <a:gd name="T7" fmla="*/ 56 h 281"/>
                  <a:gd name="T8" fmla="*/ 36 w 171"/>
                  <a:gd name="T9" fmla="*/ 110 h 281"/>
                  <a:gd name="T10" fmla="*/ 25 w 171"/>
                  <a:gd name="T11" fmla="*/ 128 h 281"/>
                  <a:gd name="T12" fmla="*/ 35 w 171"/>
                  <a:gd name="T13" fmla="*/ 144 h 281"/>
                  <a:gd name="T14" fmla="*/ 49 w 171"/>
                  <a:gd name="T15" fmla="*/ 155 h 281"/>
                  <a:gd name="T16" fmla="*/ 81 w 171"/>
                  <a:gd name="T17" fmla="*/ 208 h 281"/>
                  <a:gd name="T18" fmla="*/ 0 w 171"/>
                  <a:gd name="T19" fmla="*/ 278 h 281"/>
                  <a:gd name="T20" fmla="*/ 27 w 171"/>
                  <a:gd name="T21" fmla="*/ 281 h 281"/>
                  <a:gd name="T22" fmla="*/ 171 w 171"/>
                  <a:gd name="T23" fmla="*/ 137 h 281"/>
                  <a:gd name="T24" fmla="*/ 73 w 171"/>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281">
                    <a:moveTo>
                      <a:pt x="73" y="0"/>
                    </a:moveTo>
                    <a:cubicBezTo>
                      <a:pt x="64" y="5"/>
                      <a:pt x="64" y="5"/>
                      <a:pt x="64" y="5"/>
                    </a:cubicBezTo>
                    <a:cubicBezTo>
                      <a:pt x="41" y="5"/>
                      <a:pt x="41" y="5"/>
                      <a:pt x="41" y="5"/>
                    </a:cubicBezTo>
                    <a:cubicBezTo>
                      <a:pt x="50" y="12"/>
                      <a:pt x="68" y="27"/>
                      <a:pt x="68" y="56"/>
                    </a:cubicBezTo>
                    <a:cubicBezTo>
                      <a:pt x="68" y="84"/>
                      <a:pt x="52" y="97"/>
                      <a:pt x="36" y="110"/>
                    </a:cubicBezTo>
                    <a:cubicBezTo>
                      <a:pt x="31" y="114"/>
                      <a:pt x="25" y="120"/>
                      <a:pt x="25" y="128"/>
                    </a:cubicBezTo>
                    <a:cubicBezTo>
                      <a:pt x="25" y="136"/>
                      <a:pt x="31" y="141"/>
                      <a:pt x="35" y="144"/>
                    </a:cubicBezTo>
                    <a:cubicBezTo>
                      <a:pt x="49" y="155"/>
                      <a:pt x="49" y="155"/>
                      <a:pt x="49" y="155"/>
                    </a:cubicBezTo>
                    <a:cubicBezTo>
                      <a:pt x="65" y="169"/>
                      <a:pt x="81" y="182"/>
                      <a:pt x="81" y="208"/>
                    </a:cubicBezTo>
                    <a:cubicBezTo>
                      <a:pt x="81" y="240"/>
                      <a:pt x="53" y="272"/>
                      <a:pt x="0" y="278"/>
                    </a:cubicBezTo>
                    <a:cubicBezTo>
                      <a:pt x="9" y="280"/>
                      <a:pt x="18" y="281"/>
                      <a:pt x="27" y="281"/>
                    </a:cubicBezTo>
                    <a:cubicBezTo>
                      <a:pt x="106" y="281"/>
                      <a:pt x="171" y="216"/>
                      <a:pt x="171" y="137"/>
                    </a:cubicBezTo>
                    <a:cubicBezTo>
                      <a:pt x="171" y="73"/>
                      <a:pt x="130" y="19"/>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18" name="Freeform 850"/>
              <p:cNvSpPr>
                <a:spLocks/>
              </p:cNvSpPr>
              <p:nvPr/>
            </p:nvSpPr>
            <p:spPr bwMode="auto">
              <a:xfrm>
                <a:off x="12037391" y="7390929"/>
                <a:ext cx="141288" cy="106363"/>
              </a:xfrm>
              <a:custGeom>
                <a:avLst/>
                <a:gdLst>
                  <a:gd name="T0" fmla="*/ 81 w 122"/>
                  <a:gd name="T1" fmla="*/ 1 h 91"/>
                  <a:gd name="T2" fmla="*/ 72 w 122"/>
                  <a:gd name="T3" fmla="*/ 0 h 91"/>
                  <a:gd name="T4" fmla="*/ 33 w 122"/>
                  <a:gd name="T5" fmla="*/ 6 h 91"/>
                  <a:gd name="T6" fmla="*/ 0 w 122"/>
                  <a:gd name="T7" fmla="*/ 45 h 91"/>
                  <a:gd name="T8" fmla="*/ 67 w 122"/>
                  <a:gd name="T9" fmla="*/ 91 h 91"/>
                  <a:gd name="T10" fmla="*/ 122 w 122"/>
                  <a:gd name="T11" fmla="*/ 51 h 91"/>
                  <a:gd name="T12" fmla="*/ 81 w 122"/>
                  <a:gd name="T13" fmla="*/ 1 h 91"/>
                </a:gdLst>
                <a:ahLst/>
                <a:cxnLst>
                  <a:cxn ang="0">
                    <a:pos x="T0" y="T1"/>
                  </a:cxn>
                  <a:cxn ang="0">
                    <a:pos x="T2" y="T3"/>
                  </a:cxn>
                  <a:cxn ang="0">
                    <a:pos x="T4" y="T5"/>
                  </a:cxn>
                  <a:cxn ang="0">
                    <a:pos x="T6" y="T7"/>
                  </a:cxn>
                  <a:cxn ang="0">
                    <a:pos x="T8" y="T9"/>
                  </a:cxn>
                  <a:cxn ang="0">
                    <a:pos x="T10" y="T11"/>
                  </a:cxn>
                  <a:cxn ang="0">
                    <a:pos x="T12" y="T13"/>
                  </a:cxn>
                </a:cxnLst>
                <a:rect l="0" t="0" r="r" b="b"/>
                <a:pathLst>
                  <a:path w="122" h="91">
                    <a:moveTo>
                      <a:pt x="81" y="1"/>
                    </a:moveTo>
                    <a:cubicBezTo>
                      <a:pt x="78" y="0"/>
                      <a:pt x="76" y="0"/>
                      <a:pt x="72" y="0"/>
                    </a:cubicBezTo>
                    <a:cubicBezTo>
                      <a:pt x="69" y="0"/>
                      <a:pt x="49" y="1"/>
                      <a:pt x="33" y="6"/>
                    </a:cubicBezTo>
                    <a:cubicBezTo>
                      <a:pt x="24" y="9"/>
                      <a:pt x="0" y="18"/>
                      <a:pt x="0" y="45"/>
                    </a:cubicBezTo>
                    <a:cubicBezTo>
                      <a:pt x="0" y="72"/>
                      <a:pt x="26" y="91"/>
                      <a:pt x="67" y="91"/>
                    </a:cubicBezTo>
                    <a:cubicBezTo>
                      <a:pt x="103" y="91"/>
                      <a:pt x="122" y="74"/>
                      <a:pt x="122" y="51"/>
                    </a:cubicBezTo>
                    <a:cubicBezTo>
                      <a:pt x="122" y="31"/>
                      <a:pt x="110" y="21"/>
                      <a:pt x="81" y="1"/>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sp>
            <p:nvSpPr>
              <p:cNvPr id="19" name="Freeform 851"/>
              <p:cNvSpPr>
                <a:spLocks/>
              </p:cNvSpPr>
              <p:nvPr/>
            </p:nvSpPr>
            <p:spPr bwMode="auto">
              <a:xfrm>
                <a:off x="11978654" y="7230591"/>
                <a:ext cx="136525" cy="204788"/>
              </a:xfrm>
              <a:custGeom>
                <a:avLst/>
                <a:gdLst>
                  <a:gd name="T0" fmla="*/ 46 w 118"/>
                  <a:gd name="T1" fmla="*/ 145 h 176"/>
                  <a:gd name="T2" fmla="*/ 118 w 118"/>
                  <a:gd name="T3" fmla="*/ 128 h 176"/>
                  <a:gd name="T4" fmla="*/ 107 w 118"/>
                  <a:gd name="T5" fmla="*/ 102 h 176"/>
                  <a:gd name="T6" fmla="*/ 111 w 118"/>
                  <a:gd name="T7" fmla="*/ 87 h 176"/>
                  <a:gd name="T8" fmla="*/ 99 w 118"/>
                  <a:gd name="T9" fmla="*/ 88 h 176"/>
                  <a:gd name="T10" fmla="*/ 36 w 118"/>
                  <a:gd name="T11" fmla="*/ 29 h 176"/>
                  <a:gd name="T12" fmla="*/ 43 w 118"/>
                  <a:gd name="T13" fmla="*/ 0 h 176"/>
                  <a:gd name="T14" fmla="*/ 0 w 118"/>
                  <a:gd name="T15" fmla="*/ 103 h 176"/>
                  <a:gd name="T16" fmla="*/ 20 w 118"/>
                  <a:gd name="T17" fmla="*/ 176 h 176"/>
                  <a:gd name="T18" fmla="*/ 46 w 118"/>
                  <a:gd name="T19" fmla="*/ 1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76">
                    <a:moveTo>
                      <a:pt x="46" y="145"/>
                    </a:moveTo>
                    <a:cubicBezTo>
                      <a:pt x="70" y="131"/>
                      <a:pt x="101" y="129"/>
                      <a:pt x="118" y="128"/>
                    </a:cubicBezTo>
                    <a:cubicBezTo>
                      <a:pt x="113" y="121"/>
                      <a:pt x="107" y="114"/>
                      <a:pt x="107" y="102"/>
                    </a:cubicBezTo>
                    <a:cubicBezTo>
                      <a:pt x="107" y="96"/>
                      <a:pt x="109" y="92"/>
                      <a:pt x="111" y="87"/>
                    </a:cubicBezTo>
                    <a:cubicBezTo>
                      <a:pt x="107" y="88"/>
                      <a:pt x="102" y="88"/>
                      <a:pt x="99" y="88"/>
                    </a:cubicBezTo>
                    <a:cubicBezTo>
                      <a:pt x="59" y="88"/>
                      <a:pt x="36" y="58"/>
                      <a:pt x="36" y="29"/>
                    </a:cubicBezTo>
                    <a:cubicBezTo>
                      <a:pt x="36" y="19"/>
                      <a:pt x="38" y="9"/>
                      <a:pt x="43" y="0"/>
                    </a:cubicBezTo>
                    <a:cubicBezTo>
                      <a:pt x="16" y="26"/>
                      <a:pt x="0" y="62"/>
                      <a:pt x="0" y="103"/>
                    </a:cubicBezTo>
                    <a:cubicBezTo>
                      <a:pt x="0" y="129"/>
                      <a:pt x="7" y="154"/>
                      <a:pt x="20" y="176"/>
                    </a:cubicBezTo>
                    <a:cubicBezTo>
                      <a:pt x="24" y="165"/>
                      <a:pt x="31" y="154"/>
                      <a:pt x="46" y="145"/>
                    </a:cubicBezTo>
                    <a:close/>
                  </a:path>
                </a:pathLst>
              </a:custGeom>
              <a:grpFill/>
              <a:ln>
                <a:noFill/>
              </a:ln>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Adobe Heiti Std" panose="020B0604020202020204"/>
                  <a:cs typeface="+mn-ea"/>
                  <a:sym typeface="Adobe Heiti Std" panose="020B0604020202020204"/>
                </a:endParaRPr>
              </a:p>
            </p:txBody>
          </p:sp>
        </p:grpSp>
      </p:grpSp>
      <p:sp>
        <p:nvSpPr>
          <p:cNvPr id="21" name="文本框 20"/>
          <p:cNvSpPr txBox="1"/>
          <p:nvPr/>
        </p:nvSpPr>
        <p:spPr>
          <a:xfrm>
            <a:off x="7501467" y="2470604"/>
            <a:ext cx="3894794" cy="2123658"/>
          </a:xfrm>
          <a:prstGeom prst="rect">
            <a:avLst/>
          </a:prstGeom>
          <a:noFill/>
        </p:spPr>
        <p:txBody>
          <a:bodyPr vert="horz" wrap="square" rtlCol="0">
            <a:spAutoFit/>
          </a:bodyPr>
          <a:lstStyle/>
          <a:p>
            <a:pPr marL="285750" indent="-285750">
              <a:lnSpc>
                <a:spcPct val="150000"/>
              </a:lnSpc>
              <a:buFont typeface="Arial" panose="020B0604020202020204" pitchFamily="34" charset="0"/>
              <a:buChar char="•"/>
            </a:pPr>
            <a:r>
              <a:rPr lang="en-US" altLang="zh-CN" b="1" dirty="0" smtClean="0">
                <a:solidFill>
                  <a:schemeClr val="bg1"/>
                </a:solidFill>
                <a:latin typeface="Adobe Heiti Std" panose="020B0604020202020204"/>
                <a:cs typeface="+mn-ea"/>
                <a:sym typeface="Adobe Heiti Std" panose="020B0604020202020204"/>
              </a:rPr>
              <a:t>Click to add the title</a:t>
            </a:r>
          </a:p>
          <a:p>
            <a:pPr marL="285750" indent="-285750">
              <a:lnSpc>
                <a:spcPct val="150000"/>
              </a:lnSpc>
              <a:buFont typeface="Arial" panose="020B0604020202020204" pitchFamily="34" charset="0"/>
              <a:buChar char="•"/>
            </a:pPr>
            <a:r>
              <a:rPr lang="zh-CN" altLang="en-US" sz="1400" b="1" dirty="0" smtClean="0">
                <a:solidFill>
                  <a:schemeClr val="bg1"/>
                </a:solidFill>
                <a:latin typeface="Adobe Heiti Std" panose="020B0604020202020204"/>
                <a:cs typeface="+mn-ea"/>
                <a:sym typeface="Adobe Heiti Std" panose="020B0604020202020204"/>
              </a:rPr>
              <a:t>点击输入文字内容，点击输入文字内容，点击输入文字</a:t>
            </a:r>
            <a:r>
              <a:rPr lang="zh-CN" altLang="en-US" sz="1400" b="1" dirty="0">
                <a:solidFill>
                  <a:schemeClr val="bg1"/>
                </a:solidFill>
                <a:latin typeface="Adobe Heiti Std" panose="020B0604020202020204"/>
                <a:cs typeface="+mn-ea"/>
                <a:sym typeface="Adobe Heiti Std" panose="020B0604020202020204"/>
              </a:rPr>
              <a:t>内容，点击输入文字内容，点击输入文字</a:t>
            </a:r>
            <a:r>
              <a:rPr lang="zh-CN" altLang="en-US" sz="1400" b="1" dirty="0" smtClean="0">
                <a:solidFill>
                  <a:schemeClr val="bg1"/>
                </a:solidFill>
                <a:latin typeface="Adobe Heiti Std" panose="020B0604020202020204"/>
                <a:cs typeface="+mn-ea"/>
                <a:sym typeface="Adobe Heiti Std" panose="020B0604020202020204"/>
              </a:rPr>
              <a:t>内容</a:t>
            </a:r>
            <a:endParaRPr lang="en-US" altLang="zh-CN" sz="1400" b="1" dirty="0" smtClean="0">
              <a:solidFill>
                <a:schemeClr val="bg1"/>
              </a:solidFill>
              <a:latin typeface="Adobe Heiti Std" panose="020B0604020202020204"/>
              <a:cs typeface="+mn-ea"/>
              <a:sym typeface="Adobe Heiti Std" panose="020B0604020202020204"/>
            </a:endParaRPr>
          </a:p>
          <a:p>
            <a:pPr marL="285750" indent="-285750">
              <a:lnSpc>
                <a:spcPct val="150000"/>
              </a:lnSpc>
              <a:buFont typeface="Arial" panose="020B0604020202020204" pitchFamily="34" charset="0"/>
              <a:buChar char="•"/>
            </a:pPr>
            <a:r>
              <a:rPr lang="en-US" altLang="zh-CN" sz="1400" b="1" dirty="0" smtClean="0">
                <a:solidFill>
                  <a:schemeClr val="bg1"/>
                </a:solidFill>
                <a:latin typeface="Adobe Heiti Std" panose="020B0604020202020204"/>
                <a:cs typeface="+mn-ea"/>
                <a:sym typeface="Adobe Heiti Std" panose="020B0604020202020204"/>
              </a:rPr>
              <a:t>… …</a:t>
            </a:r>
            <a:endParaRPr lang="en-US" altLang="zh-CN" sz="1400" b="1" dirty="0">
              <a:solidFill>
                <a:schemeClr val="bg1"/>
              </a:solidFill>
              <a:latin typeface="Adobe Heiti Std" panose="020B0604020202020204"/>
              <a:cs typeface="+mn-ea"/>
              <a:sym typeface="Adobe Heiti Std" panose="020B0604020202020204"/>
            </a:endParaRPr>
          </a:p>
          <a:p>
            <a:pPr>
              <a:lnSpc>
                <a:spcPct val="150000"/>
              </a:lnSpc>
            </a:pPr>
            <a:endParaRPr lang="zh-CN" altLang="en-US" sz="1400" b="1" dirty="0">
              <a:solidFill>
                <a:schemeClr val="bg1"/>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2834843072"/>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50"/>
                                        <p:tgtEl>
                                          <p:spTgt spid="21"/>
                                        </p:tgtEl>
                                      </p:cBhvr>
                                    </p:animEffect>
                                    <p:anim calcmode="lin" valueType="num">
                                      <p:cBhvr>
                                        <p:cTn id="13" dur="250" fill="hold"/>
                                        <p:tgtEl>
                                          <p:spTgt spid="21"/>
                                        </p:tgtEl>
                                        <p:attrNameLst>
                                          <p:attrName>ppt_x</p:attrName>
                                        </p:attrNameLst>
                                      </p:cBhvr>
                                      <p:tavLst>
                                        <p:tav tm="0">
                                          <p:val>
                                            <p:strVal val="#ppt_x"/>
                                          </p:val>
                                        </p:tav>
                                        <p:tav tm="100000">
                                          <p:val>
                                            <p:strVal val="#ppt_x"/>
                                          </p:val>
                                        </p:tav>
                                      </p:tavLst>
                                    </p:anim>
                                    <p:anim calcmode="lin" valueType="num">
                                      <p:cBhvr>
                                        <p:cTn id="14" dur="25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anim calcmode="lin" valueType="num">
                                      <p:cBhvr>
                                        <p:cTn id="18" dur="250" fill="hold"/>
                                        <p:tgtEl>
                                          <p:spTgt spid="8"/>
                                        </p:tgtEl>
                                        <p:attrNameLst>
                                          <p:attrName>ppt_x</p:attrName>
                                        </p:attrNameLst>
                                      </p:cBhvr>
                                      <p:tavLst>
                                        <p:tav tm="0">
                                          <p:val>
                                            <p:strVal val="#ppt_x"/>
                                          </p:val>
                                        </p:tav>
                                        <p:tav tm="100000">
                                          <p:val>
                                            <p:strVal val="#ppt_x"/>
                                          </p:val>
                                        </p:tav>
                                      </p:tavLst>
                                    </p:anim>
                                    <p:anim calcmode="lin" valueType="num">
                                      <p:cBhvr>
                                        <p:cTn id="19"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0"/>
            <a:ext cx="3928535" cy="1136782"/>
            <a:chOff x="-1" y="0"/>
            <a:chExt cx="3928535" cy="1136782"/>
          </a:xfrm>
        </p:grpSpPr>
        <p:pic>
          <p:nvPicPr>
            <p:cNvPr id="3" name="图片 2"/>
            <p:cNvPicPr>
              <a:picLocks noChangeAspect="1"/>
            </p:cNvPicPr>
            <p:nvPr/>
          </p:nvPicPr>
          <p:blipFill rotWithShape="1">
            <a:blip r:embed="rId7"/>
            <a:srcRect l="1377"/>
            <a:stretch/>
          </p:blipFill>
          <p:spPr>
            <a:xfrm>
              <a:off x="-1" y="0"/>
              <a:ext cx="1066801" cy="1136782"/>
            </a:xfrm>
            <a:prstGeom prst="rect">
              <a:avLst/>
            </a:prstGeom>
          </p:spPr>
        </p:pic>
        <p:sp>
          <p:nvSpPr>
            <p:cNvPr id="4" name="文本框 3"/>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5" name="矩形 4"/>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grpSp>
        <p:nvGrpSpPr>
          <p:cNvPr id="6" name="组合 5"/>
          <p:cNvGrpSpPr/>
          <p:nvPr/>
        </p:nvGrpSpPr>
        <p:grpSpPr>
          <a:xfrm>
            <a:off x="3724813" y="2190440"/>
            <a:ext cx="2346037" cy="3024337"/>
            <a:chOff x="771103" y="1916831"/>
            <a:chExt cx="2346037" cy="3024337"/>
          </a:xfrm>
          <a:effectLst/>
        </p:grpSpPr>
        <p:grpSp>
          <p:nvGrpSpPr>
            <p:cNvPr id="7" name="ergethrtjth"/>
            <p:cNvGrpSpPr/>
            <p:nvPr>
              <p:custDataLst>
                <p:tags r:id="rId4"/>
              </p:custDataLst>
            </p:nvPr>
          </p:nvGrpSpPr>
          <p:grpSpPr>
            <a:xfrm>
              <a:off x="771103" y="1916831"/>
              <a:ext cx="2346037" cy="3024337"/>
              <a:chOff x="771103" y="1916831"/>
              <a:chExt cx="2346037" cy="3024337"/>
            </a:xfrm>
          </p:grpSpPr>
          <p:sp>
            <p:nvSpPr>
              <p:cNvPr id="9" name="Rectangle 3"/>
              <p:cNvSpPr/>
              <p:nvPr/>
            </p:nvSpPr>
            <p:spPr>
              <a:xfrm>
                <a:off x="771301" y="1916832"/>
                <a:ext cx="2345839" cy="3024336"/>
              </a:xfrm>
              <a:prstGeom prst="rect">
                <a:avLst/>
              </a:prstGeom>
              <a:noFill/>
              <a:ln w="38100">
                <a:solidFill>
                  <a:srgbClr val="F68E69"/>
                </a:solid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14000"/>
                  </a:lnSpc>
                </a:pP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10" name="Right Triangle 4"/>
              <p:cNvSpPr/>
              <p:nvPr/>
            </p:nvSpPr>
            <p:spPr>
              <a:xfrm rot="5400000">
                <a:off x="807813" y="1880319"/>
                <a:ext cx="840739" cy="913764"/>
              </a:xfrm>
              <a:prstGeom prst="rtTriangle">
                <a:avLst/>
              </a:prstGeom>
              <a:solidFill>
                <a:srgbClr val="F68E69"/>
              </a:solidFill>
              <a:ln w="38100">
                <a:no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1" name="Right Triangle 5"/>
              <p:cNvSpPr/>
              <p:nvPr/>
            </p:nvSpPr>
            <p:spPr>
              <a:xfrm rot="16200000">
                <a:off x="2170909" y="3994938"/>
                <a:ext cx="906847" cy="985614"/>
              </a:xfrm>
              <a:prstGeom prst="rtTriangle">
                <a:avLst/>
              </a:prstGeom>
              <a:solidFill>
                <a:srgbClr val="F68E69"/>
              </a:solidFill>
              <a:ln w="38100">
                <a:no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2" name="TextBox 6"/>
              <p:cNvSpPr txBox="1"/>
              <p:nvPr/>
            </p:nvSpPr>
            <p:spPr>
              <a:xfrm>
                <a:off x="1135345" y="2665091"/>
                <a:ext cx="1617751" cy="379656"/>
              </a:xfrm>
              <a:prstGeom prst="rect">
                <a:avLst/>
              </a:prstGeom>
              <a:noFill/>
            </p:spPr>
            <p:txBody>
              <a:bodyPr wrap="none">
                <a:normAutofit/>
              </a:bodyPr>
              <a:lstStyle/>
              <a:p>
                <a:pPr algn="ctr"/>
                <a:r>
                  <a:rPr lang="zh-CN" altLang="en-US" sz="1867" b="1" dirty="0">
                    <a:solidFill>
                      <a:schemeClr val="bg2">
                        <a:lumMod val="25000"/>
                      </a:schemeClr>
                    </a:solidFill>
                    <a:latin typeface="Adobe Heiti Std" panose="020B0604020202020204"/>
                    <a:cs typeface="+mn-ea"/>
                    <a:sym typeface="Adobe Heiti Std" panose="020B0604020202020204"/>
                  </a:rPr>
                  <a:t>点击添加内容</a:t>
                </a:r>
              </a:p>
            </p:txBody>
          </p:sp>
          <p:sp>
            <p:nvSpPr>
              <p:cNvPr id="13" name="TextBox 18"/>
              <p:cNvSpPr txBox="1"/>
              <p:nvPr/>
            </p:nvSpPr>
            <p:spPr>
              <a:xfrm rot="18969360">
                <a:off x="771103" y="1977163"/>
                <a:ext cx="470000" cy="400110"/>
              </a:xfrm>
              <a:prstGeom prst="rect">
                <a:avLst/>
              </a:prstGeom>
              <a:noFill/>
            </p:spPr>
            <p:txBody>
              <a:bodyPr wrap="none">
                <a:normAutofit/>
              </a:bodyPr>
              <a:lstStyle/>
              <a:p>
                <a:pPr algn="ctr"/>
                <a:r>
                  <a:rPr lang="en-US" altLang="zh-CN" sz="2000" b="1" dirty="0">
                    <a:solidFill>
                      <a:schemeClr val="bg1"/>
                    </a:solidFill>
                    <a:latin typeface="Adobe Heiti Std" panose="020B0604020202020204"/>
                    <a:cs typeface="+mn-ea"/>
                    <a:sym typeface="Adobe Heiti Std" panose="020B0604020202020204"/>
                  </a:rPr>
                  <a:t>02</a:t>
                </a:r>
              </a:p>
            </p:txBody>
          </p:sp>
        </p:grpSp>
        <p:sp>
          <p:nvSpPr>
            <p:cNvPr id="8" name="矩形 7"/>
            <p:cNvSpPr/>
            <p:nvPr/>
          </p:nvSpPr>
          <p:spPr>
            <a:xfrm>
              <a:off x="964618" y="3081938"/>
              <a:ext cx="1959204" cy="1215204"/>
            </a:xfrm>
            <a:prstGeom prst="rect">
              <a:avLst/>
            </a:prstGeom>
          </p:spPr>
          <p:txBody>
            <a:bodyPr wrap="square">
              <a:spAutoFit/>
            </a:bodyPr>
            <a:lstStyle/>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p:txBody>
        </p:sp>
      </p:grpSp>
      <p:grpSp>
        <p:nvGrpSpPr>
          <p:cNvPr id="14" name="组合 13"/>
          <p:cNvGrpSpPr/>
          <p:nvPr/>
        </p:nvGrpSpPr>
        <p:grpSpPr>
          <a:xfrm>
            <a:off x="1098132" y="2190440"/>
            <a:ext cx="2346037" cy="3024337"/>
            <a:chOff x="771103" y="1916831"/>
            <a:chExt cx="2346037" cy="3024337"/>
          </a:xfrm>
          <a:effectLst/>
        </p:grpSpPr>
        <p:grpSp>
          <p:nvGrpSpPr>
            <p:cNvPr id="15" name="ergethrtjth"/>
            <p:cNvGrpSpPr/>
            <p:nvPr>
              <p:custDataLst>
                <p:tags r:id="rId3"/>
              </p:custDataLst>
            </p:nvPr>
          </p:nvGrpSpPr>
          <p:grpSpPr>
            <a:xfrm>
              <a:off x="771103" y="1916831"/>
              <a:ext cx="2346037" cy="3024337"/>
              <a:chOff x="771103" y="1916831"/>
              <a:chExt cx="2346037" cy="3024337"/>
            </a:xfrm>
          </p:grpSpPr>
          <p:sp>
            <p:nvSpPr>
              <p:cNvPr id="17" name="Rectangle 3"/>
              <p:cNvSpPr/>
              <p:nvPr/>
            </p:nvSpPr>
            <p:spPr>
              <a:xfrm>
                <a:off x="771301" y="1916832"/>
                <a:ext cx="2345839" cy="3024336"/>
              </a:xfrm>
              <a:prstGeom prst="rect">
                <a:avLst/>
              </a:prstGeom>
              <a:noFill/>
              <a:ln w="38100">
                <a:solidFill>
                  <a:srgbClr val="DD6E65"/>
                </a:solid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14000"/>
                  </a:lnSpc>
                </a:pP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18" name="Right Triangle 4"/>
              <p:cNvSpPr/>
              <p:nvPr/>
            </p:nvSpPr>
            <p:spPr>
              <a:xfrm rot="5400000">
                <a:off x="807813" y="1880319"/>
                <a:ext cx="840739" cy="913764"/>
              </a:xfrm>
              <a:prstGeom prst="rtTriangle">
                <a:avLst/>
              </a:prstGeom>
              <a:solidFill>
                <a:srgbClr val="DD6E65"/>
              </a:solidFill>
              <a:ln w="38100">
                <a:no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19" name="Right Triangle 5"/>
              <p:cNvSpPr/>
              <p:nvPr/>
            </p:nvSpPr>
            <p:spPr>
              <a:xfrm rot="16200000">
                <a:off x="2170909" y="3994938"/>
                <a:ext cx="906847" cy="985614"/>
              </a:xfrm>
              <a:prstGeom prst="rtTriangle">
                <a:avLst/>
              </a:prstGeom>
              <a:solidFill>
                <a:srgbClr val="DD6E65"/>
              </a:solidFill>
              <a:ln w="38100">
                <a:no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20" name="TextBox 6"/>
              <p:cNvSpPr txBox="1"/>
              <p:nvPr/>
            </p:nvSpPr>
            <p:spPr>
              <a:xfrm>
                <a:off x="1135345" y="2665091"/>
                <a:ext cx="1617751" cy="379656"/>
              </a:xfrm>
              <a:prstGeom prst="rect">
                <a:avLst/>
              </a:prstGeom>
              <a:noFill/>
            </p:spPr>
            <p:txBody>
              <a:bodyPr wrap="none">
                <a:normAutofit/>
              </a:bodyPr>
              <a:lstStyle/>
              <a:p>
                <a:pPr algn="ctr"/>
                <a:r>
                  <a:rPr lang="zh-CN" altLang="en-US" sz="1867" b="1" dirty="0">
                    <a:solidFill>
                      <a:schemeClr val="bg2">
                        <a:lumMod val="25000"/>
                      </a:schemeClr>
                    </a:solidFill>
                    <a:latin typeface="Adobe Heiti Std" panose="020B0604020202020204"/>
                    <a:cs typeface="+mn-ea"/>
                    <a:sym typeface="Adobe Heiti Std" panose="020B0604020202020204"/>
                  </a:rPr>
                  <a:t>点击添加内容</a:t>
                </a:r>
              </a:p>
            </p:txBody>
          </p:sp>
          <p:sp>
            <p:nvSpPr>
              <p:cNvPr id="21" name="TextBox 18"/>
              <p:cNvSpPr txBox="1"/>
              <p:nvPr/>
            </p:nvSpPr>
            <p:spPr>
              <a:xfrm rot="18969360">
                <a:off x="771103" y="1977163"/>
                <a:ext cx="470000" cy="400110"/>
              </a:xfrm>
              <a:prstGeom prst="rect">
                <a:avLst/>
              </a:prstGeom>
              <a:noFill/>
            </p:spPr>
            <p:txBody>
              <a:bodyPr wrap="none">
                <a:normAutofit/>
              </a:bodyPr>
              <a:lstStyle/>
              <a:p>
                <a:pPr algn="ctr"/>
                <a:r>
                  <a:rPr lang="en-US" altLang="zh-CN" sz="2000" b="1" dirty="0">
                    <a:solidFill>
                      <a:schemeClr val="bg1"/>
                    </a:solidFill>
                    <a:latin typeface="Adobe Heiti Std" panose="020B0604020202020204"/>
                    <a:cs typeface="+mn-ea"/>
                    <a:sym typeface="Adobe Heiti Std" panose="020B0604020202020204"/>
                  </a:rPr>
                  <a:t>01</a:t>
                </a:r>
              </a:p>
            </p:txBody>
          </p:sp>
        </p:grpSp>
        <p:sp>
          <p:nvSpPr>
            <p:cNvPr id="16" name="矩形 15"/>
            <p:cNvSpPr/>
            <p:nvPr/>
          </p:nvSpPr>
          <p:spPr>
            <a:xfrm>
              <a:off x="964618" y="3081938"/>
              <a:ext cx="1959204" cy="1215204"/>
            </a:xfrm>
            <a:prstGeom prst="rect">
              <a:avLst/>
            </a:prstGeom>
          </p:spPr>
          <p:txBody>
            <a:bodyPr wrap="square">
              <a:spAutoFit/>
            </a:bodyPr>
            <a:lstStyle/>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p:txBody>
        </p:sp>
      </p:grpSp>
      <p:grpSp>
        <p:nvGrpSpPr>
          <p:cNvPr id="38" name="组合 37"/>
          <p:cNvGrpSpPr/>
          <p:nvPr/>
        </p:nvGrpSpPr>
        <p:grpSpPr>
          <a:xfrm>
            <a:off x="8962780" y="2192528"/>
            <a:ext cx="2346037" cy="3024337"/>
            <a:chOff x="771103" y="1916831"/>
            <a:chExt cx="2346037" cy="3024337"/>
          </a:xfrm>
          <a:effectLst/>
        </p:grpSpPr>
        <p:grpSp>
          <p:nvGrpSpPr>
            <p:cNvPr id="39" name="ergethrtjth"/>
            <p:cNvGrpSpPr/>
            <p:nvPr>
              <p:custDataLst>
                <p:tags r:id="rId2"/>
              </p:custDataLst>
            </p:nvPr>
          </p:nvGrpSpPr>
          <p:grpSpPr>
            <a:xfrm>
              <a:off x="771103" y="1916831"/>
              <a:ext cx="2346037" cy="3024337"/>
              <a:chOff x="771103" y="1916831"/>
              <a:chExt cx="2346037" cy="3024337"/>
            </a:xfrm>
          </p:grpSpPr>
          <p:sp>
            <p:nvSpPr>
              <p:cNvPr id="41" name="Rectangle 3"/>
              <p:cNvSpPr/>
              <p:nvPr/>
            </p:nvSpPr>
            <p:spPr>
              <a:xfrm>
                <a:off x="771301" y="1916832"/>
                <a:ext cx="2345839" cy="3024336"/>
              </a:xfrm>
              <a:prstGeom prst="rect">
                <a:avLst/>
              </a:prstGeom>
              <a:noFill/>
              <a:ln w="38100">
                <a:solidFill>
                  <a:srgbClr val="F68E69"/>
                </a:solid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14000"/>
                  </a:lnSpc>
                </a:pP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42" name="Right Triangle 4"/>
              <p:cNvSpPr/>
              <p:nvPr/>
            </p:nvSpPr>
            <p:spPr>
              <a:xfrm rot="5400000">
                <a:off x="807813" y="1880319"/>
                <a:ext cx="840739" cy="913764"/>
              </a:xfrm>
              <a:prstGeom prst="rtTriangle">
                <a:avLst/>
              </a:prstGeom>
              <a:solidFill>
                <a:srgbClr val="F68E69"/>
              </a:solidFill>
              <a:ln w="38100">
                <a:no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43" name="Right Triangle 5"/>
              <p:cNvSpPr/>
              <p:nvPr/>
            </p:nvSpPr>
            <p:spPr>
              <a:xfrm rot="16200000">
                <a:off x="2170909" y="3994938"/>
                <a:ext cx="906847" cy="985614"/>
              </a:xfrm>
              <a:prstGeom prst="rtTriangle">
                <a:avLst/>
              </a:prstGeom>
              <a:solidFill>
                <a:srgbClr val="F68E69"/>
              </a:solidFill>
              <a:ln w="38100">
                <a:no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44" name="TextBox 6"/>
              <p:cNvSpPr txBox="1"/>
              <p:nvPr/>
            </p:nvSpPr>
            <p:spPr>
              <a:xfrm>
                <a:off x="1135345" y="2665091"/>
                <a:ext cx="1617751" cy="379656"/>
              </a:xfrm>
              <a:prstGeom prst="rect">
                <a:avLst/>
              </a:prstGeom>
              <a:noFill/>
            </p:spPr>
            <p:txBody>
              <a:bodyPr wrap="none">
                <a:normAutofit/>
              </a:bodyPr>
              <a:lstStyle/>
              <a:p>
                <a:pPr algn="ctr"/>
                <a:r>
                  <a:rPr lang="zh-CN" altLang="en-US" sz="1867" b="1" dirty="0">
                    <a:solidFill>
                      <a:schemeClr val="bg2">
                        <a:lumMod val="25000"/>
                      </a:schemeClr>
                    </a:solidFill>
                    <a:latin typeface="Adobe Heiti Std" panose="020B0604020202020204"/>
                    <a:cs typeface="+mn-ea"/>
                    <a:sym typeface="Adobe Heiti Std" panose="020B0604020202020204"/>
                  </a:rPr>
                  <a:t>点击添加内容</a:t>
                </a:r>
              </a:p>
            </p:txBody>
          </p:sp>
          <p:sp>
            <p:nvSpPr>
              <p:cNvPr id="45" name="TextBox 18"/>
              <p:cNvSpPr txBox="1"/>
              <p:nvPr/>
            </p:nvSpPr>
            <p:spPr>
              <a:xfrm rot="18969360">
                <a:off x="771103" y="1977163"/>
                <a:ext cx="470000" cy="400110"/>
              </a:xfrm>
              <a:prstGeom prst="rect">
                <a:avLst/>
              </a:prstGeom>
              <a:noFill/>
            </p:spPr>
            <p:txBody>
              <a:bodyPr wrap="none">
                <a:normAutofit/>
              </a:bodyPr>
              <a:lstStyle/>
              <a:p>
                <a:pPr algn="ctr"/>
                <a:r>
                  <a:rPr lang="en-US" altLang="zh-CN" sz="2000" b="1" dirty="0" smtClean="0">
                    <a:solidFill>
                      <a:schemeClr val="bg1"/>
                    </a:solidFill>
                    <a:latin typeface="Adobe Heiti Std" panose="020B0604020202020204"/>
                    <a:cs typeface="+mn-ea"/>
                    <a:sym typeface="Adobe Heiti Std" panose="020B0604020202020204"/>
                  </a:rPr>
                  <a:t>04</a:t>
                </a:r>
                <a:endParaRPr lang="en-US" altLang="zh-CN" sz="2000" b="1" dirty="0">
                  <a:solidFill>
                    <a:schemeClr val="bg1"/>
                  </a:solidFill>
                  <a:latin typeface="Adobe Heiti Std" panose="020B0604020202020204"/>
                  <a:cs typeface="+mn-ea"/>
                  <a:sym typeface="Adobe Heiti Std" panose="020B0604020202020204"/>
                </a:endParaRPr>
              </a:p>
            </p:txBody>
          </p:sp>
        </p:grpSp>
        <p:sp>
          <p:nvSpPr>
            <p:cNvPr id="40" name="矩形 39"/>
            <p:cNvSpPr/>
            <p:nvPr/>
          </p:nvSpPr>
          <p:spPr>
            <a:xfrm>
              <a:off x="964618" y="3081938"/>
              <a:ext cx="1959204" cy="1215204"/>
            </a:xfrm>
            <a:prstGeom prst="rect">
              <a:avLst/>
            </a:prstGeom>
          </p:spPr>
          <p:txBody>
            <a:bodyPr wrap="square">
              <a:spAutoFit/>
            </a:bodyPr>
            <a:lstStyle/>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p:txBody>
        </p:sp>
      </p:grpSp>
      <p:grpSp>
        <p:nvGrpSpPr>
          <p:cNvPr id="46" name="组合 45"/>
          <p:cNvGrpSpPr/>
          <p:nvPr/>
        </p:nvGrpSpPr>
        <p:grpSpPr>
          <a:xfrm>
            <a:off x="6336099" y="2192528"/>
            <a:ext cx="2346037" cy="3024337"/>
            <a:chOff x="771103" y="1916831"/>
            <a:chExt cx="2346037" cy="3024337"/>
          </a:xfrm>
          <a:effectLst/>
        </p:grpSpPr>
        <p:grpSp>
          <p:nvGrpSpPr>
            <p:cNvPr id="47" name="ergethrtjth"/>
            <p:cNvGrpSpPr/>
            <p:nvPr>
              <p:custDataLst>
                <p:tags r:id="rId1"/>
              </p:custDataLst>
            </p:nvPr>
          </p:nvGrpSpPr>
          <p:grpSpPr>
            <a:xfrm>
              <a:off x="771103" y="1916831"/>
              <a:ext cx="2346037" cy="3024337"/>
              <a:chOff x="771103" y="1916831"/>
              <a:chExt cx="2346037" cy="3024337"/>
            </a:xfrm>
          </p:grpSpPr>
          <p:sp>
            <p:nvSpPr>
              <p:cNvPr id="49" name="Rectangle 3"/>
              <p:cNvSpPr/>
              <p:nvPr/>
            </p:nvSpPr>
            <p:spPr>
              <a:xfrm>
                <a:off x="771301" y="1916832"/>
                <a:ext cx="2345839" cy="3024336"/>
              </a:xfrm>
              <a:prstGeom prst="rect">
                <a:avLst/>
              </a:prstGeom>
              <a:noFill/>
              <a:ln w="38100">
                <a:solidFill>
                  <a:srgbClr val="DD6E65"/>
                </a:solid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14000"/>
                  </a:lnSpc>
                </a:pPr>
                <a:endParaRPr lang="en-US" altLang="zh-CN" sz="1400" dirty="0">
                  <a:solidFill>
                    <a:schemeClr val="bg2">
                      <a:lumMod val="25000"/>
                    </a:schemeClr>
                  </a:solidFill>
                  <a:latin typeface="Adobe Heiti Std" panose="020B0604020202020204"/>
                  <a:cs typeface="+mn-ea"/>
                  <a:sym typeface="Adobe Heiti Std" panose="020B0604020202020204"/>
                </a:endParaRPr>
              </a:p>
            </p:txBody>
          </p:sp>
          <p:sp>
            <p:nvSpPr>
              <p:cNvPr id="50" name="Right Triangle 4"/>
              <p:cNvSpPr/>
              <p:nvPr/>
            </p:nvSpPr>
            <p:spPr>
              <a:xfrm rot="5400000">
                <a:off x="807813" y="1880319"/>
                <a:ext cx="840739" cy="913764"/>
              </a:xfrm>
              <a:prstGeom prst="rtTriangle">
                <a:avLst/>
              </a:prstGeom>
              <a:solidFill>
                <a:srgbClr val="DD6E65"/>
              </a:solidFill>
              <a:ln w="38100">
                <a:no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51" name="Right Triangle 5"/>
              <p:cNvSpPr/>
              <p:nvPr/>
            </p:nvSpPr>
            <p:spPr>
              <a:xfrm rot="16200000">
                <a:off x="2170909" y="3994938"/>
                <a:ext cx="906847" cy="985614"/>
              </a:xfrm>
              <a:prstGeom prst="rtTriangle">
                <a:avLst/>
              </a:prstGeom>
              <a:solidFill>
                <a:srgbClr val="DD6E65"/>
              </a:solidFill>
              <a:ln w="38100">
                <a:no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2">
                      <a:lumMod val="25000"/>
                    </a:schemeClr>
                  </a:solidFill>
                  <a:latin typeface="Adobe Heiti Std" panose="020B0604020202020204"/>
                  <a:cs typeface="+mn-ea"/>
                  <a:sym typeface="Adobe Heiti Std" panose="020B0604020202020204"/>
                </a:endParaRPr>
              </a:p>
            </p:txBody>
          </p:sp>
          <p:sp>
            <p:nvSpPr>
              <p:cNvPr id="52" name="TextBox 6"/>
              <p:cNvSpPr txBox="1"/>
              <p:nvPr/>
            </p:nvSpPr>
            <p:spPr>
              <a:xfrm>
                <a:off x="1135345" y="2665091"/>
                <a:ext cx="1617751" cy="379656"/>
              </a:xfrm>
              <a:prstGeom prst="rect">
                <a:avLst/>
              </a:prstGeom>
              <a:noFill/>
            </p:spPr>
            <p:txBody>
              <a:bodyPr wrap="none">
                <a:normAutofit/>
              </a:bodyPr>
              <a:lstStyle/>
              <a:p>
                <a:pPr algn="ctr"/>
                <a:r>
                  <a:rPr lang="zh-CN" altLang="en-US" sz="1867" b="1" dirty="0">
                    <a:solidFill>
                      <a:schemeClr val="bg2">
                        <a:lumMod val="25000"/>
                      </a:schemeClr>
                    </a:solidFill>
                    <a:latin typeface="Adobe Heiti Std" panose="020B0604020202020204"/>
                    <a:cs typeface="+mn-ea"/>
                    <a:sym typeface="Adobe Heiti Std" panose="020B0604020202020204"/>
                  </a:rPr>
                  <a:t>点击添加内容</a:t>
                </a:r>
              </a:p>
            </p:txBody>
          </p:sp>
          <p:sp>
            <p:nvSpPr>
              <p:cNvPr id="53" name="TextBox 18"/>
              <p:cNvSpPr txBox="1"/>
              <p:nvPr/>
            </p:nvSpPr>
            <p:spPr>
              <a:xfrm rot="18969360">
                <a:off x="771103" y="1977163"/>
                <a:ext cx="470000" cy="400110"/>
              </a:xfrm>
              <a:prstGeom prst="rect">
                <a:avLst/>
              </a:prstGeom>
              <a:noFill/>
            </p:spPr>
            <p:txBody>
              <a:bodyPr wrap="none">
                <a:normAutofit/>
              </a:bodyPr>
              <a:lstStyle/>
              <a:p>
                <a:pPr algn="ctr"/>
                <a:r>
                  <a:rPr lang="en-US" altLang="zh-CN" sz="2000" b="1" dirty="0" smtClean="0">
                    <a:solidFill>
                      <a:schemeClr val="bg1"/>
                    </a:solidFill>
                    <a:latin typeface="Adobe Heiti Std" panose="020B0604020202020204"/>
                    <a:cs typeface="+mn-ea"/>
                    <a:sym typeface="Adobe Heiti Std" panose="020B0604020202020204"/>
                  </a:rPr>
                  <a:t>03</a:t>
                </a:r>
                <a:endParaRPr lang="en-US" altLang="zh-CN" sz="2000" b="1" dirty="0">
                  <a:solidFill>
                    <a:schemeClr val="bg1"/>
                  </a:solidFill>
                  <a:latin typeface="Adobe Heiti Std" panose="020B0604020202020204"/>
                  <a:cs typeface="+mn-ea"/>
                  <a:sym typeface="Adobe Heiti Std" panose="020B0604020202020204"/>
                </a:endParaRPr>
              </a:p>
            </p:txBody>
          </p:sp>
        </p:grpSp>
        <p:sp>
          <p:nvSpPr>
            <p:cNvPr id="48" name="矩形 47"/>
            <p:cNvSpPr/>
            <p:nvPr/>
          </p:nvSpPr>
          <p:spPr>
            <a:xfrm>
              <a:off x="964618" y="3081938"/>
              <a:ext cx="1959204" cy="1215204"/>
            </a:xfrm>
            <a:prstGeom prst="rect">
              <a:avLst/>
            </a:prstGeom>
          </p:spPr>
          <p:txBody>
            <a:bodyPr wrap="square">
              <a:spAutoFit/>
            </a:bodyPr>
            <a:lstStyle/>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a:p>
              <a:pPr algn="ctr">
                <a:lnSpc>
                  <a:spcPct val="114000"/>
                </a:lnSpc>
              </a:pPr>
              <a:r>
                <a:rPr lang="zh-CN" altLang="en-US" sz="1600" dirty="0">
                  <a:solidFill>
                    <a:schemeClr val="bg2">
                      <a:lumMod val="25000"/>
                    </a:schemeClr>
                  </a:solidFill>
                  <a:latin typeface="Adobe Heiti Std" panose="020B0604020202020204"/>
                  <a:cs typeface="+mn-ea"/>
                  <a:sym typeface="Adobe Heiti Std" panose="020B0604020202020204"/>
                </a:rPr>
                <a:t>点击添加主要内容</a:t>
              </a:r>
              <a:endParaRPr lang="en-US" altLang="zh-CN" sz="1600" dirty="0">
                <a:solidFill>
                  <a:schemeClr val="bg2">
                    <a:lumMod val="25000"/>
                  </a:schemeClr>
                </a:solidFill>
                <a:latin typeface="Adobe Heiti Std" panose="020B0604020202020204"/>
                <a:cs typeface="+mn-ea"/>
                <a:sym typeface="Adobe Heiti Std" panose="020B0604020202020204"/>
              </a:endParaRPr>
            </a:p>
          </p:txBody>
        </p:sp>
      </p:grpSp>
    </p:spTree>
    <p:extLst>
      <p:ext uri="{BB962C8B-B14F-4D97-AF65-F5344CB8AC3E}">
        <p14:creationId xmlns:p14="http://schemas.microsoft.com/office/powerpoint/2010/main" val="2039793967"/>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4369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803400" y="1598613"/>
            <a:ext cx="8585200" cy="2794131"/>
            <a:chOff x="1803400" y="1598613"/>
            <a:chExt cx="8585200" cy="2794131"/>
          </a:xfrm>
          <a:effectLst>
            <a:outerShdw blurRad="50800" dist="63500" dir="8100000" algn="tr" rotWithShape="0">
              <a:prstClr val="black">
                <a:alpha val="40000"/>
              </a:prstClr>
            </a:outerShdw>
          </a:effectLst>
        </p:grpSpPr>
        <p:sp>
          <p:nvSpPr>
            <p:cNvPr id="4" name="íṥ1iḑé"/>
            <p:cNvSpPr/>
            <p:nvPr/>
          </p:nvSpPr>
          <p:spPr>
            <a:xfrm>
              <a:off x="1803400" y="1598613"/>
              <a:ext cx="1371600" cy="1266825"/>
            </a:xfrm>
            <a:prstGeom prst="roundRect">
              <a:avLst/>
            </a:prstGeom>
            <a:solidFill>
              <a:srgbClr val="F68E69"/>
            </a:solidFill>
            <a:ln w="12700" cap="flat">
              <a:noFill/>
              <a:miter lim="400000"/>
            </a:ln>
            <a:effectLst/>
            <a:extLst>
              <a:ext uri="{C572A759-6A51-4108-AA02-DFA0A04FC94B}">
                <ma14:wrappingTextBoxFlag xmlns="" xmlns:lc="http://schemas.openxmlformats.org/drawingml/2006/lockedCanvas" xmlns:ma14="http://schemas.microsoft.com/office/mac/drawingml/2011/main" xmlns:p14="http://schemas.microsoft.com/office/powerpoint/2010/main" xmlns:a16="http://schemas.microsoft.com/office/drawing/2014/main" val="1"/>
              </a:ext>
            </a:ex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spcBef>
                  <a:spcPct val="0"/>
                </a:spcBef>
              </a:pPr>
              <a:r>
                <a:rPr lang="en-US" altLang="zh-CN" sz="1800" b="1" i="1" dirty="0">
                  <a:solidFill>
                    <a:schemeClr val="bg1"/>
                  </a:solidFill>
                  <a:latin typeface="Adobe Heiti Std" panose="020B0604020202020204"/>
                  <a:cs typeface="+mn-ea"/>
                  <a:sym typeface="Adobe Heiti Std" panose="020B0604020202020204"/>
                </a:rPr>
                <a:t>Text here</a:t>
              </a:r>
              <a:endParaRPr lang="zh-CN" altLang="en-US" sz="1800" b="1" i="1" dirty="0">
                <a:solidFill>
                  <a:schemeClr val="bg1"/>
                </a:solidFill>
                <a:latin typeface="Adobe Heiti Std" panose="020B0604020202020204"/>
                <a:cs typeface="+mn-ea"/>
                <a:sym typeface="Adobe Heiti Std" panose="020B0604020202020204"/>
              </a:endParaRPr>
            </a:p>
          </p:txBody>
        </p:sp>
        <p:sp>
          <p:nvSpPr>
            <p:cNvPr id="5" name="iṣlïďé"/>
            <p:cNvSpPr/>
            <p:nvPr/>
          </p:nvSpPr>
          <p:spPr>
            <a:xfrm>
              <a:off x="9017000" y="1598613"/>
              <a:ext cx="1371600" cy="1266825"/>
            </a:xfrm>
            <a:prstGeom prst="roundRect">
              <a:avLst/>
            </a:prstGeom>
            <a:solidFill>
              <a:srgbClr val="F68E69"/>
            </a:solidFill>
            <a:ln w="12700" cap="flat">
              <a:noFill/>
              <a:miter lim="400000"/>
            </a:ln>
            <a:effectLst/>
            <a:extLst>
              <a:ext uri="{C572A759-6A51-4108-AA02-DFA0A04FC94B}">
                <ma14:wrappingTextBoxFlag xmlns="" xmlns:lc="http://schemas.openxmlformats.org/drawingml/2006/lockedCanvas" xmlns:ma14="http://schemas.microsoft.com/office/mac/drawingml/2011/main" xmlns:p14="http://schemas.microsoft.com/office/powerpoint/2010/main" xmlns:a16="http://schemas.microsoft.com/office/drawing/2014/main" val="1"/>
              </a:ext>
            </a:ex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spcBef>
                  <a:spcPct val="0"/>
                </a:spcBef>
              </a:pPr>
              <a:r>
                <a:rPr lang="en-US" altLang="zh-CN" sz="1800" b="1" i="1">
                  <a:solidFill>
                    <a:schemeClr val="bg1"/>
                  </a:solidFill>
                  <a:latin typeface="Adobe Heiti Std" panose="020B0604020202020204"/>
                  <a:cs typeface="+mn-ea"/>
                  <a:sym typeface="Adobe Heiti Std" panose="020B0604020202020204"/>
                </a:rPr>
                <a:t>Text here</a:t>
              </a:r>
              <a:endParaRPr lang="zh-CN" altLang="en-US" sz="1800" b="1" i="1" dirty="0">
                <a:solidFill>
                  <a:schemeClr val="bg1"/>
                </a:solidFill>
                <a:latin typeface="Adobe Heiti Std" panose="020B0604020202020204"/>
                <a:cs typeface="+mn-ea"/>
                <a:sym typeface="Adobe Heiti Std" panose="020B0604020202020204"/>
              </a:endParaRPr>
            </a:p>
          </p:txBody>
        </p:sp>
        <p:sp>
          <p:nvSpPr>
            <p:cNvPr id="6" name="iš1iḍe"/>
            <p:cNvSpPr/>
            <p:nvPr/>
          </p:nvSpPr>
          <p:spPr>
            <a:xfrm>
              <a:off x="3606801" y="1598613"/>
              <a:ext cx="1371601" cy="1266825"/>
            </a:xfrm>
            <a:prstGeom prst="roundRect">
              <a:avLst/>
            </a:prstGeom>
            <a:solidFill>
              <a:srgbClr val="F68E69"/>
            </a:solidFill>
            <a:ln w="12700" cap="flat">
              <a:noFill/>
              <a:miter lim="400000"/>
            </a:ln>
            <a:effectLst/>
            <a:extLst>
              <a:ext uri="{C572A759-6A51-4108-AA02-DFA0A04FC94B}">
                <ma14:wrappingTextBoxFlag xmlns="" xmlns:lc="http://schemas.openxmlformats.org/drawingml/2006/lockedCanvas" xmlns:ma14="http://schemas.microsoft.com/office/mac/drawingml/2011/main" xmlns:p14="http://schemas.microsoft.com/office/powerpoint/2010/main" xmlns:a16="http://schemas.microsoft.com/office/drawing/2014/main" val="1"/>
              </a:ext>
            </a:ex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spcBef>
                  <a:spcPct val="0"/>
                </a:spcBef>
              </a:pPr>
              <a:r>
                <a:rPr lang="en-US" altLang="zh-CN" sz="1800" b="1" i="1">
                  <a:solidFill>
                    <a:schemeClr val="bg1"/>
                  </a:solidFill>
                  <a:latin typeface="Adobe Heiti Std" panose="020B0604020202020204"/>
                  <a:cs typeface="+mn-ea"/>
                  <a:sym typeface="Adobe Heiti Std" panose="020B0604020202020204"/>
                </a:rPr>
                <a:t>Text here</a:t>
              </a:r>
              <a:endParaRPr lang="zh-CN" altLang="en-US" sz="1800" b="1" i="1" dirty="0">
                <a:solidFill>
                  <a:schemeClr val="bg1"/>
                </a:solidFill>
                <a:latin typeface="Adobe Heiti Std" panose="020B0604020202020204"/>
                <a:cs typeface="+mn-ea"/>
                <a:sym typeface="Adobe Heiti Std" panose="020B0604020202020204"/>
              </a:endParaRPr>
            </a:p>
          </p:txBody>
        </p:sp>
        <p:sp>
          <p:nvSpPr>
            <p:cNvPr id="7" name="íṡlíḑè"/>
            <p:cNvSpPr/>
            <p:nvPr/>
          </p:nvSpPr>
          <p:spPr>
            <a:xfrm>
              <a:off x="5410203" y="1598613"/>
              <a:ext cx="1371600" cy="1266825"/>
            </a:xfrm>
            <a:prstGeom prst="roundRect">
              <a:avLst/>
            </a:prstGeom>
            <a:solidFill>
              <a:srgbClr val="DD6E65"/>
            </a:solidFill>
            <a:ln w="12700" cap="flat">
              <a:noFill/>
              <a:miter lim="400000"/>
            </a:ln>
            <a:effectLst/>
            <a:extLst>
              <a:ext uri="{C572A759-6A51-4108-AA02-DFA0A04FC94B}">
                <ma14:wrappingTextBoxFlag xmlns="" xmlns:lc="http://schemas.openxmlformats.org/drawingml/2006/lockedCanvas" xmlns:ma14="http://schemas.microsoft.com/office/mac/drawingml/2011/main" xmlns:p14="http://schemas.microsoft.com/office/powerpoint/2010/main" xmlns:a16="http://schemas.microsoft.com/office/drawing/2014/main" val="1"/>
              </a:ext>
            </a:ex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spcBef>
                  <a:spcPct val="0"/>
                </a:spcBef>
              </a:pPr>
              <a:r>
                <a:rPr lang="en-US" altLang="zh-CN" sz="1800" b="1" i="1" dirty="0">
                  <a:solidFill>
                    <a:schemeClr val="bg1"/>
                  </a:solidFill>
                  <a:latin typeface="Adobe Heiti Std" panose="020B0604020202020204"/>
                  <a:cs typeface="+mn-ea"/>
                  <a:sym typeface="Adobe Heiti Std" panose="020B0604020202020204"/>
                </a:rPr>
                <a:t>Text here</a:t>
              </a:r>
              <a:endParaRPr lang="zh-CN" altLang="en-US" sz="1800" b="1" i="1" dirty="0">
                <a:solidFill>
                  <a:schemeClr val="bg1"/>
                </a:solidFill>
                <a:latin typeface="Adobe Heiti Std" panose="020B0604020202020204"/>
                <a:cs typeface="+mn-ea"/>
                <a:sym typeface="Adobe Heiti Std" panose="020B0604020202020204"/>
              </a:endParaRPr>
            </a:p>
          </p:txBody>
        </p:sp>
        <p:sp>
          <p:nvSpPr>
            <p:cNvPr id="8" name="ï$ļïḓé"/>
            <p:cNvSpPr/>
            <p:nvPr/>
          </p:nvSpPr>
          <p:spPr>
            <a:xfrm>
              <a:off x="7213603" y="1598613"/>
              <a:ext cx="1371600" cy="1266825"/>
            </a:xfrm>
            <a:prstGeom prst="roundRect">
              <a:avLst/>
            </a:prstGeom>
            <a:solidFill>
              <a:srgbClr val="F68E69"/>
            </a:solidFill>
            <a:ln w="12700" cap="flat">
              <a:noFill/>
              <a:miter lim="400000"/>
            </a:ln>
            <a:effectLst/>
            <a:extLst>
              <a:ext uri="{C572A759-6A51-4108-AA02-DFA0A04FC94B}">
                <ma14:wrappingTextBoxFlag xmlns="" xmlns:lc="http://schemas.openxmlformats.org/drawingml/2006/lockedCanvas" xmlns:ma14="http://schemas.microsoft.com/office/mac/drawingml/2011/main" xmlns:p14="http://schemas.microsoft.com/office/powerpoint/2010/main" xmlns:a16="http://schemas.microsoft.com/office/drawing/2014/main" val="1"/>
              </a:ext>
            </a:ex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spcBef>
                  <a:spcPct val="0"/>
                </a:spcBef>
              </a:pPr>
              <a:r>
                <a:rPr lang="en-US" altLang="zh-CN" sz="1800" b="1" i="1">
                  <a:solidFill>
                    <a:schemeClr val="bg1"/>
                  </a:solidFill>
                  <a:latin typeface="Adobe Heiti Std" panose="020B0604020202020204"/>
                  <a:cs typeface="+mn-ea"/>
                  <a:sym typeface="Adobe Heiti Std" panose="020B0604020202020204"/>
                </a:rPr>
                <a:t>Text here</a:t>
              </a:r>
              <a:endParaRPr lang="zh-CN" altLang="en-US" sz="1800" b="1" i="1" dirty="0">
                <a:solidFill>
                  <a:schemeClr val="bg1"/>
                </a:solidFill>
                <a:latin typeface="Adobe Heiti Std" panose="020B0604020202020204"/>
                <a:cs typeface="+mn-ea"/>
                <a:sym typeface="Adobe Heiti Std" panose="020B0604020202020204"/>
              </a:endParaRPr>
            </a:p>
          </p:txBody>
        </p:sp>
        <p:sp>
          <p:nvSpPr>
            <p:cNvPr id="9" name="îsliḍê"/>
            <p:cNvSpPr/>
            <p:nvPr/>
          </p:nvSpPr>
          <p:spPr>
            <a:xfrm>
              <a:off x="3289300" y="2079625"/>
              <a:ext cx="203201" cy="304800"/>
            </a:xfrm>
            <a:prstGeom prst="rightArrow">
              <a:avLst>
                <a:gd name="adj1" fmla="val 32000"/>
                <a:gd name="adj2" fmla="val 275000"/>
              </a:avLst>
            </a:prstGeom>
            <a:solidFill>
              <a:srgbClr val="F68E69"/>
            </a:solidFill>
            <a:ln w="12700" cap="flat">
              <a:noFill/>
              <a:miter lim="400000"/>
            </a:ln>
            <a:effectLst/>
          </p:spPr>
          <p:txBody>
            <a:bodyPr wrap="square" lIns="91440" tIns="45720" rIns="91440" bIns="45720" numCol="1"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latin typeface="Adobe Heiti Std" panose="020B0604020202020204"/>
                <a:cs typeface="+mn-ea"/>
                <a:sym typeface="Adobe Heiti Std" panose="020B0604020202020204"/>
              </a:endParaRPr>
            </a:p>
          </p:txBody>
        </p:sp>
        <p:sp>
          <p:nvSpPr>
            <p:cNvPr id="10" name="íŝļîďê"/>
            <p:cNvSpPr/>
            <p:nvPr/>
          </p:nvSpPr>
          <p:spPr>
            <a:xfrm>
              <a:off x="5092702" y="2079625"/>
              <a:ext cx="203201" cy="304800"/>
            </a:xfrm>
            <a:prstGeom prst="rightArrow">
              <a:avLst>
                <a:gd name="adj1" fmla="val 32000"/>
                <a:gd name="adj2" fmla="val 275000"/>
              </a:avLst>
            </a:prstGeom>
            <a:solidFill>
              <a:srgbClr val="F68E69"/>
            </a:solidFill>
            <a:ln w="12700" cap="flat">
              <a:noFill/>
              <a:miter lim="400000"/>
            </a:ln>
            <a:effectLst/>
          </p:spPr>
          <p:txBody>
            <a:bodyPr wrap="square" lIns="91440" tIns="45720" rIns="91440" bIns="45720" numCol="1"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latin typeface="Adobe Heiti Std" panose="020B0604020202020204"/>
                <a:cs typeface="+mn-ea"/>
                <a:sym typeface="Adobe Heiti Std" panose="020B0604020202020204"/>
              </a:endParaRPr>
            </a:p>
          </p:txBody>
        </p:sp>
        <p:sp>
          <p:nvSpPr>
            <p:cNvPr id="11" name="işḻiḋè"/>
            <p:cNvSpPr/>
            <p:nvPr/>
          </p:nvSpPr>
          <p:spPr>
            <a:xfrm>
              <a:off x="8699503" y="2079625"/>
              <a:ext cx="203200" cy="304800"/>
            </a:xfrm>
            <a:prstGeom prst="rightArrow">
              <a:avLst>
                <a:gd name="adj1" fmla="val 32000"/>
                <a:gd name="adj2" fmla="val 275000"/>
              </a:avLst>
            </a:prstGeom>
            <a:solidFill>
              <a:srgbClr val="F68E69"/>
            </a:solidFill>
            <a:ln w="12700" cap="flat">
              <a:noFill/>
              <a:miter lim="400000"/>
            </a:ln>
            <a:effectLst/>
          </p:spPr>
          <p:txBody>
            <a:bodyPr wrap="square" lIns="91440" tIns="45720" rIns="91440" bIns="45720" numCol="1"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latin typeface="Adobe Heiti Std" panose="020B0604020202020204"/>
                <a:cs typeface="+mn-ea"/>
                <a:sym typeface="Adobe Heiti Std" panose="020B0604020202020204"/>
              </a:endParaRPr>
            </a:p>
          </p:txBody>
        </p:sp>
        <p:sp>
          <p:nvSpPr>
            <p:cNvPr id="12" name="ïṥḷîḋè"/>
            <p:cNvSpPr/>
            <p:nvPr/>
          </p:nvSpPr>
          <p:spPr>
            <a:xfrm>
              <a:off x="6896103" y="2079625"/>
              <a:ext cx="203200" cy="304800"/>
            </a:xfrm>
            <a:prstGeom prst="rightArrow">
              <a:avLst>
                <a:gd name="adj1" fmla="val 32000"/>
                <a:gd name="adj2" fmla="val 275000"/>
              </a:avLst>
            </a:prstGeom>
            <a:solidFill>
              <a:srgbClr val="F68E69"/>
            </a:solidFill>
            <a:ln w="12700" cap="flat">
              <a:noFill/>
              <a:miter lim="400000"/>
            </a:ln>
            <a:effectLst/>
          </p:spPr>
          <p:txBody>
            <a:bodyPr wrap="square" lIns="91440" tIns="45720" rIns="91440" bIns="45720" numCol="1"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pPr algn="l" defTabSz="584200">
                <a:lnSpc>
                  <a:spcPct val="110000"/>
                </a:lnSpc>
                <a:spcBef>
                  <a:spcPts val="3000"/>
                </a:spcBef>
                <a:defRPr sz="2000">
                  <a:solidFill>
                    <a:srgbClr val="4C4C4C"/>
                  </a:solidFill>
                </a:defRPr>
              </a:pPr>
              <a:endParaRPr>
                <a:latin typeface="Adobe Heiti Std" panose="020B0604020202020204"/>
                <a:cs typeface="+mn-ea"/>
                <a:sym typeface="Adobe Heiti Std" panose="020B0604020202020204"/>
              </a:endParaRPr>
            </a:p>
          </p:txBody>
        </p:sp>
        <p:grpSp>
          <p:nvGrpSpPr>
            <p:cNvPr id="32" name="íşḷídê"/>
            <p:cNvGrpSpPr/>
            <p:nvPr/>
          </p:nvGrpSpPr>
          <p:grpSpPr>
            <a:xfrm>
              <a:off x="2927902" y="3816744"/>
              <a:ext cx="576000" cy="576000"/>
              <a:chOff x="3124654" y="3885006"/>
              <a:chExt cx="576000" cy="576000"/>
            </a:xfrm>
          </p:grpSpPr>
          <p:sp>
            <p:nvSpPr>
              <p:cNvPr id="33" name="íšľíḓé"/>
              <p:cNvSpPr/>
              <p:nvPr/>
            </p:nvSpPr>
            <p:spPr>
              <a:xfrm>
                <a:off x="3124654" y="3885006"/>
                <a:ext cx="576000" cy="576000"/>
              </a:xfrm>
              <a:prstGeom prst="roundRect">
                <a:avLst/>
              </a:prstGeom>
              <a:solidFill>
                <a:srgbClr val="DD6E65"/>
              </a:solid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rtl="0">
                  <a:spcBef>
                    <a:spcPts val="0"/>
                  </a:spcBef>
                  <a:buNone/>
                </a:pPr>
                <a:endParaRPr>
                  <a:latin typeface="Adobe Heiti Std" panose="020B0604020202020204"/>
                  <a:cs typeface="+mn-ea"/>
                  <a:sym typeface="Adobe Heiti Std" panose="020B0604020202020204"/>
                </a:endParaRPr>
              </a:p>
            </p:txBody>
          </p:sp>
          <p:sp>
            <p:nvSpPr>
              <p:cNvPr id="34" name="îŝľíḋé"/>
              <p:cNvSpPr/>
              <p:nvPr/>
            </p:nvSpPr>
            <p:spPr>
              <a:xfrm>
                <a:off x="3236760" y="4023675"/>
                <a:ext cx="351788" cy="298663"/>
              </a:xfrm>
              <a:custGeom>
                <a:avLst/>
                <a:gdLst>
                  <a:gd name="connsiteX0" fmla="*/ 282755 w 591091"/>
                  <a:gd name="connsiteY0" fmla="*/ 187347 h 501829"/>
                  <a:gd name="connsiteX1" fmla="*/ 308576 w 591091"/>
                  <a:gd name="connsiteY1" fmla="*/ 187347 h 501829"/>
                  <a:gd name="connsiteX2" fmla="*/ 308576 w 591091"/>
                  <a:gd name="connsiteY2" fmla="*/ 210541 h 501829"/>
                  <a:gd name="connsiteX3" fmla="*/ 346017 w 591091"/>
                  <a:gd name="connsiteY3" fmla="*/ 218917 h 501829"/>
                  <a:gd name="connsiteX4" fmla="*/ 338916 w 591091"/>
                  <a:gd name="connsiteY4" fmla="*/ 248554 h 501829"/>
                  <a:gd name="connsiteX5" fmla="*/ 301475 w 591091"/>
                  <a:gd name="connsiteY5" fmla="*/ 239534 h 501829"/>
                  <a:gd name="connsiteX6" fmla="*/ 278882 w 591091"/>
                  <a:gd name="connsiteY6" fmla="*/ 253708 h 501829"/>
                  <a:gd name="connsiteX7" fmla="*/ 309867 w 591091"/>
                  <a:gd name="connsiteY7" fmla="*/ 276258 h 501829"/>
                  <a:gd name="connsiteX8" fmla="*/ 353763 w 591091"/>
                  <a:gd name="connsiteY8" fmla="*/ 324580 h 501829"/>
                  <a:gd name="connsiteX9" fmla="*/ 307285 w 591091"/>
                  <a:gd name="connsiteY9" fmla="*/ 372901 h 501829"/>
                  <a:gd name="connsiteX10" fmla="*/ 307285 w 591091"/>
                  <a:gd name="connsiteY10" fmla="*/ 399317 h 501829"/>
                  <a:gd name="connsiteX11" fmla="*/ 281464 w 591091"/>
                  <a:gd name="connsiteY11" fmla="*/ 399317 h 501829"/>
                  <a:gd name="connsiteX12" fmla="*/ 281464 w 591091"/>
                  <a:gd name="connsiteY12" fmla="*/ 374834 h 501829"/>
                  <a:gd name="connsiteX13" fmla="*/ 237568 w 591091"/>
                  <a:gd name="connsiteY13" fmla="*/ 363881 h 501829"/>
                  <a:gd name="connsiteX14" fmla="*/ 245314 w 591091"/>
                  <a:gd name="connsiteY14" fmla="*/ 332956 h 501829"/>
                  <a:gd name="connsiteX15" fmla="*/ 288565 w 591091"/>
                  <a:gd name="connsiteY15" fmla="*/ 344553 h 501829"/>
                  <a:gd name="connsiteX16" fmla="*/ 313740 w 591091"/>
                  <a:gd name="connsiteY16" fmla="*/ 328446 h 501829"/>
                  <a:gd name="connsiteX17" fmla="*/ 285983 w 591091"/>
                  <a:gd name="connsiteY17" fmla="*/ 305896 h 501829"/>
                  <a:gd name="connsiteX18" fmla="*/ 238859 w 591091"/>
                  <a:gd name="connsiteY18" fmla="*/ 258218 h 501829"/>
                  <a:gd name="connsiteX19" fmla="*/ 282755 w 591091"/>
                  <a:gd name="connsiteY19" fmla="*/ 212474 h 501829"/>
                  <a:gd name="connsiteX20" fmla="*/ 295666 w 591091"/>
                  <a:gd name="connsiteY20" fmla="*/ 151161 h 501829"/>
                  <a:gd name="connsiteX21" fmla="*/ 151700 w 591091"/>
                  <a:gd name="connsiteY21" fmla="*/ 294909 h 501829"/>
                  <a:gd name="connsiteX22" fmla="*/ 295666 w 591091"/>
                  <a:gd name="connsiteY22" fmla="*/ 438657 h 501829"/>
                  <a:gd name="connsiteX23" fmla="*/ 439631 w 591091"/>
                  <a:gd name="connsiteY23" fmla="*/ 294909 h 501829"/>
                  <a:gd name="connsiteX24" fmla="*/ 295666 w 591091"/>
                  <a:gd name="connsiteY24" fmla="*/ 151161 h 501829"/>
                  <a:gd name="connsiteX25" fmla="*/ 295423 w 591091"/>
                  <a:gd name="connsiteY25" fmla="*/ 0 h 501829"/>
                  <a:gd name="connsiteX26" fmla="*/ 309223 w 591091"/>
                  <a:gd name="connsiteY26" fmla="*/ 4834 h 501829"/>
                  <a:gd name="connsiteX27" fmla="*/ 415744 w 591091"/>
                  <a:gd name="connsiteY27" fmla="*/ 86700 h 501829"/>
                  <a:gd name="connsiteX28" fmla="*/ 415744 w 591091"/>
                  <a:gd name="connsiteY28" fmla="*/ 21594 h 501829"/>
                  <a:gd name="connsiteX29" fmla="*/ 437694 w 591091"/>
                  <a:gd name="connsiteY29" fmla="*/ 322 h 501829"/>
                  <a:gd name="connsiteX30" fmla="*/ 459644 w 591091"/>
                  <a:gd name="connsiteY30" fmla="*/ 21594 h 501829"/>
                  <a:gd name="connsiteX31" fmla="*/ 459644 w 591091"/>
                  <a:gd name="connsiteY31" fmla="*/ 120219 h 501829"/>
                  <a:gd name="connsiteX32" fmla="*/ 582305 w 591091"/>
                  <a:gd name="connsiteY32" fmla="*/ 214977 h 501829"/>
                  <a:gd name="connsiteX33" fmla="*/ 586825 w 591091"/>
                  <a:gd name="connsiteY33" fmla="*/ 245919 h 501829"/>
                  <a:gd name="connsiteX34" fmla="*/ 569394 w 591091"/>
                  <a:gd name="connsiteY34" fmla="*/ 254298 h 501829"/>
                  <a:gd name="connsiteX35" fmla="*/ 555836 w 591091"/>
                  <a:gd name="connsiteY35" fmla="*/ 249786 h 501829"/>
                  <a:gd name="connsiteX36" fmla="*/ 529367 w 591091"/>
                  <a:gd name="connsiteY36" fmla="*/ 229159 h 501829"/>
                  <a:gd name="connsiteX37" fmla="*/ 529367 w 591091"/>
                  <a:gd name="connsiteY37" fmla="*/ 479912 h 501829"/>
                  <a:gd name="connsiteX38" fmla="*/ 507418 w 591091"/>
                  <a:gd name="connsiteY38" fmla="*/ 501829 h 501829"/>
                  <a:gd name="connsiteX39" fmla="*/ 81331 w 591091"/>
                  <a:gd name="connsiteY39" fmla="*/ 501829 h 501829"/>
                  <a:gd name="connsiteX40" fmla="*/ 59381 w 591091"/>
                  <a:gd name="connsiteY40" fmla="*/ 479912 h 501829"/>
                  <a:gd name="connsiteX41" fmla="*/ 59381 w 591091"/>
                  <a:gd name="connsiteY41" fmla="*/ 231092 h 501829"/>
                  <a:gd name="connsiteX42" fmla="*/ 35495 w 591091"/>
                  <a:gd name="connsiteY42" fmla="*/ 249786 h 501829"/>
                  <a:gd name="connsiteX43" fmla="*/ 4506 w 591091"/>
                  <a:gd name="connsiteY43" fmla="*/ 245919 h 501829"/>
                  <a:gd name="connsiteX44" fmla="*/ 8380 w 591091"/>
                  <a:gd name="connsiteY44" fmla="*/ 214977 h 501829"/>
                  <a:gd name="connsiteX45" fmla="*/ 282108 w 591091"/>
                  <a:gd name="connsiteY45" fmla="*/ 4834 h 501829"/>
                  <a:gd name="connsiteX46" fmla="*/ 295423 w 591091"/>
                  <a:gd name="connsiteY46" fmla="*/ 0 h 50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91091" h="501829">
                    <a:moveTo>
                      <a:pt x="282755" y="187347"/>
                    </a:moveTo>
                    <a:lnTo>
                      <a:pt x="308576" y="187347"/>
                    </a:lnTo>
                    <a:lnTo>
                      <a:pt x="308576" y="210541"/>
                    </a:lnTo>
                    <a:cubicBezTo>
                      <a:pt x="326005" y="211186"/>
                      <a:pt x="337625" y="215051"/>
                      <a:pt x="346017" y="218917"/>
                    </a:cubicBezTo>
                    <a:lnTo>
                      <a:pt x="338916" y="248554"/>
                    </a:lnTo>
                    <a:cubicBezTo>
                      <a:pt x="331815" y="245333"/>
                      <a:pt x="320196" y="239534"/>
                      <a:pt x="301475" y="239534"/>
                    </a:cubicBezTo>
                    <a:cubicBezTo>
                      <a:pt x="284046" y="239534"/>
                      <a:pt x="278882" y="246621"/>
                      <a:pt x="278882" y="253708"/>
                    </a:cubicBezTo>
                    <a:cubicBezTo>
                      <a:pt x="278882" y="262728"/>
                      <a:pt x="287919" y="267883"/>
                      <a:pt x="309867" y="276258"/>
                    </a:cubicBezTo>
                    <a:cubicBezTo>
                      <a:pt x="340852" y="287211"/>
                      <a:pt x="353763" y="301386"/>
                      <a:pt x="353763" y="324580"/>
                    </a:cubicBezTo>
                    <a:cubicBezTo>
                      <a:pt x="353763" y="347774"/>
                      <a:pt x="336979" y="367747"/>
                      <a:pt x="307285" y="372901"/>
                    </a:cubicBezTo>
                    <a:lnTo>
                      <a:pt x="307285" y="399317"/>
                    </a:lnTo>
                    <a:lnTo>
                      <a:pt x="281464" y="399317"/>
                    </a:lnTo>
                    <a:lnTo>
                      <a:pt x="281464" y="374834"/>
                    </a:lnTo>
                    <a:cubicBezTo>
                      <a:pt x="264035" y="374190"/>
                      <a:pt x="247251" y="369036"/>
                      <a:pt x="237568" y="363881"/>
                    </a:cubicBezTo>
                    <a:lnTo>
                      <a:pt x="245314" y="332956"/>
                    </a:lnTo>
                    <a:cubicBezTo>
                      <a:pt x="256288" y="339398"/>
                      <a:pt x="271781" y="344553"/>
                      <a:pt x="288565" y="344553"/>
                    </a:cubicBezTo>
                    <a:cubicBezTo>
                      <a:pt x="303412" y="344553"/>
                      <a:pt x="313740" y="338754"/>
                      <a:pt x="313740" y="328446"/>
                    </a:cubicBezTo>
                    <a:cubicBezTo>
                      <a:pt x="313740" y="318781"/>
                      <a:pt x="305348" y="312338"/>
                      <a:pt x="285983" y="305896"/>
                    </a:cubicBezTo>
                    <a:cubicBezTo>
                      <a:pt x="258225" y="296876"/>
                      <a:pt x="238859" y="283346"/>
                      <a:pt x="238859" y="258218"/>
                    </a:cubicBezTo>
                    <a:cubicBezTo>
                      <a:pt x="238859" y="235668"/>
                      <a:pt x="254997" y="217628"/>
                      <a:pt x="282755" y="212474"/>
                    </a:cubicBezTo>
                    <a:close/>
                    <a:moveTo>
                      <a:pt x="295666" y="151161"/>
                    </a:moveTo>
                    <a:cubicBezTo>
                      <a:pt x="216258" y="151161"/>
                      <a:pt x="151700" y="215622"/>
                      <a:pt x="151700" y="294909"/>
                    </a:cubicBezTo>
                    <a:cubicBezTo>
                      <a:pt x="151700" y="374196"/>
                      <a:pt x="216258" y="438657"/>
                      <a:pt x="295666" y="438657"/>
                    </a:cubicBezTo>
                    <a:cubicBezTo>
                      <a:pt x="375073" y="438657"/>
                      <a:pt x="439631" y="374196"/>
                      <a:pt x="439631" y="294909"/>
                    </a:cubicBezTo>
                    <a:cubicBezTo>
                      <a:pt x="439631" y="215622"/>
                      <a:pt x="375073" y="151161"/>
                      <a:pt x="295666" y="151161"/>
                    </a:cubicBezTo>
                    <a:close/>
                    <a:moveTo>
                      <a:pt x="295423" y="0"/>
                    </a:moveTo>
                    <a:cubicBezTo>
                      <a:pt x="300185" y="0"/>
                      <a:pt x="305026" y="1611"/>
                      <a:pt x="309223" y="4834"/>
                    </a:cubicBezTo>
                    <a:lnTo>
                      <a:pt x="415744" y="86700"/>
                    </a:lnTo>
                    <a:lnTo>
                      <a:pt x="415744" y="21594"/>
                    </a:lnTo>
                    <a:cubicBezTo>
                      <a:pt x="415744" y="9991"/>
                      <a:pt x="425428" y="322"/>
                      <a:pt x="437694" y="322"/>
                    </a:cubicBezTo>
                    <a:cubicBezTo>
                      <a:pt x="449960" y="322"/>
                      <a:pt x="459644" y="9991"/>
                      <a:pt x="459644" y="21594"/>
                    </a:cubicBezTo>
                    <a:lnTo>
                      <a:pt x="459644" y="120219"/>
                    </a:lnTo>
                    <a:lnTo>
                      <a:pt x="582305" y="214977"/>
                    </a:lnTo>
                    <a:cubicBezTo>
                      <a:pt x="591989" y="222068"/>
                      <a:pt x="593926" y="236249"/>
                      <a:pt x="586825" y="245919"/>
                    </a:cubicBezTo>
                    <a:cubicBezTo>
                      <a:pt x="582305" y="251075"/>
                      <a:pt x="575850" y="254298"/>
                      <a:pt x="569394" y="254298"/>
                    </a:cubicBezTo>
                    <a:cubicBezTo>
                      <a:pt x="564229" y="254298"/>
                      <a:pt x="559710" y="252365"/>
                      <a:pt x="555836" y="249786"/>
                    </a:cubicBezTo>
                    <a:lnTo>
                      <a:pt x="529367" y="229159"/>
                    </a:lnTo>
                    <a:lnTo>
                      <a:pt x="529367" y="479912"/>
                    </a:lnTo>
                    <a:cubicBezTo>
                      <a:pt x="529367" y="492160"/>
                      <a:pt x="519038" y="501829"/>
                      <a:pt x="507418" y="501829"/>
                    </a:cubicBezTo>
                    <a:lnTo>
                      <a:pt x="81331" y="501829"/>
                    </a:lnTo>
                    <a:cubicBezTo>
                      <a:pt x="69065" y="501829"/>
                      <a:pt x="59381" y="492160"/>
                      <a:pt x="59381" y="479912"/>
                    </a:cubicBezTo>
                    <a:lnTo>
                      <a:pt x="59381" y="231092"/>
                    </a:lnTo>
                    <a:lnTo>
                      <a:pt x="35495" y="249786"/>
                    </a:lnTo>
                    <a:cubicBezTo>
                      <a:pt x="25811" y="256877"/>
                      <a:pt x="11608" y="254943"/>
                      <a:pt x="4506" y="245919"/>
                    </a:cubicBezTo>
                    <a:cubicBezTo>
                      <a:pt x="-2595" y="236249"/>
                      <a:pt x="-1304" y="222068"/>
                      <a:pt x="8380" y="214977"/>
                    </a:cubicBezTo>
                    <a:lnTo>
                      <a:pt x="282108" y="4834"/>
                    </a:lnTo>
                    <a:cubicBezTo>
                      <a:pt x="285982" y="1611"/>
                      <a:pt x="290662" y="0"/>
                      <a:pt x="295423" y="0"/>
                    </a:cubicBezTo>
                    <a:close/>
                  </a:path>
                </a:pathLst>
              </a:custGeom>
              <a:solidFill>
                <a:schemeClr val="bg1"/>
              </a:solidFill>
              <a:ln>
                <a:noFill/>
              </a:ln>
            </p:spPr>
            <p:txBody>
              <a:bodyPr wrap="square" lIns="91440" tIns="45720" rIns="91440" bIns="45720" anchor="ctr"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rtl="0">
                  <a:spcBef>
                    <a:spcPts val="0"/>
                  </a:spcBef>
                  <a:buNone/>
                </a:pPr>
                <a:endParaRPr>
                  <a:latin typeface="Adobe Heiti Std" panose="020B0604020202020204"/>
                  <a:cs typeface="+mn-ea"/>
                  <a:sym typeface="Adobe Heiti Std" panose="020B0604020202020204"/>
                </a:endParaRPr>
              </a:p>
            </p:txBody>
          </p:sp>
        </p:grpSp>
        <p:grpSp>
          <p:nvGrpSpPr>
            <p:cNvPr id="26" name="ïş1îḓê"/>
            <p:cNvGrpSpPr/>
            <p:nvPr/>
          </p:nvGrpSpPr>
          <p:grpSpPr>
            <a:xfrm>
              <a:off x="5808000" y="3816744"/>
              <a:ext cx="576000" cy="576000"/>
              <a:chOff x="5983304" y="3885006"/>
              <a:chExt cx="576000" cy="576000"/>
            </a:xfrm>
          </p:grpSpPr>
          <p:sp>
            <p:nvSpPr>
              <p:cNvPr id="27" name="ïṣľiḑé"/>
              <p:cNvSpPr/>
              <p:nvPr/>
            </p:nvSpPr>
            <p:spPr>
              <a:xfrm>
                <a:off x="5983304" y="3885006"/>
                <a:ext cx="576000" cy="576000"/>
              </a:xfrm>
              <a:prstGeom prst="roundRect">
                <a:avLst/>
              </a:prstGeom>
              <a:solidFill>
                <a:srgbClr val="F68E69"/>
              </a:solid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rtl="0">
                  <a:spcBef>
                    <a:spcPts val="0"/>
                  </a:spcBef>
                  <a:buNone/>
                </a:pPr>
                <a:endParaRPr>
                  <a:latin typeface="Adobe Heiti Std" panose="020B0604020202020204"/>
                  <a:cs typeface="+mn-ea"/>
                  <a:sym typeface="Adobe Heiti Std" panose="020B0604020202020204"/>
                </a:endParaRPr>
              </a:p>
            </p:txBody>
          </p:sp>
          <p:sp>
            <p:nvSpPr>
              <p:cNvPr id="28" name="iṣḻiďè"/>
              <p:cNvSpPr/>
              <p:nvPr/>
            </p:nvSpPr>
            <p:spPr>
              <a:xfrm>
                <a:off x="6095410" y="4007849"/>
                <a:ext cx="351788" cy="330314"/>
              </a:xfrm>
              <a:custGeom>
                <a:avLst/>
                <a:gdLst>
                  <a:gd name="T0" fmla="*/ 0 w 2366"/>
                  <a:gd name="T1" fmla="*/ 330 h 2225"/>
                  <a:gd name="T2" fmla="*/ 2062 w 2366"/>
                  <a:gd name="T3" fmla="*/ 225 h 2225"/>
                  <a:gd name="T4" fmla="*/ 2062 w 2366"/>
                  <a:gd name="T5" fmla="*/ 461 h 2225"/>
                  <a:gd name="T6" fmla="*/ 0 w 2366"/>
                  <a:gd name="T7" fmla="*/ 330 h 2225"/>
                  <a:gd name="T8" fmla="*/ 937 w 2366"/>
                  <a:gd name="T9" fmla="*/ 1254 h 2225"/>
                  <a:gd name="T10" fmla="*/ 937 w 2366"/>
                  <a:gd name="T11" fmla="*/ 1318 h 2225"/>
                  <a:gd name="T12" fmla="*/ 1062 w 2366"/>
                  <a:gd name="T13" fmla="*/ 1326 h 2225"/>
                  <a:gd name="T14" fmla="*/ 1125 w 2366"/>
                  <a:gd name="T15" fmla="*/ 1432 h 2225"/>
                  <a:gd name="T16" fmla="*/ 960 w 2366"/>
                  <a:gd name="T17" fmla="*/ 1423 h 2225"/>
                  <a:gd name="T18" fmla="*/ 960 w 2366"/>
                  <a:gd name="T19" fmla="*/ 1487 h 2225"/>
                  <a:gd name="T20" fmla="*/ 1136 w 2366"/>
                  <a:gd name="T21" fmla="*/ 1496 h 2225"/>
                  <a:gd name="T22" fmla="*/ 1136 w 2366"/>
                  <a:gd name="T23" fmla="*/ 1719 h 2225"/>
                  <a:gd name="T24" fmla="*/ 1229 w 2366"/>
                  <a:gd name="T25" fmla="*/ 1720 h 2225"/>
                  <a:gd name="T26" fmla="*/ 1229 w 2366"/>
                  <a:gd name="T27" fmla="*/ 1496 h 2225"/>
                  <a:gd name="T28" fmla="*/ 1410 w 2366"/>
                  <a:gd name="T29" fmla="*/ 1487 h 2225"/>
                  <a:gd name="T30" fmla="*/ 1410 w 2366"/>
                  <a:gd name="T31" fmla="*/ 1423 h 2225"/>
                  <a:gd name="T32" fmla="*/ 1240 w 2366"/>
                  <a:gd name="T33" fmla="*/ 1432 h 2225"/>
                  <a:gd name="T34" fmla="*/ 1303 w 2366"/>
                  <a:gd name="T35" fmla="*/ 1326 h 2225"/>
                  <a:gd name="T36" fmla="*/ 1426 w 2366"/>
                  <a:gd name="T37" fmla="*/ 1318 h 2225"/>
                  <a:gd name="T38" fmla="*/ 1426 w 2366"/>
                  <a:gd name="T39" fmla="*/ 1254 h 2225"/>
                  <a:gd name="T40" fmla="*/ 1342 w 2366"/>
                  <a:gd name="T41" fmla="*/ 1260 h 2225"/>
                  <a:gd name="T42" fmla="*/ 1470 w 2366"/>
                  <a:gd name="T43" fmla="*/ 1038 h 2225"/>
                  <a:gd name="T44" fmla="*/ 1361 w 2366"/>
                  <a:gd name="T45" fmla="*/ 1048 h 2225"/>
                  <a:gd name="T46" fmla="*/ 1183 w 2366"/>
                  <a:gd name="T47" fmla="*/ 1374 h 2225"/>
                  <a:gd name="T48" fmla="*/ 1005 w 2366"/>
                  <a:gd name="T49" fmla="*/ 1048 h 2225"/>
                  <a:gd name="T50" fmla="*/ 896 w 2366"/>
                  <a:gd name="T51" fmla="*/ 1038 h 2225"/>
                  <a:gd name="T52" fmla="*/ 1024 w 2366"/>
                  <a:gd name="T53" fmla="*/ 1260 h 2225"/>
                  <a:gd name="T54" fmla="*/ 937 w 2366"/>
                  <a:gd name="T55" fmla="*/ 1254 h 2225"/>
                  <a:gd name="T56" fmla="*/ 0 w 2366"/>
                  <a:gd name="T57" fmla="*/ 258 h 2225"/>
                  <a:gd name="T58" fmla="*/ 1748 w 2366"/>
                  <a:gd name="T59" fmla="*/ 282 h 2225"/>
                  <a:gd name="T60" fmla="*/ 1748 w 2366"/>
                  <a:gd name="T61" fmla="*/ 0 h 2225"/>
                  <a:gd name="T62" fmla="*/ 0 w 2366"/>
                  <a:gd name="T63" fmla="*/ 258 h 2225"/>
                  <a:gd name="T64" fmla="*/ 0 w 2366"/>
                  <a:gd name="T65" fmla="*/ 409 h 2225"/>
                  <a:gd name="T66" fmla="*/ 2366 w 2366"/>
                  <a:gd name="T67" fmla="*/ 409 h 2225"/>
                  <a:gd name="T68" fmla="*/ 2366 w 2366"/>
                  <a:gd name="T69" fmla="*/ 1846 h 2225"/>
                  <a:gd name="T70" fmla="*/ 0 w 2366"/>
                  <a:gd name="T71" fmla="*/ 1846 h 2225"/>
                  <a:gd name="T72" fmla="*/ 0 w 2366"/>
                  <a:gd name="T73" fmla="*/ 409 h 2225"/>
                  <a:gd name="T74" fmla="*/ 685 w 2366"/>
                  <a:gd name="T75" fmla="*/ 1339 h 2225"/>
                  <a:gd name="T76" fmla="*/ 1183 w 2366"/>
                  <a:gd name="T77" fmla="*/ 1874 h 2225"/>
                  <a:gd name="T78" fmla="*/ 1682 w 2366"/>
                  <a:gd name="T79" fmla="*/ 1339 h 2225"/>
                  <a:gd name="T80" fmla="*/ 1183 w 2366"/>
                  <a:gd name="T81" fmla="*/ 900 h 2225"/>
                  <a:gd name="T82" fmla="*/ 685 w 2366"/>
                  <a:gd name="T83" fmla="*/ 1339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6" h="2225">
                    <a:moveTo>
                      <a:pt x="0" y="330"/>
                    </a:moveTo>
                    <a:cubicBezTo>
                      <a:pt x="644" y="579"/>
                      <a:pt x="1391" y="544"/>
                      <a:pt x="2062" y="225"/>
                    </a:cubicBezTo>
                    <a:lnTo>
                      <a:pt x="2062" y="461"/>
                    </a:lnTo>
                    <a:cubicBezTo>
                      <a:pt x="1391" y="702"/>
                      <a:pt x="644" y="658"/>
                      <a:pt x="0" y="330"/>
                    </a:cubicBezTo>
                    <a:close/>
                    <a:moveTo>
                      <a:pt x="937" y="1254"/>
                    </a:moveTo>
                    <a:lnTo>
                      <a:pt x="937" y="1318"/>
                    </a:lnTo>
                    <a:cubicBezTo>
                      <a:pt x="978" y="1322"/>
                      <a:pt x="1020" y="1325"/>
                      <a:pt x="1062" y="1326"/>
                    </a:cubicBezTo>
                    <a:cubicBezTo>
                      <a:pt x="1083" y="1362"/>
                      <a:pt x="1104" y="1397"/>
                      <a:pt x="1125" y="1432"/>
                    </a:cubicBezTo>
                    <a:cubicBezTo>
                      <a:pt x="1070" y="1430"/>
                      <a:pt x="1014" y="1428"/>
                      <a:pt x="960" y="1423"/>
                    </a:cubicBezTo>
                    <a:lnTo>
                      <a:pt x="960" y="1487"/>
                    </a:lnTo>
                    <a:cubicBezTo>
                      <a:pt x="1018" y="1492"/>
                      <a:pt x="1077" y="1495"/>
                      <a:pt x="1136" y="1496"/>
                    </a:cubicBezTo>
                    <a:lnTo>
                      <a:pt x="1136" y="1719"/>
                    </a:lnTo>
                    <a:cubicBezTo>
                      <a:pt x="1167" y="1720"/>
                      <a:pt x="1198" y="1720"/>
                      <a:pt x="1229" y="1720"/>
                    </a:cubicBezTo>
                    <a:lnTo>
                      <a:pt x="1229" y="1496"/>
                    </a:lnTo>
                    <a:cubicBezTo>
                      <a:pt x="1289" y="1495"/>
                      <a:pt x="1350" y="1492"/>
                      <a:pt x="1410" y="1487"/>
                    </a:cubicBezTo>
                    <a:lnTo>
                      <a:pt x="1410" y="1423"/>
                    </a:lnTo>
                    <a:cubicBezTo>
                      <a:pt x="1354" y="1428"/>
                      <a:pt x="1297" y="1431"/>
                      <a:pt x="1240" y="1432"/>
                    </a:cubicBezTo>
                    <a:cubicBezTo>
                      <a:pt x="1261" y="1397"/>
                      <a:pt x="1282" y="1362"/>
                      <a:pt x="1303" y="1326"/>
                    </a:cubicBezTo>
                    <a:cubicBezTo>
                      <a:pt x="1344" y="1325"/>
                      <a:pt x="1385" y="1322"/>
                      <a:pt x="1426" y="1318"/>
                    </a:cubicBezTo>
                    <a:lnTo>
                      <a:pt x="1426" y="1254"/>
                    </a:lnTo>
                    <a:cubicBezTo>
                      <a:pt x="1398" y="1256"/>
                      <a:pt x="1370" y="1259"/>
                      <a:pt x="1342" y="1260"/>
                    </a:cubicBezTo>
                    <a:cubicBezTo>
                      <a:pt x="1385" y="1187"/>
                      <a:pt x="1427" y="1113"/>
                      <a:pt x="1470" y="1038"/>
                    </a:cubicBezTo>
                    <a:cubicBezTo>
                      <a:pt x="1434" y="1042"/>
                      <a:pt x="1398" y="1045"/>
                      <a:pt x="1361" y="1048"/>
                    </a:cubicBezTo>
                    <a:cubicBezTo>
                      <a:pt x="1302" y="1158"/>
                      <a:pt x="1242" y="1267"/>
                      <a:pt x="1183" y="1374"/>
                    </a:cubicBezTo>
                    <a:cubicBezTo>
                      <a:pt x="1123" y="1267"/>
                      <a:pt x="1064" y="1158"/>
                      <a:pt x="1005" y="1048"/>
                    </a:cubicBezTo>
                    <a:cubicBezTo>
                      <a:pt x="968" y="1045"/>
                      <a:pt x="932" y="1042"/>
                      <a:pt x="896" y="1038"/>
                    </a:cubicBezTo>
                    <a:cubicBezTo>
                      <a:pt x="939" y="1113"/>
                      <a:pt x="981" y="1187"/>
                      <a:pt x="1024" y="1260"/>
                    </a:cubicBezTo>
                    <a:cubicBezTo>
                      <a:pt x="995" y="1259"/>
                      <a:pt x="966" y="1256"/>
                      <a:pt x="937" y="1254"/>
                    </a:cubicBezTo>
                    <a:close/>
                    <a:moveTo>
                      <a:pt x="0" y="258"/>
                    </a:moveTo>
                    <a:cubicBezTo>
                      <a:pt x="545" y="470"/>
                      <a:pt x="1163" y="478"/>
                      <a:pt x="1748" y="282"/>
                    </a:cubicBezTo>
                    <a:lnTo>
                      <a:pt x="1748" y="0"/>
                    </a:lnTo>
                    <a:cubicBezTo>
                      <a:pt x="1163" y="290"/>
                      <a:pt x="545" y="376"/>
                      <a:pt x="0" y="258"/>
                    </a:cubicBezTo>
                    <a:close/>
                    <a:moveTo>
                      <a:pt x="0" y="409"/>
                    </a:moveTo>
                    <a:cubicBezTo>
                      <a:pt x="743" y="787"/>
                      <a:pt x="1623" y="787"/>
                      <a:pt x="2366" y="409"/>
                    </a:cubicBezTo>
                    <a:lnTo>
                      <a:pt x="2366" y="1846"/>
                    </a:lnTo>
                    <a:cubicBezTo>
                      <a:pt x="1623" y="2225"/>
                      <a:pt x="743" y="2225"/>
                      <a:pt x="0" y="1846"/>
                    </a:cubicBezTo>
                    <a:lnTo>
                      <a:pt x="0" y="409"/>
                    </a:lnTo>
                    <a:close/>
                    <a:moveTo>
                      <a:pt x="685" y="1339"/>
                    </a:moveTo>
                    <a:cubicBezTo>
                      <a:pt x="684" y="1607"/>
                      <a:pt x="906" y="1874"/>
                      <a:pt x="1183" y="1874"/>
                    </a:cubicBezTo>
                    <a:cubicBezTo>
                      <a:pt x="1460" y="1875"/>
                      <a:pt x="1682" y="1607"/>
                      <a:pt x="1682" y="1339"/>
                    </a:cubicBezTo>
                    <a:cubicBezTo>
                      <a:pt x="1682" y="1069"/>
                      <a:pt x="1460" y="901"/>
                      <a:pt x="1183" y="900"/>
                    </a:cubicBezTo>
                    <a:cubicBezTo>
                      <a:pt x="906" y="901"/>
                      <a:pt x="684" y="1069"/>
                      <a:pt x="685" y="1339"/>
                    </a:cubicBezTo>
                    <a:close/>
                  </a:path>
                </a:pathLst>
              </a:custGeom>
              <a:solidFill>
                <a:schemeClr val="bg1"/>
              </a:solidFill>
              <a:ln>
                <a:noFill/>
              </a:ln>
            </p:spPr>
            <p:txBody>
              <a:bodyPr wrap="square" lIns="91440" tIns="45720" rIns="91440" bIns="45720" anchor="ctr"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rtl="0">
                  <a:spcBef>
                    <a:spcPts val="0"/>
                  </a:spcBef>
                  <a:buNone/>
                </a:pPr>
                <a:endParaRPr>
                  <a:latin typeface="Adobe Heiti Std" panose="020B0604020202020204"/>
                  <a:cs typeface="+mn-ea"/>
                  <a:sym typeface="Adobe Heiti Std" panose="020B0604020202020204"/>
                </a:endParaRPr>
              </a:p>
            </p:txBody>
          </p:sp>
        </p:grpSp>
        <p:grpSp>
          <p:nvGrpSpPr>
            <p:cNvPr id="20" name="íślîde"/>
            <p:cNvGrpSpPr/>
            <p:nvPr/>
          </p:nvGrpSpPr>
          <p:grpSpPr>
            <a:xfrm>
              <a:off x="8688098" y="3816744"/>
              <a:ext cx="576000" cy="576000"/>
              <a:chOff x="8841953" y="3885006"/>
              <a:chExt cx="576000" cy="576000"/>
            </a:xfrm>
          </p:grpSpPr>
          <p:sp>
            <p:nvSpPr>
              <p:cNvPr id="21" name="íŝ1îḓe"/>
              <p:cNvSpPr/>
              <p:nvPr/>
            </p:nvSpPr>
            <p:spPr>
              <a:xfrm>
                <a:off x="8841953" y="3885006"/>
                <a:ext cx="576000" cy="576000"/>
              </a:xfrm>
              <a:prstGeom prst="roundRect">
                <a:avLst/>
              </a:prstGeom>
              <a:solidFill>
                <a:srgbClr val="DD6E65"/>
              </a:solid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rtl="0">
                  <a:spcBef>
                    <a:spcPts val="0"/>
                  </a:spcBef>
                  <a:buNone/>
                </a:pPr>
                <a:endParaRPr>
                  <a:latin typeface="Adobe Heiti Std" panose="020B0604020202020204"/>
                  <a:cs typeface="+mn-ea"/>
                  <a:sym typeface="Adobe Heiti Std" panose="020B0604020202020204"/>
                </a:endParaRPr>
              </a:p>
            </p:txBody>
          </p:sp>
          <p:sp>
            <p:nvSpPr>
              <p:cNvPr id="22" name="îṩļïḍe"/>
              <p:cNvSpPr/>
              <p:nvPr/>
            </p:nvSpPr>
            <p:spPr>
              <a:xfrm>
                <a:off x="8954059" y="4009063"/>
                <a:ext cx="351788" cy="327887"/>
              </a:xfrm>
              <a:custGeom>
                <a:avLst/>
                <a:gdLst>
                  <a:gd name="connsiteX0" fmla="*/ 103209 w 600657"/>
                  <a:gd name="connsiteY0" fmla="*/ 435200 h 559848"/>
                  <a:gd name="connsiteX1" fmla="*/ 103209 w 600657"/>
                  <a:gd name="connsiteY1" fmla="*/ 502743 h 559848"/>
                  <a:gd name="connsiteX2" fmla="*/ 121655 w 600657"/>
                  <a:gd name="connsiteY2" fmla="*/ 521164 h 559848"/>
                  <a:gd name="connsiteX3" fmla="*/ 544078 w 600657"/>
                  <a:gd name="connsiteY3" fmla="*/ 521164 h 559848"/>
                  <a:gd name="connsiteX4" fmla="*/ 562525 w 600657"/>
                  <a:gd name="connsiteY4" fmla="*/ 502743 h 559848"/>
                  <a:gd name="connsiteX5" fmla="*/ 564369 w 600657"/>
                  <a:gd name="connsiteY5" fmla="*/ 502743 h 559848"/>
                  <a:gd name="connsiteX6" fmla="*/ 564369 w 600657"/>
                  <a:gd name="connsiteY6" fmla="*/ 435200 h 559848"/>
                  <a:gd name="connsiteX7" fmla="*/ 121655 w 600657"/>
                  <a:gd name="connsiteY7" fmla="*/ 216604 h 559848"/>
                  <a:gd name="connsiteX8" fmla="*/ 103209 w 600657"/>
                  <a:gd name="connsiteY8" fmla="*/ 235025 h 559848"/>
                  <a:gd name="connsiteX9" fmla="*/ 103209 w 600657"/>
                  <a:gd name="connsiteY9" fmla="*/ 303183 h 559848"/>
                  <a:gd name="connsiteX10" fmla="*/ 562525 w 600657"/>
                  <a:gd name="connsiteY10" fmla="*/ 303183 h 559848"/>
                  <a:gd name="connsiteX11" fmla="*/ 562525 w 600657"/>
                  <a:gd name="connsiteY11" fmla="*/ 235025 h 559848"/>
                  <a:gd name="connsiteX12" fmla="*/ 544078 w 600657"/>
                  <a:gd name="connsiteY12" fmla="*/ 216604 h 559848"/>
                  <a:gd name="connsiteX13" fmla="*/ 121655 w 600657"/>
                  <a:gd name="connsiteY13" fmla="*/ 177920 h 559848"/>
                  <a:gd name="connsiteX14" fmla="*/ 544078 w 600657"/>
                  <a:gd name="connsiteY14" fmla="*/ 177920 h 559848"/>
                  <a:gd name="connsiteX15" fmla="*/ 600647 w 600657"/>
                  <a:gd name="connsiteY15" fmla="*/ 235025 h 559848"/>
                  <a:gd name="connsiteX16" fmla="*/ 600647 w 600657"/>
                  <a:gd name="connsiteY16" fmla="*/ 502743 h 559848"/>
                  <a:gd name="connsiteX17" fmla="*/ 544078 w 600657"/>
                  <a:gd name="connsiteY17" fmla="*/ 559848 h 559848"/>
                  <a:gd name="connsiteX18" fmla="*/ 121655 w 600657"/>
                  <a:gd name="connsiteY18" fmla="*/ 559848 h 559848"/>
                  <a:gd name="connsiteX19" fmla="*/ 64471 w 600657"/>
                  <a:gd name="connsiteY19" fmla="*/ 502743 h 559848"/>
                  <a:gd name="connsiteX20" fmla="*/ 64471 w 600657"/>
                  <a:gd name="connsiteY20" fmla="*/ 235025 h 559848"/>
                  <a:gd name="connsiteX21" fmla="*/ 121655 w 600657"/>
                  <a:gd name="connsiteY21" fmla="*/ 177920 h 559848"/>
                  <a:gd name="connsiteX22" fmla="*/ 472657 w 600657"/>
                  <a:gd name="connsiteY22" fmla="*/ 412 h 559848"/>
                  <a:gd name="connsiteX23" fmla="*/ 520129 w 600657"/>
                  <a:gd name="connsiteY23" fmla="*/ 42280 h 559848"/>
                  <a:gd name="connsiteX24" fmla="*/ 547800 w 600657"/>
                  <a:gd name="connsiteY24" fmla="*/ 149095 h 559848"/>
                  <a:gd name="connsiteX25" fmla="*/ 544111 w 600657"/>
                  <a:gd name="connsiteY25" fmla="*/ 149095 h 559848"/>
                  <a:gd name="connsiteX26" fmla="*/ 544111 w 600657"/>
                  <a:gd name="connsiteY26" fmla="*/ 147253 h 559848"/>
                  <a:gd name="connsiteX27" fmla="*/ 123515 w 600657"/>
                  <a:gd name="connsiteY27" fmla="*/ 147253 h 559848"/>
                  <a:gd name="connsiteX28" fmla="*/ 37428 w 600657"/>
                  <a:gd name="connsiteY28" fmla="*/ 233196 h 559848"/>
                  <a:gd name="connsiteX29" fmla="*/ 37428 w 600657"/>
                  <a:gd name="connsiteY29" fmla="*/ 311772 h 559848"/>
                  <a:gd name="connsiteX30" fmla="*/ 2379 w 600657"/>
                  <a:gd name="connsiteY30" fmla="*/ 179789 h 559848"/>
                  <a:gd name="connsiteX31" fmla="*/ 42962 w 600657"/>
                  <a:gd name="connsiteY31" fmla="*/ 110420 h 559848"/>
                  <a:gd name="connsiteX32" fmla="*/ 450645 w 600657"/>
                  <a:gd name="connsiteY32" fmla="*/ 2378 h 559848"/>
                  <a:gd name="connsiteX33" fmla="*/ 472657 w 600657"/>
                  <a:gd name="connsiteY33" fmla="*/ 412 h 55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657" h="559848">
                    <a:moveTo>
                      <a:pt x="103209" y="435200"/>
                    </a:moveTo>
                    <a:lnTo>
                      <a:pt x="103209" y="502743"/>
                    </a:lnTo>
                    <a:cubicBezTo>
                      <a:pt x="103209" y="511954"/>
                      <a:pt x="110587" y="521164"/>
                      <a:pt x="121655" y="521164"/>
                    </a:cubicBezTo>
                    <a:lnTo>
                      <a:pt x="544078" y="521164"/>
                    </a:lnTo>
                    <a:cubicBezTo>
                      <a:pt x="553301" y="521164"/>
                      <a:pt x="562525" y="513796"/>
                      <a:pt x="562525" y="502743"/>
                    </a:cubicBezTo>
                    <a:lnTo>
                      <a:pt x="564369" y="502743"/>
                    </a:lnTo>
                    <a:lnTo>
                      <a:pt x="564369" y="435200"/>
                    </a:lnTo>
                    <a:close/>
                    <a:moveTo>
                      <a:pt x="121655" y="216604"/>
                    </a:moveTo>
                    <a:cubicBezTo>
                      <a:pt x="112432" y="216604"/>
                      <a:pt x="103209" y="223972"/>
                      <a:pt x="103209" y="235025"/>
                    </a:cubicBezTo>
                    <a:lnTo>
                      <a:pt x="103209" y="303183"/>
                    </a:lnTo>
                    <a:lnTo>
                      <a:pt x="562525" y="303183"/>
                    </a:lnTo>
                    <a:lnTo>
                      <a:pt x="562525" y="235025"/>
                    </a:lnTo>
                    <a:cubicBezTo>
                      <a:pt x="562525" y="225815"/>
                      <a:pt x="555146" y="216604"/>
                      <a:pt x="544078" y="216604"/>
                    </a:cubicBezTo>
                    <a:close/>
                    <a:moveTo>
                      <a:pt x="121655" y="177920"/>
                    </a:moveTo>
                    <a:lnTo>
                      <a:pt x="544078" y="177920"/>
                    </a:lnTo>
                    <a:cubicBezTo>
                      <a:pt x="575437" y="177920"/>
                      <a:pt x="601262" y="203709"/>
                      <a:pt x="600647" y="235025"/>
                    </a:cubicBezTo>
                    <a:lnTo>
                      <a:pt x="600647" y="502743"/>
                    </a:lnTo>
                    <a:cubicBezTo>
                      <a:pt x="600647" y="534059"/>
                      <a:pt x="575437" y="559848"/>
                      <a:pt x="544078" y="559848"/>
                    </a:cubicBezTo>
                    <a:lnTo>
                      <a:pt x="121655" y="559848"/>
                    </a:lnTo>
                    <a:cubicBezTo>
                      <a:pt x="90296" y="559848"/>
                      <a:pt x="64471" y="534059"/>
                      <a:pt x="64471" y="502743"/>
                    </a:cubicBezTo>
                    <a:lnTo>
                      <a:pt x="64471" y="235025"/>
                    </a:lnTo>
                    <a:cubicBezTo>
                      <a:pt x="64471" y="203709"/>
                      <a:pt x="90296" y="177920"/>
                      <a:pt x="121655" y="177920"/>
                    </a:cubicBezTo>
                    <a:close/>
                    <a:moveTo>
                      <a:pt x="472657" y="412"/>
                    </a:moveTo>
                    <a:cubicBezTo>
                      <a:pt x="494534" y="3145"/>
                      <a:pt x="514595" y="19260"/>
                      <a:pt x="520129" y="42280"/>
                    </a:cubicBezTo>
                    <a:lnTo>
                      <a:pt x="547800" y="149095"/>
                    </a:lnTo>
                    <a:lnTo>
                      <a:pt x="544111" y="149095"/>
                    </a:lnTo>
                    <a:lnTo>
                      <a:pt x="544111" y="147253"/>
                    </a:lnTo>
                    <a:lnTo>
                      <a:pt x="123515" y="147253"/>
                    </a:lnTo>
                    <a:cubicBezTo>
                      <a:pt x="75552" y="147253"/>
                      <a:pt x="37428" y="185313"/>
                      <a:pt x="37428" y="233196"/>
                    </a:cubicBezTo>
                    <a:lnTo>
                      <a:pt x="37428" y="311772"/>
                    </a:lnTo>
                    <a:lnTo>
                      <a:pt x="2379" y="179789"/>
                    </a:lnTo>
                    <a:cubicBezTo>
                      <a:pt x="-6845" y="150936"/>
                      <a:pt x="11602" y="117787"/>
                      <a:pt x="42962" y="110420"/>
                    </a:cubicBezTo>
                    <a:lnTo>
                      <a:pt x="450645" y="2378"/>
                    </a:lnTo>
                    <a:cubicBezTo>
                      <a:pt x="457870" y="76"/>
                      <a:pt x="465364" y="-499"/>
                      <a:pt x="472657" y="412"/>
                    </a:cubicBezTo>
                    <a:close/>
                  </a:path>
                </a:pathLst>
              </a:custGeom>
              <a:solidFill>
                <a:schemeClr val="bg1"/>
              </a:solidFill>
              <a:ln>
                <a:noFill/>
              </a:ln>
            </p:spPr>
            <p:txBody>
              <a:bodyPr wrap="square" lIns="91440" tIns="45720" rIns="91440" bIns="45720" anchor="ctr"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rtl="0">
                  <a:spcBef>
                    <a:spcPts val="0"/>
                  </a:spcBef>
                  <a:buNone/>
                </a:pPr>
                <a:endParaRPr>
                  <a:latin typeface="Adobe Heiti Std" panose="020B0604020202020204"/>
                  <a:cs typeface="+mn-ea"/>
                  <a:sym typeface="Adobe Heiti Std" panose="020B0604020202020204"/>
                </a:endParaRPr>
              </a:p>
            </p:txBody>
          </p:sp>
        </p:grpSp>
        <p:cxnSp>
          <p:nvCxnSpPr>
            <p:cNvPr id="16" name="肘形连接符 15"/>
            <p:cNvCxnSpPr>
              <a:stCxn id="7" idx="2"/>
              <a:endCxn id="33" idx="0"/>
            </p:cNvCxnSpPr>
            <p:nvPr/>
          </p:nvCxnSpPr>
          <p:spPr>
            <a:xfrm rot="5400000">
              <a:off x="4180300" y="1901041"/>
              <a:ext cx="951306" cy="2880101"/>
            </a:xfrm>
            <a:prstGeom prst="bentConnector3">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7" idx="2"/>
              <a:endCxn id="21" idx="0"/>
            </p:cNvCxnSpPr>
            <p:nvPr/>
          </p:nvCxnSpPr>
          <p:spPr>
            <a:xfrm rot="16200000" flipH="1">
              <a:off x="7060397" y="1901043"/>
              <a:ext cx="951306" cy="2880095"/>
            </a:xfrm>
            <a:prstGeom prst="bentConnector3">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2"/>
              <a:endCxn id="27" idx="0"/>
            </p:cNvCxnSpPr>
            <p:nvPr/>
          </p:nvCxnSpPr>
          <p:spPr>
            <a:xfrm flipH="1">
              <a:off x="6096000" y="2865438"/>
              <a:ext cx="3" cy="951306"/>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1" y="0"/>
            <a:ext cx="3928535" cy="1136782"/>
            <a:chOff x="-1" y="0"/>
            <a:chExt cx="3928535" cy="1136782"/>
          </a:xfrm>
        </p:grpSpPr>
        <p:pic>
          <p:nvPicPr>
            <p:cNvPr id="38" name="图片 37"/>
            <p:cNvPicPr>
              <a:picLocks noChangeAspect="1"/>
            </p:cNvPicPr>
            <p:nvPr/>
          </p:nvPicPr>
          <p:blipFill rotWithShape="1">
            <a:blip r:embed="rId4"/>
            <a:srcRect l="1377"/>
            <a:stretch/>
          </p:blipFill>
          <p:spPr>
            <a:xfrm>
              <a:off x="-1" y="0"/>
              <a:ext cx="1066801" cy="1136782"/>
            </a:xfrm>
            <a:prstGeom prst="rect">
              <a:avLst/>
            </a:prstGeom>
          </p:spPr>
        </p:pic>
        <p:sp>
          <p:nvSpPr>
            <p:cNvPr id="39" name="文本框 38"/>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40" name="矩形 39"/>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41" name="TextBox 13"/>
          <p:cNvSpPr txBox="1"/>
          <p:nvPr/>
        </p:nvSpPr>
        <p:spPr>
          <a:xfrm>
            <a:off x="2048902" y="4531412"/>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2" name="TextBox 13"/>
          <p:cNvSpPr txBox="1"/>
          <p:nvPr/>
        </p:nvSpPr>
        <p:spPr>
          <a:xfrm>
            <a:off x="4978402" y="4531412"/>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
        <p:nvSpPr>
          <p:cNvPr id="43" name="TextBox 13"/>
          <p:cNvSpPr txBox="1"/>
          <p:nvPr/>
        </p:nvSpPr>
        <p:spPr>
          <a:xfrm>
            <a:off x="7809098" y="4531412"/>
            <a:ext cx="2333999" cy="10341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zh-CN" altLang="en-US" sz="1200" dirty="0" smtClean="0">
                <a:solidFill>
                  <a:schemeClr val="bg2">
                    <a:lumMod val="25000"/>
                  </a:schemeClr>
                </a:solidFill>
                <a:latin typeface="Adobe Heiti Std" panose="020B0604020202020204"/>
                <a:cs typeface="+mn-ea"/>
                <a:sym typeface="Adobe Heiti Std" panose="020B0604020202020204"/>
              </a:rPr>
              <a:t>单击</a:t>
            </a:r>
            <a:r>
              <a:rPr lang="zh-CN" altLang="en-US" sz="1200"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dirty="0" smtClean="0">
                <a:solidFill>
                  <a:schemeClr val="bg2">
                    <a:lumMod val="25000"/>
                  </a:schemeClr>
                </a:solidFill>
                <a:latin typeface="Adobe Heiti Std" panose="020B0604020202020204"/>
                <a:cs typeface="+mn-ea"/>
                <a:sym typeface="Adobe Heiti Std" panose="020B0604020202020204"/>
              </a:rPr>
              <a:t>大小</a:t>
            </a:r>
            <a:endParaRPr lang="en-US" altLang="zh-CN" sz="1200" dirty="0" smtClean="0">
              <a:solidFill>
                <a:schemeClr val="bg2">
                  <a:lumMod val="25000"/>
                </a:schemeClr>
              </a:solidFill>
              <a:latin typeface="Adobe Heiti Std" panose="020B0604020202020204"/>
              <a:cs typeface="+mn-ea"/>
              <a:sym typeface="Adobe Heiti Std" panose="020B0604020202020204"/>
            </a:endParaRPr>
          </a:p>
          <a:p>
            <a:pPr algn="ctr" defTabSz="1216660">
              <a:lnSpc>
                <a:spcPct val="120000"/>
              </a:lnSpc>
              <a:spcBef>
                <a:spcPct val="20000"/>
              </a:spcBef>
              <a:defRPr/>
            </a:pPr>
            <a:r>
              <a:rPr lang="en-US" altLang="zh-CN" sz="1200" dirty="0" smtClean="0">
                <a:solidFill>
                  <a:schemeClr val="bg2">
                    <a:lumMod val="25000"/>
                  </a:schemeClr>
                </a:solidFill>
                <a:latin typeface="Adobe Heiti Std" panose="020B0604020202020204"/>
                <a:cs typeface="+mn-ea"/>
                <a:sym typeface="Adobe Heiti Std" panose="020B0604020202020204"/>
              </a:rPr>
              <a:t>……</a:t>
            </a:r>
            <a:endParaRPr lang="en-US" altLang="zh-CN" sz="1200" dirty="0">
              <a:solidFill>
                <a:schemeClr val="bg2">
                  <a:lumMod val="25000"/>
                </a:schemeClr>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480748900"/>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250"/>
                                        <p:tgtEl>
                                          <p:spTgt spid="41"/>
                                        </p:tgtEl>
                                      </p:cBhvr>
                                    </p:animEffect>
                                    <p:anim calcmode="lin" valueType="num">
                                      <p:cBhvr>
                                        <p:cTn id="15" dur="250" fill="hold"/>
                                        <p:tgtEl>
                                          <p:spTgt spid="41"/>
                                        </p:tgtEl>
                                        <p:attrNameLst>
                                          <p:attrName>ppt_x</p:attrName>
                                        </p:attrNameLst>
                                      </p:cBhvr>
                                      <p:tavLst>
                                        <p:tav tm="0">
                                          <p:val>
                                            <p:strVal val="#ppt_x"/>
                                          </p:val>
                                        </p:tav>
                                        <p:tav tm="100000">
                                          <p:val>
                                            <p:strVal val="#ppt_x"/>
                                          </p:val>
                                        </p:tav>
                                      </p:tavLst>
                                    </p:anim>
                                    <p:anim calcmode="lin" valueType="num">
                                      <p:cBhvr>
                                        <p:cTn id="16" dur="250" fill="hold"/>
                                        <p:tgtEl>
                                          <p:spTgt spid="4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250"/>
                                        <p:tgtEl>
                                          <p:spTgt spid="42"/>
                                        </p:tgtEl>
                                      </p:cBhvr>
                                    </p:animEffect>
                                    <p:anim calcmode="lin" valueType="num">
                                      <p:cBhvr>
                                        <p:cTn id="20" dur="250" fill="hold"/>
                                        <p:tgtEl>
                                          <p:spTgt spid="42"/>
                                        </p:tgtEl>
                                        <p:attrNameLst>
                                          <p:attrName>ppt_x</p:attrName>
                                        </p:attrNameLst>
                                      </p:cBhvr>
                                      <p:tavLst>
                                        <p:tav tm="0">
                                          <p:val>
                                            <p:strVal val="#ppt_x"/>
                                          </p:val>
                                        </p:tav>
                                        <p:tav tm="100000">
                                          <p:val>
                                            <p:strVal val="#ppt_x"/>
                                          </p:val>
                                        </p:tav>
                                      </p:tavLst>
                                    </p:anim>
                                    <p:anim calcmode="lin" valueType="num">
                                      <p:cBhvr>
                                        <p:cTn id="21" dur="25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250"/>
                                        <p:tgtEl>
                                          <p:spTgt spid="43"/>
                                        </p:tgtEl>
                                      </p:cBhvr>
                                    </p:animEffect>
                                    <p:anim calcmode="lin" valueType="num">
                                      <p:cBhvr>
                                        <p:cTn id="25" dur="250" fill="hold"/>
                                        <p:tgtEl>
                                          <p:spTgt spid="43"/>
                                        </p:tgtEl>
                                        <p:attrNameLst>
                                          <p:attrName>ppt_x</p:attrName>
                                        </p:attrNameLst>
                                      </p:cBhvr>
                                      <p:tavLst>
                                        <p:tav tm="0">
                                          <p:val>
                                            <p:strVal val="#ppt_x"/>
                                          </p:val>
                                        </p:tav>
                                        <p:tav tm="100000">
                                          <p:val>
                                            <p:strVal val="#ppt_x"/>
                                          </p:val>
                                        </p:tav>
                                      </p:tavLst>
                                    </p:anim>
                                    <p:anim calcmode="lin" valueType="num">
                                      <p:cBhvr>
                                        <p:cTn id="26" dur="25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5594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829768" y="1625145"/>
            <a:ext cx="4332935" cy="3905866"/>
            <a:chOff x="3829768" y="1625145"/>
            <a:chExt cx="4332935" cy="3905866"/>
          </a:xfrm>
          <a:effectLst>
            <a:outerShdw blurRad="50800" dist="76200" dir="8100000" sx="101000" sy="101000" algn="tr" rotWithShape="0">
              <a:prstClr val="black">
                <a:alpha val="40000"/>
              </a:prstClr>
            </a:outerShdw>
          </a:effectLst>
        </p:grpSpPr>
        <p:grpSp>
          <p:nvGrpSpPr>
            <p:cNvPr id="4" name="iśḻîḍè">
              <a:extLst>
                <a:ext uri="{FF2B5EF4-FFF2-40B4-BE49-F238E27FC236}">
                  <a16:creationId xmlns="" xmlns:lc="http://schemas.openxmlformats.org/drawingml/2006/lockedCanvas" xmlns:a16="http://schemas.microsoft.com/office/drawing/2014/main" xmlns:p14="http://schemas.microsoft.com/office/powerpoint/2010/main" id="{35C2AD64-4E7F-4D6D-980E-478F5BF8C31A}"/>
                </a:ext>
              </a:extLst>
            </p:cNvPr>
            <p:cNvGrpSpPr/>
            <p:nvPr/>
          </p:nvGrpSpPr>
          <p:grpSpPr>
            <a:xfrm>
              <a:off x="4481245" y="2202664"/>
              <a:ext cx="3032113" cy="2740596"/>
              <a:chOff x="4616301" y="2822638"/>
              <a:chExt cx="3032113" cy="2740596"/>
            </a:xfrm>
          </p:grpSpPr>
          <p:sp>
            <p:nvSpPr>
              <p:cNvPr id="36" name="ïṥliḋê">
                <a:extLst>
                  <a:ext uri="{FF2B5EF4-FFF2-40B4-BE49-F238E27FC236}">
                    <a16:creationId xmlns="" xmlns:lc="http://schemas.openxmlformats.org/drawingml/2006/lockedCanvas" xmlns:a16="http://schemas.microsoft.com/office/drawing/2014/main" xmlns:p14="http://schemas.microsoft.com/office/powerpoint/2010/main" id="{F502A7A5-B3E2-43C7-A6F2-FE1955BCA5D9}"/>
                  </a:ext>
                </a:extLst>
              </p:cNvPr>
              <p:cNvSpPr/>
              <p:nvPr/>
            </p:nvSpPr>
            <p:spPr bwMode="auto">
              <a:xfrm rot="1800000" flipV="1">
                <a:off x="5932675" y="2822638"/>
                <a:ext cx="1615151" cy="634794"/>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b="1" dirty="0">
                  <a:latin typeface="Adobe Heiti Std" panose="020B0604020202020204"/>
                  <a:cs typeface="+mn-ea"/>
                  <a:sym typeface="Adobe Heiti Std" panose="020B0604020202020204"/>
                </a:endParaRPr>
              </a:p>
            </p:txBody>
          </p:sp>
          <p:sp>
            <p:nvSpPr>
              <p:cNvPr id="37" name="îSḷíďè">
                <a:extLst>
                  <a:ext uri="{FF2B5EF4-FFF2-40B4-BE49-F238E27FC236}">
                    <a16:creationId xmlns="" xmlns:lc="http://schemas.openxmlformats.org/drawingml/2006/lockedCanvas" xmlns:a16="http://schemas.microsoft.com/office/drawing/2014/main" xmlns:p14="http://schemas.microsoft.com/office/powerpoint/2010/main" id="{4BB2D640-91C2-41C4-9D64-C22B55FB363B}"/>
                  </a:ext>
                </a:extLst>
              </p:cNvPr>
              <p:cNvSpPr/>
              <p:nvPr/>
            </p:nvSpPr>
            <p:spPr bwMode="auto">
              <a:xfrm rot="5463362" flipV="1">
                <a:off x="6523442" y="3867084"/>
                <a:ext cx="1615151" cy="634793"/>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b="1" dirty="0">
                  <a:latin typeface="Adobe Heiti Std" panose="020B0604020202020204"/>
                  <a:cs typeface="+mn-ea"/>
                  <a:sym typeface="Adobe Heiti Std" panose="020B0604020202020204"/>
                </a:endParaRPr>
              </a:p>
            </p:txBody>
          </p:sp>
          <p:sp>
            <p:nvSpPr>
              <p:cNvPr id="38" name="íṧlïde">
                <a:extLst>
                  <a:ext uri="{FF2B5EF4-FFF2-40B4-BE49-F238E27FC236}">
                    <a16:creationId xmlns="" xmlns:lc="http://schemas.openxmlformats.org/drawingml/2006/lockedCanvas" xmlns:a16="http://schemas.microsoft.com/office/drawing/2014/main" xmlns:p14="http://schemas.microsoft.com/office/powerpoint/2010/main" id="{A00C2737-D9D9-4B78-826E-BD9940BB58C6}"/>
                  </a:ext>
                </a:extLst>
              </p:cNvPr>
              <p:cNvSpPr/>
              <p:nvPr/>
            </p:nvSpPr>
            <p:spPr bwMode="auto">
              <a:xfrm rot="19736638" flipH="1" flipV="1">
                <a:off x="4732774" y="2833243"/>
                <a:ext cx="1615151" cy="634793"/>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b="1" dirty="0">
                  <a:latin typeface="Adobe Heiti Std" panose="020B0604020202020204"/>
                  <a:cs typeface="+mn-ea"/>
                  <a:sym typeface="Adobe Heiti Std" panose="020B0604020202020204"/>
                </a:endParaRPr>
              </a:p>
            </p:txBody>
          </p:sp>
          <p:sp>
            <p:nvSpPr>
              <p:cNvPr id="39" name="îṧľiďè">
                <a:extLst>
                  <a:ext uri="{FF2B5EF4-FFF2-40B4-BE49-F238E27FC236}">
                    <a16:creationId xmlns="" xmlns:lc="http://schemas.openxmlformats.org/drawingml/2006/lockedCanvas" xmlns:a16="http://schemas.microsoft.com/office/drawing/2014/main" xmlns:p14="http://schemas.microsoft.com/office/powerpoint/2010/main" id="{392AF9B9-518B-4EF1-A5C9-1A86B582FB9D}"/>
                  </a:ext>
                </a:extLst>
              </p:cNvPr>
              <p:cNvSpPr/>
              <p:nvPr/>
            </p:nvSpPr>
            <p:spPr bwMode="auto">
              <a:xfrm rot="1800000">
                <a:off x="4716889" y="4928440"/>
                <a:ext cx="1615151" cy="634794"/>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b="1" dirty="0">
                  <a:latin typeface="Adobe Heiti Std" panose="020B0604020202020204"/>
                  <a:cs typeface="+mn-ea"/>
                  <a:sym typeface="Adobe Heiti Std" panose="020B0604020202020204"/>
                </a:endParaRPr>
              </a:p>
            </p:txBody>
          </p:sp>
          <p:sp>
            <p:nvSpPr>
              <p:cNvPr id="40" name="îşliḍe">
                <a:extLst>
                  <a:ext uri="{FF2B5EF4-FFF2-40B4-BE49-F238E27FC236}">
                    <a16:creationId xmlns="" xmlns:lc="http://schemas.openxmlformats.org/drawingml/2006/lockedCanvas" xmlns:a16="http://schemas.microsoft.com/office/drawing/2014/main" xmlns:p14="http://schemas.microsoft.com/office/powerpoint/2010/main" id="{5254E0F8-9B3E-4C19-B6B2-3829D68C3F3C}"/>
                  </a:ext>
                </a:extLst>
              </p:cNvPr>
              <p:cNvSpPr/>
              <p:nvPr/>
            </p:nvSpPr>
            <p:spPr bwMode="auto">
              <a:xfrm rot="19736638">
                <a:off x="5916789" y="4917837"/>
                <a:ext cx="1615151" cy="634793"/>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b="1" dirty="0">
                  <a:latin typeface="Adobe Heiti Std" panose="020B0604020202020204"/>
                  <a:cs typeface="+mn-ea"/>
                  <a:sym typeface="Adobe Heiti Std" panose="020B0604020202020204"/>
                </a:endParaRPr>
              </a:p>
            </p:txBody>
          </p:sp>
          <p:sp>
            <p:nvSpPr>
              <p:cNvPr id="41" name="isḻïďe">
                <a:extLst>
                  <a:ext uri="{FF2B5EF4-FFF2-40B4-BE49-F238E27FC236}">
                    <a16:creationId xmlns="" xmlns:lc="http://schemas.openxmlformats.org/drawingml/2006/lockedCanvas" xmlns:a16="http://schemas.microsoft.com/office/drawing/2014/main" xmlns:p14="http://schemas.microsoft.com/office/powerpoint/2010/main" id="{0773A132-81CD-4909-A919-4157EA28BF54}"/>
                  </a:ext>
                </a:extLst>
              </p:cNvPr>
              <p:cNvSpPr/>
              <p:nvPr/>
            </p:nvSpPr>
            <p:spPr bwMode="auto">
              <a:xfrm rot="5463362" flipH="1">
                <a:off x="4126122" y="3883995"/>
                <a:ext cx="1615151" cy="634793"/>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b="1" dirty="0">
                  <a:latin typeface="Adobe Heiti Std" panose="020B0604020202020204"/>
                  <a:cs typeface="+mn-ea"/>
                  <a:sym typeface="Adobe Heiti Std" panose="020B0604020202020204"/>
                </a:endParaRPr>
              </a:p>
            </p:txBody>
          </p:sp>
        </p:grpSp>
        <p:sp>
          <p:nvSpPr>
            <p:cNvPr id="5" name="îṡḷiḍê">
              <a:extLst>
                <a:ext uri="{FF2B5EF4-FFF2-40B4-BE49-F238E27FC236}">
                  <a16:creationId xmlns="" xmlns:lc="http://schemas.openxmlformats.org/drawingml/2006/lockedCanvas" xmlns:a16="http://schemas.microsoft.com/office/drawing/2014/main" xmlns:p14="http://schemas.microsoft.com/office/powerpoint/2010/main" id="{F3303BD0-E0C2-4C2F-A365-69E1357535EB}"/>
                </a:ext>
              </a:extLst>
            </p:cNvPr>
            <p:cNvSpPr/>
            <p:nvPr/>
          </p:nvSpPr>
          <p:spPr>
            <a:xfrm>
              <a:off x="4674371" y="1630746"/>
              <a:ext cx="972995" cy="972994"/>
            </a:xfrm>
            <a:prstGeom prst="ellipse">
              <a:avLst/>
            </a:prstGeom>
            <a:solidFill>
              <a:srgbClr val="DD6E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en-US" b="1" dirty="0">
                <a:latin typeface="Adobe Heiti Std" panose="020B0604020202020204"/>
                <a:cs typeface="+mn-ea"/>
                <a:sym typeface="Adobe Heiti Std" panose="020B0604020202020204"/>
              </a:endParaRPr>
            </a:p>
          </p:txBody>
        </p:sp>
        <p:sp>
          <p:nvSpPr>
            <p:cNvPr id="6" name="íṣḷïdè">
              <a:extLst>
                <a:ext uri="{FF2B5EF4-FFF2-40B4-BE49-F238E27FC236}">
                  <a16:creationId xmlns="" xmlns:lc="http://schemas.openxmlformats.org/drawingml/2006/lockedCanvas" xmlns:a16="http://schemas.microsoft.com/office/drawing/2014/main" xmlns:p14="http://schemas.microsoft.com/office/powerpoint/2010/main" id="{790FD6C4-CEAA-48C4-BFD9-9F0CEAB0CA99}"/>
                </a:ext>
              </a:extLst>
            </p:cNvPr>
            <p:cNvSpPr/>
            <p:nvPr/>
          </p:nvSpPr>
          <p:spPr>
            <a:xfrm>
              <a:off x="7189708" y="3082977"/>
              <a:ext cx="972995" cy="972994"/>
            </a:xfrm>
            <a:prstGeom prst="ellipse">
              <a:avLst/>
            </a:prstGeom>
            <a:solidFill>
              <a:srgbClr val="DD6E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en-US" b="1" dirty="0">
                <a:latin typeface="Adobe Heiti Std" panose="020B0604020202020204"/>
                <a:cs typeface="+mn-ea"/>
                <a:sym typeface="Adobe Heiti Std" panose="020B0604020202020204"/>
              </a:endParaRPr>
            </a:p>
          </p:txBody>
        </p:sp>
        <p:sp>
          <p:nvSpPr>
            <p:cNvPr id="7" name="îṡliďe">
              <a:extLst>
                <a:ext uri="{FF2B5EF4-FFF2-40B4-BE49-F238E27FC236}">
                  <a16:creationId xmlns="" xmlns:lc="http://schemas.openxmlformats.org/drawingml/2006/lockedCanvas" xmlns:a16="http://schemas.microsoft.com/office/drawing/2014/main" xmlns:p14="http://schemas.microsoft.com/office/powerpoint/2010/main" id="{DE650AA4-66D3-482F-87DE-D499CC58F134}"/>
                </a:ext>
              </a:extLst>
            </p:cNvPr>
            <p:cNvSpPr/>
            <p:nvPr/>
          </p:nvSpPr>
          <p:spPr>
            <a:xfrm>
              <a:off x="6355592" y="4527709"/>
              <a:ext cx="972995" cy="972994"/>
            </a:xfrm>
            <a:prstGeom prst="ellipse">
              <a:avLst/>
            </a:prstGeom>
            <a:solidFill>
              <a:srgbClr val="F68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en-US" b="1" dirty="0">
                <a:latin typeface="Adobe Heiti Std" panose="020B0604020202020204"/>
                <a:cs typeface="+mn-ea"/>
                <a:sym typeface="Adobe Heiti Std" panose="020B0604020202020204"/>
              </a:endParaRPr>
            </a:p>
          </p:txBody>
        </p:sp>
        <p:sp>
          <p:nvSpPr>
            <p:cNvPr id="8" name="ïṣḷïḍè">
              <a:extLst>
                <a:ext uri="{FF2B5EF4-FFF2-40B4-BE49-F238E27FC236}">
                  <a16:creationId xmlns="" xmlns:lc="http://schemas.openxmlformats.org/drawingml/2006/lockedCanvas" xmlns:a16="http://schemas.microsoft.com/office/drawing/2014/main" xmlns:p14="http://schemas.microsoft.com/office/powerpoint/2010/main" id="{ADF8457D-87B3-4CA2-BA02-9B8B7CC97064}"/>
                </a:ext>
              </a:extLst>
            </p:cNvPr>
            <p:cNvSpPr/>
            <p:nvPr/>
          </p:nvSpPr>
          <p:spPr>
            <a:xfrm>
              <a:off x="3829768" y="3093639"/>
              <a:ext cx="972995" cy="972994"/>
            </a:xfrm>
            <a:prstGeom prst="ellipse">
              <a:avLst/>
            </a:prstGeom>
            <a:solidFill>
              <a:srgbClr val="F68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en-US" b="1" dirty="0">
                <a:latin typeface="Adobe Heiti Std" panose="020B0604020202020204"/>
                <a:cs typeface="+mn-ea"/>
                <a:sym typeface="Adobe Heiti Std" panose="020B0604020202020204"/>
              </a:endParaRPr>
            </a:p>
          </p:txBody>
        </p:sp>
        <p:sp>
          <p:nvSpPr>
            <p:cNvPr id="9" name="îṣļîdé">
              <a:extLst>
                <a:ext uri="{FF2B5EF4-FFF2-40B4-BE49-F238E27FC236}">
                  <a16:creationId xmlns="" xmlns:lc="http://schemas.openxmlformats.org/drawingml/2006/lockedCanvas" xmlns:a16="http://schemas.microsoft.com/office/drawing/2014/main" xmlns:p14="http://schemas.microsoft.com/office/powerpoint/2010/main" id="{023CF151-F9D6-4C2F-951C-B0E8A075FC08}"/>
                </a:ext>
              </a:extLst>
            </p:cNvPr>
            <p:cNvSpPr/>
            <p:nvPr/>
          </p:nvSpPr>
          <p:spPr>
            <a:xfrm>
              <a:off x="6354498" y="1625145"/>
              <a:ext cx="972995" cy="972994"/>
            </a:xfrm>
            <a:prstGeom prst="ellipse">
              <a:avLst/>
            </a:prstGeom>
            <a:solidFill>
              <a:srgbClr val="F68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en-US" b="1" dirty="0">
                <a:latin typeface="Adobe Heiti Std" panose="020B0604020202020204"/>
                <a:cs typeface="+mn-ea"/>
                <a:sym typeface="Adobe Heiti Std" panose="020B0604020202020204"/>
              </a:endParaRPr>
            </a:p>
          </p:txBody>
        </p:sp>
        <p:sp>
          <p:nvSpPr>
            <p:cNvPr id="10" name="íṣḻiḍé">
              <a:extLst>
                <a:ext uri="{FF2B5EF4-FFF2-40B4-BE49-F238E27FC236}">
                  <a16:creationId xmlns="" xmlns:lc="http://schemas.openxmlformats.org/drawingml/2006/lockedCanvas" xmlns:a16="http://schemas.microsoft.com/office/drawing/2014/main" xmlns:p14="http://schemas.microsoft.com/office/powerpoint/2010/main" id="{86553F42-58F5-4143-8740-0A26EBE050A9}"/>
                </a:ext>
              </a:extLst>
            </p:cNvPr>
            <p:cNvSpPr/>
            <p:nvPr/>
          </p:nvSpPr>
          <p:spPr>
            <a:xfrm>
              <a:off x="4661206" y="4558017"/>
              <a:ext cx="972995" cy="972994"/>
            </a:xfrm>
            <a:prstGeom prst="ellipse">
              <a:avLst/>
            </a:prstGeom>
            <a:solidFill>
              <a:srgbClr val="DD6E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en-US" b="1" dirty="0">
                <a:latin typeface="Adobe Heiti Std" panose="020B0604020202020204"/>
                <a:cs typeface="+mn-ea"/>
                <a:sym typeface="Adobe Heiti Std" panose="020B0604020202020204"/>
              </a:endParaRPr>
            </a:p>
          </p:txBody>
        </p:sp>
        <p:sp>
          <p:nvSpPr>
            <p:cNvPr id="11" name="íṥľîďe">
              <a:extLst>
                <a:ext uri="{FF2B5EF4-FFF2-40B4-BE49-F238E27FC236}">
                  <a16:creationId xmlns="" xmlns:lc="http://schemas.openxmlformats.org/drawingml/2006/lockedCanvas" xmlns:a16="http://schemas.microsoft.com/office/drawing/2014/main" xmlns:p14="http://schemas.microsoft.com/office/powerpoint/2010/main" id="{A143129B-C512-4B44-B768-95489A4F9A16}"/>
                </a:ext>
              </a:extLst>
            </p:cNvPr>
            <p:cNvSpPr/>
            <p:nvPr/>
          </p:nvSpPr>
          <p:spPr bwMode="auto">
            <a:xfrm>
              <a:off x="5007443" y="1989227"/>
              <a:ext cx="306850" cy="256032"/>
            </a:xfrm>
            <a:custGeom>
              <a:avLst/>
              <a:gdLst>
                <a:gd name="connsiteX0" fmla="*/ 409335 w 603951"/>
                <a:gd name="connsiteY0" fmla="*/ 174560 h 503930"/>
                <a:gd name="connsiteX1" fmla="*/ 434158 w 603951"/>
                <a:gd name="connsiteY1" fmla="*/ 174560 h 503930"/>
                <a:gd name="connsiteX2" fmla="*/ 434158 w 603951"/>
                <a:gd name="connsiteY2" fmla="*/ 196395 h 503930"/>
                <a:gd name="connsiteX3" fmla="*/ 469904 w 603951"/>
                <a:gd name="connsiteY3" fmla="*/ 204335 h 503930"/>
                <a:gd name="connsiteX4" fmla="*/ 461960 w 603951"/>
                <a:gd name="connsiteY4" fmla="*/ 232125 h 503930"/>
                <a:gd name="connsiteX5" fmla="*/ 427208 w 603951"/>
                <a:gd name="connsiteY5" fmla="*/ 224185 h 503930"/>
                <a:gd name="connsiteX6" fmla="*/ 405363 w 603951"/>
                <a:gd name="connsiteY6" fmla="*/ 238080 h 503930"/>
                <a:gd name="connsiteX7" fmla="*/ 435151 w 603951"/>
                <a:gd name="connsiteY7" fmla="*/ 258922 h 503930"/>
                <a:gd name="connsiteX8" fmla="*/ 476854 w 603951"/>
                <a:gd name="connsiteY8" fmla="*/ 305569 h 503930"/>
                <a:gd name="connsiteX9" fmla="*/ 432172 w 603951"/>
                <a:gd name="connsiteY9" fmla="*/ 351224 h 503930"/>
                <a:gd name="connsiteX10" fmla="*/ 432172 w 603951"/>
                <a:gd name="connsiteY10" fmla="*/ 376036 h 503930"/>
                <a:gd name="connsiteX11" fmla="*/ 408342 w 603951"/>
                <a:gd name="connsiteY11" fmla="*/ 376036 h 503930"/>
                <a:gd name="connsiteX12" fmla="*/ 408342 w 603951"/>
                <a:gd name="connsiteY12" fmla="*/ 353209 h 503930"/>
                <a:gd name="connsiteX13" fmla="*/ 366639 w 603951"/>
                <a:gd name="connsiteY13" fmla="*/ 342291 h 503930"/>
                <a:gd name="connsiteX14" fmla="*/ 373589 w 603951"/>
                <a:gd name="connsiteY14" fmla="*/ 313509 h 503930"/>
                <a:gd name="connsiteX15" fmla="*/ 414300 w 603951"/>
                <a:gd name="connsiteY15" fmla="*/ 324426 h 503930"/>
                <a:gd name="connsiteX16" fmla="*/ 438130 w 603951"/>
                <a:gd name="connsiteY16" fmla="*/ 308546 h 503930"/>
                <a:gd name="connsiteX17" fmla="*/ 412314 w 603951"/>
                <a:gd name="connsiteY17" fmla="*/ 287704 h 503930"/>
                <a:gd name="connsiteX18" fmla="*/ 367632 w 603951"/>
                <a:gd name="connsiteY18" fmla="*/ 242050 h 503930"/>
                <a:gd name="connsiteX19" fmla="*/ 409335 w 603951"/>
                <a:gd name="connsiteY19" fmla="*/ 198380 h 503930"/>
                <a:gd name="connsiteX20" fmla="*/ 23849 w 603951"/>
                <a:gd name="connsiteY20" fmla="*/ 147802 h 503930"/>
                <a:gd name="connsiteX21" fmla="*/ 179857 w 603951"/>
                <a:gd name="connsiteY21" fmla="*/ 147802 h 503930"/>
                <a:gd name="connsiteX22" fmla="*/ 202712 w 603951"/>
                <a:gd name="connsiteY22" fmla="*/ 171610 h 503930"/>
                <a:gd name="connsiteX23" fmla="*/ 202712 w 603951"/>
                <a:gd name="connsiteY23" fmla="*/ 321402 h 503930"/>
                <a:gd name="connsiteX24" fmla="*/ 178864 w 603951"/>
                <a:gd name="connsiteY24" fmla="*/ 345210 h 503930"/>
                <a:gd name="connsiteX25" fmla="*/ 159984 w 603951"/>
                <a:gd name="connsiteY25" fmla="*/ 336282 h 503930"/>
                <a:gd name="connsiteX26" fmla="*/ 151041 w 603951"/>
                <a:gd name="connsiteY26" fmla="*/ 481114 h 503930"/>
                <a:gd name="connsiteX27" fmla="*/ 126198 w 603951"/>
                <a:gd name="connsiteY27" fmla="*/ 503930 h 503930"/>
                <a:gd name="connsiteX28" fmla="*/ 77508 w 603951"/>
                <a:gd name="connsiteY28" fmla="*/ 503930 h 503930"/>
                <a:gd name="connsiteX29" fmla="*/ 52665 w 603951"/>
                <a:gd name="connsiteY29" fmla="*/ 481114 h 503930"/>
                <a:gd name="connsiteX30" fmla="*/ 42729 w 603951"/>
                <a:gd name="connsiteY30" fmla="*/ 336282 h 503930"/>
                <a:gd name="connsiteX31" fmla="*/ 24842 w 603951"/>
                <a:gd name="connsiteY31" fmla="*/ 345210 h 503930"/>
                <a:gd name="connsiteX32" fmla="*/ 994 w 603951"/>
                <a:gd name="connsiteY32" fmla="*/ 321402 h 503930"/>
                <a:gd name="connsiteX33" fmla="*/ 0 w 603951"/>
                <a:gd name="connsiteY33" fmla="*/ 171610 h 503930"/>
                <a:gd name="connsiteX34" fmla="*/ 23849 w 603951"/>
                <a:gd name="connsiteY34" fmla="*/ 147802 h 503930"/>
                <a:gd name="connsiteX35" fmla="*/ 421189 w 603951"/>
                <a:gd name="connsiteY35" fmla="*/ 144915 h 503930"/>
                <a:gd name="connsiteX36" fmla="*/ 291070 w 603951"/>
                <a:gd name="connsiteY36" fmla="*/ 275856 h 503930"/>
                <a:gd name="connsiteX37" fmla="*/ 421189 w 603951"/>
                <a:gd name="connsiteY37" fmla="*/ 405804 h 503930"/>
                <a:gd name="connsiteX38" fmla="*/ 552301 w 603951"/>
                <a:gd name="connsiteY38" fmla="*/ 275856 h 503930"/>
                <a:gd name="connsiteX39" fmla="*/ 421189 w 603951"/>
                <a:gd name="connsiteY39" fmla="*/ 144915 h 503930"/>
                <a:gd name="connsiteX40" fmla="*/ 421189 w 603951"/>
                <a:gd name="connsiteY40" fmla="*/ 93332 h 503930"/>
                <a:gd name="connsiteX41" fmla="*/ 603951 w 603951"/>
                <a:gd name="connsiteY41" fmla="*/ 275856 h 503930"/>
                <a:gd name="connsiteX42" fmla="*/ 421189 w 603951"/>
                <a:gd name="connsiteY42" fmla="*/ 458379 h 503930"/>
                <a:gd name="connsiteX43" fmla="*/ 238427 w 603951"/>
                <a:gd name="connsiteY43" fmla="*/ 275856 h 503930"/>
                <a:gd name="connsiteX44" fmla="*/ 421189 w 603951"/>
                <a:gd name="connsiteY44" fmla="*/ 93332 h 503930"/>
                <a:gd name="connsiteX45" fmla="*/ 101854 w 603951"/>
                <a:gd name="connsiteY45" fmla="*/ 0 h 503930"/>
                <a:gd name="connsiteX46" fmla="*/ 167872 w 603951"/>
                <a:gd name="connsiteY46" fmla="*/ 66018 h 503930"/>
                <a:gd name="connsiteX47" fmla="*/ 101854 w 603951"/>
                <a:gd name="connsiteY47" fmla="*/ 132036 h 503930"/>
                <a:gd name="connsiteX48" fmla="*/ 35836 w 603951"/>
                <a:gd name="connsiteY48" fmla="*/ 66018 h 503930"/>
                <a:gd name="connsiteX49" fmla="*/ 101854 w 603951"/>
                <a:gd name="connsiteY49" fmla="*/ 0 h 50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3951" h="503930">
                  <a:moveTo>
                    <a:pt x="409335" y="174560"/>
                  </a:moveTo>
                  <a:lnTo>
                    <a:pt x="434158" y="174560"/>
                  </a:lnTo>
                  <a:lnTo>
                    <a:pt x="434158" y="196395"/>
                  </a:lnTo>
                  <a:cubicBezTo>
                    <a:pt x="450045" y="197387"/>
                    <a:pt x="461960" y="200365"/>
                    <a:pt x="469904" y="204335"/>
                  </a:cubicBezTo>
                  <a:lnTo>
                    <a:pt x="461960" y="232125"/>
                  </a:lnTo>
                  <a:cubicBezTo>
                    <a:pt x="456003" y="230140"/>
                    <a:pt x="445080" y="224185"/>
                    <a:pt x="427208" y="224185"/>
                  </a:cubicBezTo>
                  <a:cubicBezTo>
                    <a:pt x="410328" y="224185"/>
                    <a:pt x="405363" y="231132"/>
                    <a:pt x="405363" y="238080"/>
                  </a:cubicBezTo>
                  <a:cubicBezTo>
                    <a:pt x="405363" y="246019"/>
                    <a:pt x="414300" y="250982"/>
                    <a:pt x="435151" y="258922"/>
                  </a:cubicBezTo>
                  <a:cubicBezTo>
                    <a:pt x="464939" y="269839"/>
                    <a:pt x="476854" y="283734"/>
                    <a:pt x="476854" y="305569"/>
                  </a:cubicBezTo>
                  <a:cubicBezTo>
                    <a:pt x="476854" y="327404"/>
                    <a:pt x="460967" y="346261"/>
                    <a:pt x="432172" y="351224"/>
                  </a:cubicBezTo>
                  <a:lnTo>
                    <a:pt x="432172" y="376036"/>
                  </a:lnTo>
                  <a:lnTo>
                    <a:pt x="408342" y="376036"/>
                  </a:lnTo>
                  <a:lnTo>
                    <a:pt x="408342" y="353209"/>
                  </a:lnTo>
                  <a:cubicBezTo>
                    <a:pt x="391462" y="352216"/>
                    <a:pt x="375575" y="348246"/>
                    <a:pt x="366639" y="342291"/>
                  </a:cubicBezTo>
                  <a:lnTo>
                    <a:pt x="373589" y="313509"/>
                  </a:lnTo>
                  <a:cubicBezTo>
                    <a:pt x="383519" y="319464"/>
                    <a:pt x="398413" y="324426"/>
                    <a:pt x="414300" y="324426"/>
                  </a:cubicBezTo>
                  <a:cubicBezTo>
                    <a:pt x="429193" y="324426"/>
                    <a:pt x="438130" y="318471"/>
                    <a:pt x="438130" y="308546"/>
                  </a:cubicBezTo>
                  <a:cubicBezTo>
                    <a:pt x="438130" y="299614"/>
                    <a:pt x="430186" y="293659"/>
                    <a:pt x="412314" y="287704"/>
                  </a:cubicBezTo>
                  <a:cubicBezTo>
                    <a:pt x="385505" y="278772"/>
                    <a:pt x="367632" y="265869"/>
                    <a:pt x="367632" y="242050"/>
                  </a:cubicBezTo>
                  <a:cubicBezTo>
                    <a:pt x="367632" y="220215"/>
                    <a:pt x="383519" y="203342"/>
                    <a:pt x="409335" y="198380"/>
                  </a:cubicBezTo>
                  <a:close/>
                  <a:moveTo>
                    <a:pt x="23849" y="147802"/>
                  </a:moveTo>
                  <a:cubicBezTo>
                    <a:pt x="34779" y="147802"/>
                    <a:pt x="178864" y="147802"/>
                    <a:pt x="179857" y="147802"/>
                  </a:cubicBezTo>
                  <a:cubicBezTo>
                    <a:pt x="192775" y="147802"/>
                    <a:pt x="203706" y="158714"/>
                    <a:pt x="202712" y="171610"/>
                  </a:cubicBezTo>
                  <a:lnTo>
                    <a:pt x="202712" y="321402"/>
                  </a:lnTo>
                  <a:cubicBezTo>
                    <a:pt x="202712" y="334298"/>
                    <a:pt x="191782" y="345210"/>
                    <a:pt x="178864" y="345210"/>
                  </a:cubicBezTo>
                  <a:cubicBezTo>
                    <a:pt x="170914" y="345210"/>
                    <a:pt x="164952" y="341242"/>
                    <a:pt x="159984" y="336282"/>
                  </a:cubicBezTo>
                  <a:lnTo>
                    <a:pt x="151041" y="481114"/>
                  </a:lnTo>
                  <a:cubicBezTo>
                    <a:pt x="150047" y="494010"/>
                    <a:pt x="139116" y="503930"/>
                    <a:pt x="126198" y="503930"/>
                  </a:cubicBezTo>
                  <a:lnTo>
                    <a:pt x="77508" y="503930"/>
                  </a:lnTo>
                  <a:cubicBezTo>
                    <a:pt x="63596" y="503930"/>
                    <a:pt x="53659" y="495002"/>
                    <a:pt x="52665" y="481114"/>
                  </a:cubicBezTo>
                  <a:lnTo>
                    <a:pt x="42729" y="336282"/>
                  </a:lnTo>
                  <a:cubicBezTo>
                    <a:pt x="38754" y="341242"/>
                    <a:pt x="31798" y="345210"/>
                    <a:pt x="24842" y="345210"/>
                  </a:cubicBezTo>
                  <a:cubicBezTo>
                    <a:pt x="10931" y="345210"/>
                    <a:pt x="994" y="334298"/>
                    <a:pt x="994" y="321402"/>
                  </a:cubicBezTo>
                  <a:lnTo>
                    <a:pt x="0" y="171610"/>
                  </a:lnTo>
                  <a:cubicBezTo>
                    <a:pt x="0" y="158714"/>
                    <a:pt x="10931" y="147802"/>
                    <a:pt x="23849" y="147802"/>
                  </a:cubicBezTo>
                  <a:close/>
                  <a:moveTo>
                    <a:pt x="421189" y="144915"/>
                  </a:moveTo>
                  <a:cubicBezTo>
                    <a:pt x="349673" y="144915"/>
                    <a:pt x="291070" y="203441"/>
                    <a:pt x="291070" y="275856"/>
                  </a:cubicBezTo>
                  <a:cubicBezTo>
                    <a:pt x="291070" y="347278"/>
                    <a:pt x="349673" y="405804"/>
                    <a:pt x="421189" y="405804"/>
                  </a:cubicBezTo>
                  <a:cubicBezTo>
                    <a:pt x="493698" y="405804"/>
                    <a:pt x="552301" y="347278"/>
                    <a:pt x="552301" y="275856"/>
                  </a:cubicBezTo>
                  <a:cubicBezTo>
                    <a:pt x="552301" y="203441"/>
                    <a:pt x="493698" y="144915"/>
                    <a:pt x="421189" y="144915"/>
                  </a:cubicBezTo>
                  <a:close/>
                  <a:moveTo>
                    <a:pt x="421189" y="93332"/>
                  </a:moveTo>
                  <a:cubicBezTo>
                    <a:pt x="522503" y="93332"/>
                    <a:pt x="603951" y="174674"/>
                    <a:pt x="603951" y="275856"/>
                  </a:cubicBezTo>
                  <a:cubicBezTo>
                    <a:pt x="603951" y="376045"/>
                    <a:pt x="522503" y="458379"/>
                    <a:pt x="421189" y="458379"/>
                  </a:cubicBezTo>
                  <a:cubicBezTo>
                    <a:pt x="320869" y="458379"/>
                    <a:pt x="238427" y="376045"/>
                    <a:pt x="238427" y="275856"/>
                  </a:cubicBezTo>
                  <a:cubicBezTo>
                    <a:pt x="238427" y="174674"/>
                    <a:pt x="320869" y="93332"/>
                    <a:pt x="421189" y="93332"/>
                  </a:cubicBezTo>
                  <a:close/>
                  <a:moveTo>
                    <a:pt x="101854" y="0"/>
                  </a:moveTo>
                  <a:cubicBezTo>
                    <a:pt x="138315" y="0"/>
                    <a:pt x="167872" y="29557"/>
                    <a:pt x="167872" y="66018"/>
                  </a:cubicBezTo>
                  <a:cubicBezTo>
                    <a:pt x="167872" y="102479"/>
                    <a:pt x="138315" y="132036"/>
                    <a:pt x="101854" y="132036"/>
                  </a:cubicBezTo>
                  <a:cubicBezTo>
                    <a:pt x="65393" y="132036"/>
                    <a:pt x="35836" y="102479"/>
                    <a:pt x="35836" y="66018"/>
                  </a:cubicBezTo>
                  <a:cubicBezTo>
                    <a:pt x="35836" y="29557"/>
                    <a:pt x="65393" y="0"/>
                    <a:pt x="101854" y="0"/>
                  </a:cubicBezTo>
                  <a:close/>
                </a:path>
              </a:pathLst>
            </a:custGeom>
            <a:solidFill>
              <a:schemeClr val="bg1"/>
            </a:solidFill>
            <a:ln>
              <a:noFill/>
            </a:ln>
          </p:spPr>
          <p:txBody>
            <a:bodyPr/>
            <a:lstStyle/>
            <a:p>
              <a:endParaRPr lang="zh-CN" altLang="en-US" b="1">
                <a:latin typeface="Adobe Heiti Std" panose="020B0604020202020204"/>
                <a:cs typeface="+mn-ea"/>
                <a:sym typeface="Adobe Heiti Std" panose="020B0604020202020204"/>
              </a:endParaRPr>
            </a:p>
          </p:txBody>
        </p:sp>
        <p:sp>
          <p:nvSpPr>
            <p:cNvPr id="12" name="îṧḻïḑe">
              <a:extLst>
                <a:ext uri="{FF2B5EF4-FFF2-40B4-BE49-F238E27FC236}">
                  <a16:creationId xmlns="" xmlns:lc="http://schemas.openxmlformats.org/drawingml/2006/lockedCanvas" xmlns:a16="http://schemas.microsoft.com/office/drawing/2014/main" xmlns:p14="http://schemas.microsoft.com/office/powerpoint/2010/main" id="{B0E05055-372B-4B2D-8965-14958D3F4907}"/>
                </a:ext>
              </a:extLst>
            </p:cNvPr>
            <p:cNvSpPr/>
            <p:nvPr/>
          </p:nvSpPr>
          <p:spPr bwMode="auto">
            <a:xfrm>
              <a:off x="6687570" y="1960181"/>
              <a:ext cx="306850" cy="302923"/>
            </a:xfrm>
            <a:custGeom>
              <a:avLst/>
              <a:gdLst>
                <a:gd name="T0" fmla="*/ 126 w 351"/>
                <a:gd name="T1" fmla="*/ 270 h 347"/>
                <a:gd name="T2" fmla="*/ 100 w 351"/>
                <a:gd name="T3" fmla="*/ 270 h 347"/>
                <a:gd name="T4" fmla="*/ 133 w 351"/>
                <a:gd name="T5" fmla="*/ 238 h 347"/>
                <a:gd name="T6" fmla="*/ 89 w 351"/>
                <a:gd name="T7" fmla="*/ 245 h 347"/>
                <a:gd name="T8" fmla="*/ 48 w 351"/>
                <a:gd name="T9" fmla="*/ 222 h 347"/>
                <a:gd name="T10" fmla="*/ 0 w 351"/>
                <a:gd name="T11" fmla="*/ 270 h 347"/>
                <a:gd name="T12" fmla="*/ 14 w 351"/>
                <a:gd name="T13" fmla="*/ 303 h 347"/>
                <a:gd name="T14" fmla="*/ 6 w 351"/>
                <a:gd name="T15" fmla="*/ 347 h 347"/>
                <a:gd name="T16" fmla="*/ 166 w 351"/>
                <a:gd name="T17" fmla="*/ 347 h 347"/>
                <a:gd name="T18" fmla="*/ 108 w 351"/>
                <a:gd name="T19" fmla="*/ 289 h 347"/>
                <a:gd name="T20" fmla="*/ 126 w 351"/>
                <a:gd name="T21" fmla="*/ 270 h 347"/>
                <a:gd name="T22" fmla="*/ 48 w 351"/>
                <a:gd name="T23" fmla="*/ 236 h 347"/>
                <a:gd name="T24" fmla="*/ 75 w 351"/>
                <a:gd name="T25" fmla="*/ 250 h 347"/>
                <a:gd name="T26" fmla="*/ 82 w 351"/>
                <a:gd name="T27" fmla="*/ 270 h 347"/>
                <a:gd name="T28" fmla="*/ 48 w 351"/>
                <a:gd name="T29" fmla="*/ 304 h 347"/>
                <a:gd name="T30" fmla="*/ 20 w 351"/>
                <a:gd name="T31" fmla="*/ 290 h 347"/>
                <a:gd name="T32" fmla="*/ 13 w 351"/>
                <a:gd name="T33" fmla="*/ 270 h 347"/>
                <a:gd name="T34" fmla="*/ 48 w 351"/>
                <a:gd name="T35" fmla="*/ 236 h 347"/>
                <a:gd name="T36" fmla="*/ 351 w 351"/>
                <a:gd name="T37" fmla="*/ 347 h 347"/>
                <a:gd name="T38" fmla="*/ 190 w 351"/>
                <a:gd name="T39" fmla="*/ 347 h 347"/>
                <a:gd name="T40" fmla="*/ 248 w 351"/>
                <a:gd name="T41" fmla="*/ 289 h 347"/>
                <a:gd name="T42" fmla="*/ 230 w 351"/>
                <a:gd name="T43" fmla="*/ 270 h 347"/>
                <a:gd name="T44" fmla="*/ 256 w 351"/>
                <a:gd name="T45" fmla="*/ 270 h 347"/>
                <a:gd name="T46" fmla="*/ 223 w 351"/>
                <a:gd name="T47" fmla="*/ 238 h 347"/>
                <a:gd name="T48" fmla="*/ 351 w 351"/>
                <a:gd name="T49" fmla="*/ 347 h 347"/>
                <a:gd name="T50" fmla="*/ 191 w 351"/>
                <a:gd name="T51" fmla="*/ 88 h 347"/>
                <a:gd name="T52" fmla="*/ 114 w 351"/>
                <a:gd name="T53" fmla="*/ 122 h 347"/>
                <a:gd name="T54" fmla="*/ 113 w 351"/>
                <a:gd name="T55" fmla="*/ 122 h 347"/>
                <a:gd name="T56" fmla="*/ 149 w 351"/>
                <a:gd name="T57" fmla="*/ 210 h 347"/>
                <a:gd name="T58" fmla="*/ 72 w 351"/>
                <a:gd name="T59" fmla="*/ 210 h 347"/>
                <a:gd name="T60" fmla="*/ 72 w 351"/>
                <a:gd name="T61" fmla="*/ 124 h 347"/>
                <a:gd name="T62" fmla="*/ 178 w 351"/>
                <a:gd name="T63" fmla="*/ 0 h 347"/>
                <a:gd name="T64" fmla="*/ 285 w 351"/>
                <a:gd name="T65" fmla="*/ 124 h 347"/>
                <a:gd name="T66" fmla="*/ 285 w 351"/>
                <a:gd name="T67" fmla="*/ 210 h 347"/>
                <a:gd name="T68" fmla="*/ 207 w 351"/>
                <a:gd name="T69" fmla="*/ 210 h 347"/>
                <a:gd name="T70" fmla="*/ 244 w 351"/>
                <a:gd name="T71" fmla="*/ 119 h 347"/>
                <a:gd name="T72" fmla="*/ 191 w 351"/>
                <a:gd name="T73" fmla="*/ 88 h 347"/>
                <a:gd name="T74" fmla="*/ 20 w 351"/>
                <a:gd name="T75" fmla="*/ 277 h 347"/>
                <a:gd name="T76" fmla="*/ 20 w 351"/>
                <a:gd name="T77" fmla="*/ 270 h 347"/>
                <a:gd name="T78" fmla="*/ 20 w 351"/>
                <a:gd name="T79" fmla="*/ 263 h 347"/>
                <a:gd name="T80" fmla="*/ 47 w 351"/>
                <a:gd name="T81" fmla="*/ 263 h 347"/>
                <a:gd name="T82" fmla="*/ 76 w 351"/>
                <a:gd name="T83" fmla="*/ 263 h 347"/>
                <a:gd name="T84" fmla="*/ 76 w 351"/>
                <a:gd name="T85" fmla="*/ 270 h 347"/>
                <a:gd name="T86" fmla="*/ 76 w 351"/>
                <a:gd name="T87" fmla="*/ 277 h 347"/>
                <a:gd name="T88" fmla="*/ 31 w 351"/>
                <a:gd name="T89" fmla="*/ 277 h 347"/>
                <a:gd name="T90" fmla="*/ 20 w 351"/>
                <a:gd name="T91" fmla="*/ 2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1" h="347">
                  <a:moveTo>
                    <a:pt x="126" y="270"/>
                  </a:moveTo>
                  <a:lnTo>
                    <a:pt x="100" y="270"/>
                  </a:lnTo>
                  <a:lnTo>
                    <a:pt x="133" y="238"/>
                  </a:lnTo>
                  <a:cubicBezTo>
                    <a:pt x="117" y="239"/>
                    <a:pt x="102" y="242"/>
                    <a:pt x="89" y="245"/>
                  </a:cubicBezTo>
                  <a:cubicBezTo>
                    <a:pt x="80" y="232"/>
                    <a:pt x="65" y="222"/>
                    <a:pt x="48" y="222"/>
                  </a:cubicBezTo>
                  <a:cubicBezTo>
                    <a:pt x="21" y="222"/>
                    <a:pt x="0" y="244"/>
                    <a:pt x="0" y="270"/>
                  </a:cubicBezTo>
                  <a:cubicBezTo>
                    <a:pt x="0" y="283"/>
                    <a:pt x="5" y="295"/>
                    <a:pt x="14" y="303"/>
                  </a:cubicBezTo>
                  <a:cubicBezTo>
                    <a:pt x="8" y="316"/>
                    <a:pt x="6" y="330"/>
                    <a:pt x="6" y="347"/>
                  </a:cubicBezTo>
                  <a:lnTo>
                    <a:pt x="166" y="347"/>
                  </a:lnTo>
                  <a:lnTo>
                    <a:pt x="108" y="289"/>
                  </a:lnTo>
                  <a:lnTo>
                    <a:pt x="126" y="270"/>
                  </a:lnTo>
                  <a:close/>
                  <a:moveTo>
                    <a:pt x="48" y="236"/>
                  </a:moveTo>
                  <a:cubicBezTo>
                    <a:pt x="59" y="236"/>
                    <a:pt x="69" y="241"/>
                    <a:pt x="75" y="250"/>
                  </a:cubicBezTo>
                  <a:cubicBezTo>
                    <a:pt x="80" y="255"/>
                    <a:pt x="82" y="262"/>
                    <a:pt x="82" y="270"/>
                  </a:cubicBezTo>
                  <a:cubicBezTo>
                    <a:pt x="82" y="289"/>
                    <a:pt x="67" y="304"/>
                    <a:pt x="48" y="304"/>
                  </a:cubicBezTo>
                  <a:cubicBezTo>
                    <a:pt x="36" y="304"/>
                    <a:pt x="26" y="299"/>
                    <a:pt x="20" y="290"/>
                  </a:cubicBezTo>
                  <a:cubicBezTo>
                    <a:pt x="16" y="285"/>
                    <a:pt x="13" y="278"/>
                    <a:pt x="13" y="270"/>
                  </a:cubicBezTo>
                  <a:cubicBezTo>
                    <a:pt x="13" y="251"/>
                    <a:pt x="29" y="236"/>
                    <a:pt x="48" y="236"/>
                  </a:cubicBezTo>
                  <a:close/>
                  <a:moveTo>
                    <a:pt x="351" y="347"/>
                  </a:moveTo>
                  <a:lnTo>
                    <a:pt x="190" y="347"/>
                  </a:lnTo>
                  <a:lnTo>
                    <a:pt x="248" y="289"/>
                  </a:lnTo>
                  <a:lnTo>
                    <a:pt x="230" y="270"/>
                  </a:lnTo>
                  <a:lnTo>
                    <a:pt x="256" y="270"/>
                  </a:lnTo>
                  <a:lnTo>
                    <a:pt x="223" y="238"/>
                  </a:lnTo>
                  <a:cubicBezTo>
                    <a:pt x="297" y="245"/>
                    <a:pt x="351" y="273"/>
                    <a:pt x="351" y="347"/>
                  </a:cubicBezTo>
                  <a:close/>
                  <a:moveTo>
                    <a:pt x="191" y="88"/>
                  </a:moveTo>
                  <a:cubicBezTo>
                    <a:pt x="176" y="109"/>
                    <a:pt x="147" y="122"/>
                    <a:pt x="114" y="122"/>
                  </a:cubicBezTo>
                  <a:lnTo>
                    <a:pt x="113" y="122"/>
                  </a:lnTo>
                  <a:cubicBezTo>
                    <a:pt x="116" y="154"/>
                    <a:pt x="130" y="191"/>
                    <a:pt x="149" y="210"/>
                  </a:cubicBezTo>
                  <a:lnTo>
                    <a:pt x="72" y="210"/>
                  </a:lnTo>
                  <a:lnTo>
                    <a:pt x="72" y="124"/>
                  </a:lnTo>
                  <a:cubicBezTo>
                    <a:pt x="72" y="34"/>
                    <a:pt x="119" y="0"/>
                    <a:pt x="178" y="0"/>
                  </a:cubicBezTo>
                  <a:cubicBezTo>
                    <a:pt x="237" y="0"/>
                    <a:pt x="285" y="34"/>
                    <a:pt x="285" y="124"/>
                  </a:cubicBezTo>
                  <a:lnTo>
                    <a:pt x="285" y="210"/>
                  </a:lnTo>
                  <a:lnTo>
                    <a:pt x="207" y="210"/>
                  </a:lnTo>
                  <a:cubicBezTo>
                    <a:pt x="227" y="190"/>
                    <a:pt x="241" y="152"/>
                    <a:pt x="244" y="119"/>
                  </a:cubicBezTo>
                  <a:cubicBezTo>
                    <a:pt x="221" y="114"/>
                    <a:pt x="203" y="103"/>
                    <a:pt x="191" y="88"/>
                  </a:cubicBezTo>
                  <a:close/>
                  <a:moveTo>
                    <a:pt x="20" y="277"/>
                  </a:moveTo>
                  <a:lnTo>
                    <a:pt x="20" y="270"/>
                  </a:lnTo>
                  <a:lnTo>
                    <a:pt x="20" y="263"/>
                  </a:lnTo>
                  <a:lnTo>
                    <a:pt x="47" y="263"/>
                  </a:lnTo>
                  <a:lnTo>
                    <a:pt x="76" y="263"/>
                  </a:lnTo>
                  <a:lnTo>
                    <a:pt x="76" y="270"/>
                  </a:lnTo>
                  <a:lnTo>
                    <a:pt x="76" y="277"/>
                  </a:lnTo>
                  <a:lnTo>
                    <a:pt x="31" y="277"/>
                  </a:lnTo>
                  <a:lnTo>
                    <a:pt x="20" y="277"/>
                  </a:lnTo>
                  <a:close/>
                </a:path>
              </a:pathLst>
            </a:custGeom>
            <a:solidFill>
              <a:schemeClr val="bg1"/>
            </a:solidFill>
            <a:ln>
              <a:noFill/>
            </a:ln>
          </p:spPr>
          <p:txBody>
            <a:bodyPr wrap="square" lIns="91440" tIns="45720" rIns="91440" bIns="45720">
              <a:normAutofit fontScale="92500" lnSpcReduction="20000"/>
            </a:bodyPr>
            <a:lstStyle/>
            <a:p>
              <a:endParaRPr lang="zh-CN" altLang="en-US" b="1">
                <a:latin typeface="Adobe Heiti Std" panose="020B0604020202020204"/>
                <a:cs typeface="+mn-ea"/>
                <a:sym typeface="Adobe Heiti Std" panose="020B0604020202020204"/>
              </a:endParaRPr>
            </a:p>
          </p:txBody>
        </p:sp>
        <p:sp>
          <p:nvSpPr>
            <p:cNvPr id="13" name="ïSlïdè">
              <a:extLst>
                <a:ext uri="{FF2B5EF4-FFF2-40B4-BE49-F238E27FC236}">
                  <a16:creationId xmlns="" xmlns:lc="http://schemas.openxmlformats.org/drawingml/2006/lockedCanvas" xmlns:a16="http://schemas.microsoft.com/office/drawing/2014/main" xmlns:p14="http://schemas.microsoft.com/office/powerpoint/2010/main" id="{F4992C6B-CAAB-446A-B3EC-CE11FD881D1F}"/>
                </a:ext>
              </a:extLst>
            </p:cNvPr>
            <p:cNvSpPr/>
            <p:nvPr/>
          </p:nvSpPr>
          <p:spPr bwMode="auto">
            <a:xfrm>
              <a:off x="4206964" y="3426711"/>
              <a:ext cx="218603" cy="306850"/>
            </a:xfrm>
            <a:custGeom>
              <a:avLst/>
              <a:gdLst>
                <a:gd name="connsiteX0" fmla="*/ 57923 w 432989"/>
                <a:gd name="connsiteY0" fmla="*/ 117774 h 607780"/>
                <a:gd name="connsiteX1" fmla="*/ 82032 w 432989"/>
                <a:gd name="connsiteY1" fmla="*/ 117774 h 607780"/>
                <a:gd name="connsiteX2" fmla="*/ 112044 w 432989"/>
                <a:gd name="connsiteY2" fmla="*/ 197793 h 607780"/>
                <a:gd name="connsiteX3" fmla="*/ 105742 w 432989"/>
                <a:gd name="connsiteY3" fmla="*/ 163828 h 607780"/>
                <a:gd name="connsiteX4" fmla="*/ 106742 w 432989"/>
                <a:gd name="connsiteY4" fmla="*/ 157034 h 607780"/>
                <a:gd name="connsiteX5" fmla="*/ 116546 w 432989"/>
                <a:gd name="connsiteY5" fmla="*/ 139152 h 607780"/>
                <a:gd name="connsiteX6" fmla="*/ 107843 w 432989"/>
                <a:gd name="connsiteY6" fmla="*/ 123368 h 607780"/>
                <a:gd name="connsiteX7" fmla="*/ 107943 w 432989"/>
                <a:gd name="connsiteY7" fmla="*/ 119872 h 607780"/>
                <a:gd name="connsiteX8" fmla="*/ 110944 w 432989"/>
                <a:gd name="connsiteY8" fmla="*/ 117774 h 607780"/>
                <a:gd name="connsiteX9" fmla="*/ 134854 w 432989"/>
                <a:gd name="connsiteY9" fmla="*/ 117774 h 607780"/>
                <a:gd name="connsiteX10" fmla="*/ 137855 w 432989"/>
                <a:gd name="connsiteY10" fmla="*/ 119872 h 607780"/>
                <a:gd name="connsiteX11" fmla="*/ 137955 w 432989"/>
                <a:gd name="connsiteY11" fmla="*/ 123368 h 607780"/>
                <a:gd name="connsiteX12" fmla="*/ 129251 w 432989"/>
                <a:gd name="connsiteY12" fmla="*/ 139152 h 607780"/>
                <a:gd name="connsiteX13" fmla="*/ 139055 w 432989"/>
                <a:gd name="connsiteY13" fmla="*/ 156935 h 607780"/>
                <a:gd name="connsiteX14" fmla="*/ 140056 w 432989"/>
                <a:gd name="connsiteY14" fmla="*/ 163828 h 607780"/>
                <a:gd name="connsiteX15" fmla="*/ 132853 w 432989"/>
                <a:gd name="connsiteY15" fmla="*/ 197793 h 607780"/>
                <a:gd name="connsiteX16" fmla="*/ 163765 w 432989"/>
                <a:gd name="connsiteY16" fmla="*/ 117774 h 607780"/>
                <a:gd name="connsiteX17" fmla="*/ 187474 w 432989"/>
                <a:gd name="connsiteY17" fmla="*/ 117774 h 607780"/>
                <a:gd name="connsiteX18" fmla="*/ 244397 w 432989"/>
                <a:gd name="connsiteY18" fmla="*/ 174417 h 607780"/>
                <a:gd name="connsiteX19" fmla="*/ 244697 w 432989"/>
                <a:gd name="connsiteY19" fmla="*/ 219372 h 607780"/>
                <a:gd name="connsiteX20" fmla="*/ 293417 w 432989"/>
                <a:gd name="connsiteY20" fmla="*/ 189202 h 607780"/>
                <a:gd name="connsiteX21" fmla="*/ 326630 w 432989"/>
                <a:gd name="connsiteY21" fmla="*/ 196894 h 607780"/>
                <a:gd name="connsiteX22" fmla="*/ 318827 w 432989"/>
                <a:gd name="connsiteY22" fmla="*/ 230061 h 607780"/>
                <a:gd name="connsiteX23" fmla="*/ 233493 w 432989"/>
                <a:gd name="connsiteY23" fmla="*/ 282908 h 607780"/>
                <a:gd name="connsiteX24" fmla="*/ 196678 w 432989"/>
                <a:gd name="connsiteY24" fmla="*/ 262628 h 607780"/>
                <a:gd name="connsiteX25" fmla="*/ 196278 w 432989"/>
                <a:gd name="connsiteY25" fmla="*/ 174717 h 607780"/>
                <a:gd name="connsiteX26" fmla="*/ 196278 w 432989"/>
                <a:gd name="connsiteY26" fmla="*/ 174517 h 607780"/>
                <a:gd name="connsiteX27" fmla="*/ 191176 w 432989"/>
                <a:gd name="connsiteY27" fmla="*/ 169522 h 607780"/>
                <a:gd name="connsiteX28" fmla="*/ 186174 w 432989"/>
                <a:gd name="connsiteY28" fmla="*/ 174517 h 607780"/>
                <a:gd name="connsiteX29" fmla="*/ 186674 w 432989"/>
                <a:gd name="connsiteY29" fmla="*/ 578909 h 607780"/>
                <a:gd name="connsiteX30" fmla="*/ 157863 w 432989"/>
                <a:gd name="connsiteY30" fmla="*/ 607780 h 607780"/>
                <a:gd name="connsiteX31" fmla="*/ 128951 w 432989"/>
                <a:gd name="connsiteY31" fmla="*/ 578909 h 607780"/>
                <a:gd name="connsiteX32" fmla="*/ 128951 w 432989"/>
                <a:gd name="connsiteY32" fmla="*/ 354535 h 607780"/>
                <a:gd name="connsiteX33" fmla="*/ 122649 w 432989"/>
                <a:gd name="connsiteY33" fmla="*/ 348242 h 607780"/>
                <a:gd name="connsiteX34" fmla="*/ 116446 w 432989"/>
                <a:gd name="connsiteY34" fmla="*/ 354535 h 607780"/>
                <a:gd name="connsiteX35" fmla="*/ 116446 w 432989"/>
                <a:gd name="connsiteY35" fmla="*/ 578909 h 607780"/>
                <a:gd name="connsiteX36" fmla="*/ 87535 w 432989"/>
                <a:gd name="connsiteY36" fmla="*/ 607780 h 607780"/>
                <a:gd name="connsiteX37" fmla="*/ 58623 w 432989"/>
                <a:gd name="connsiteY37" fmla="*/ 578909 h 607780"/>
                <a:gd name="connsiteX38" fmla="*/ 58623 w 432989"/>
                <a:gd name="connsiteY38" fmla="*/ 174717 h 607780"/>
                <a:gd name="connsiteX39" fmla="*/ 53921 w 432989"/>
                <a:gd name="connsiteY39" fmla="*/ 169921 h 607780"/>
                <a:gd name="connsiteX40" fmla="*/ 49119 w 432989"/>
                <a:gd name="connsiteY40" fmla="*/ 174717 h 607780"/>
                <a:gd name="connsiteX41" fmla="*/ 48219 w 432989"/>
                <a:gd name="connsiteY41" fmla="*/ 351339 h 607780"/>
                <a:gd name="connsiteX42" fmla="*/ 24109 w 432989"/>
                <a:gd name="connsiteY42" fmla="*/ 375314 h 607780"/>
                <a:gd name="connsiteX43" fmla="*/ 24009 w 432989"/>
                <a:gd name="connsiteY43" fmla="*/ 375314 h 607780"/>
                <a:gd name="connsiteX44" fmla="*/ 0 w 432989"/>
                <a:gd name="connsiteY44" fmla="*/ 351139 h 607780"/>
                <a:gd name="connsiteX45" fmla="*/ 900 w 432989"/>
                <a:gd name="connsiteY45" fmla="*/ 174417 h 607780"/>
                <a:gd name="connsiteX46" fmla="*/ 57923 w 432989"/>
                <a:gd name="connsiteY46" fmla="*/ 117774 h 607780"/>
                <a:gd name="connsiteX47" fmla="*/ 389860 w 432989"/>
                <a:gd name="connsiteY47" fmla="*/ 115295 h 607780"/>
                <a:gd name="connsiteX48" fmla="*/ 389860 w 432989"/>
                <a:gd name="connsiteY48" fmla="*/ 134778 h 607780"/>
                <a:gd name="connsiteX49" fmla="*/ 393062 w 432989"/>
                <a:gd name="connsiteY49" fmla="*/ 117194 h 607780"/>
                <a:gd name="connsiteX50" fmla="*/ 389860 w 432989"/>
                <a:gd name="connsiteY50" fmla="*/ 115295 h 607780"/>
                <a:gd name="connsiteX51" fmla="*/ 363141 w 432989"/>
                <a:gd name="connsiteY51" fmla="*/ 51853 h 607780"/>
                <a:gd name="connsiteX52" fmla="*/ 363141 w 432989"/>
                <a:gd name="connsiteY52" fmla="*/ 70236 h 607780"/>
                <a:gd name="connsiteX53" fmla="*/ 122643 w 432989"/>
                <a:gd name="connsiteY53" fmla="*/ 2329 h 607780"/>
                <a:gd name="connsiteX54" fmla="*/ 172533 w 432989"/>
                <a:gd name="connsiteY54" fmla="*/ 52113 h 607780"/>
                <a:gd name="connsiteX55" fmla="*/ 122643 w 432989"/>
                <a:gd name="connsiteY55" fmla="*/ 101897 h 607780"/>
                <a:gd name="connsiteX56" fmla="*/ 72753 w 432989"/>
                <a:gd name="connsiteY56" fmla="*/ 52113 h 607780"/>
                <a:gd name="connsiteX57" fmla="*/ 122643 w 432989"/>
                <a:gd name="connsiteY57" fmla="*/ 2329 h 607780"/>
                <a:gd name="connsiteX58" fmla="*/ 376550 w 432989"/>
                <a:gd name="connsiteY58" fmla="*/ 0 h 607780"/>
                <a:gd name="connsiteX59" fmla="*/ 389860 w 432989"/>
                <a:gd name="connsiteY59" fmla="*/ 13288 h 607780"/>
                <a:gd name="connsiteX60" fmla="*/ 389860 w 432989"/>
                <a:gd name="connsiteY60" fmla="*/ 20781 h 607780"/>
                <a:gd name="connsiteX61" fmla="*/ 414176 w 432989"/>
                <a:gd name="connsiteY61" fmla="*/ 28174 h 607780"/>
                <a:gd name="connsiteX62" fmla="*/ 422482 w 432989"/>
                <a:gd name="connsiteY62" fmla="*/ 36966 h 607780"/>
                <a:gd name="connsiteX63" fmla="*/ 421581 w 432989"/>
                <a:gd name="connsiteY63" fmla="*/ 48956 h 607780"/>
                <a:gd name="connsiteX64" fmla="*/ 401768 w 432989"/>
                <a:gd name="connsiteY64" fmla="*/ 55749 h 607780"/>
                <a:gd name="connsiteX65" fmla="*/ 389860 w 432989"/>
                <a:gd name="connsiteY65" fmla="*/ 51353 h 607780"/>
                <a:gd name="connsiteX66" fmla="*/ 389860 w 432989"/>
                <a:gd name="connsiteY66" fmla="*/ 79128 h 607780"/>
                <a:gd name="connsiteX67" fmla="*/ 432989 w 432989"/>
                <a:gd name="connsiteY67" fmla="*/ 122089 h 607780"/>
                <a:gd name="connsiteX68" fmla="*/ 389860 w 432989"/>
                <a:gd name="connsiteY68" fmla="*/ 165250 h 607780"/>
                <a:gd name="connsiteX69" fmla="*/ 389860 w 432989"/>
                <a:gd name="connsiteY69" fmla="*/ 177139 h 607780"/>
                <a:gd name="connsiteX70" fmla="*/ 376550 w 432989"/>
                <a:gd name="connsiteY70" fmla="*/ 190527 h 607780"/>
                <a:gd name="connsiteX71" fmla="*/ 363141 w 432989"/>
                <a:gd name="connsiteY71" fmla="*/ 177139 h 607780"/>
                <a:gd name="connsiteX72" fmla="*/ 363141 w 432989"/>
                <a:gd name="connsiteY72" fmla="*/ 164750 h 607780"/>
                <a:gd name="connsiteX73" fmla="*/ 332220 w 432989"/>
                <a:gd name="connsiteY73" fmla="*/ 156058 h 607780"/>
                <a:gd name="connsiteX74" fmla="*/ 323814 w 432989"/>
                <a:gd name="connsiteY74" fmla="*/ 147066 h 607780"/>
                <a:gd name="connsiteX75" fmla="*/ 324515 w 432989"/>
                <a:gd name="connsiteY75" fmla="*/ 134778 h 607780"/>
                <a:gd name="connsiteX76" fmla="*/ 345729 w 432989"/>
                <a:gd name="connsiteY76" fmla="*/ 127484 h 607780"/>
                <a:gd name="connsiteX77" fmla="*/ 363141 w 432989"/>
                <a:gd name="connsiteY77" fmla="*/ 133878 h 607780"/>
                <a:gd name="connsiteX78" fmla="*/ 363141 w 432989"/>
                <a:gd name="connsiteY78" fmla="*/ 106204 h 607780"/>
                <a:gd name="connsiteX79" fmla="*/ 323914 w 432989"/>
                <a:gd name="connsiteY79" fmla="*/ 66340 h 607780"/>
                <a:gd name="connsiteX80" fmla="*/ 363141 w 432989"/>
                <a:gd name="connsiteY80" fmla="*/ 21181 h 607780"/>
                <a:gd name="connsiteX81" fmla="*/ 363141 w 432989"/>
                <a:gd name="connsiteY81" fmla="*/ 13288 h 607780"/>
                <a:gd name="connsiteX82" fmla="*/ 376550 w 432989"/>
                <a:gd name="connsiteY82"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32989" h="607780">
                  <a:moveTo>
                    <a:pt x="57923" y="117774"/>
                  </a:moveTo>
                  <a:lnTo>
                    <a:pt x="82032" y="117774"/>
                  </a:lnTo>
                  <a:cubicBezTo>
                    <a:pt x="85234" y="126066"/>
                    <a:pt x="108643" y="189002"/>
                    <a:pt x="112044" y="197793"/>
                  </a:cubicBezTo>
                  <a:lnTo>
                    <a:pt x="105742" y="163828"/>
                  </a:lnTo>
                  <a:cubicBezTo>
                    <a:pt x="105242" y="161430"/>
                    <a:pt x="105642" y="159032"/>
                    <a:pt x="106742" y="157034"/>
                  </a:cubicBezTo>
                  <a:lnTo>
                    <a:pt x="116546" y="139152"/>
                  </a:lnTo>
                  <a:lnTo>
                    <a:pt x="107843" y="123368"/>
                  </a:lnTo>
                  <a:cubicBezTo>
                    <a:pt x="107243" y="122269"/>
                    <a:pt x="107343" y="120971"/>
                    <a:pt x="107943" y="119872"/>
                  </a:cubicBezTo>
                  <a:cubicBezTo>
                    <a:pt x="108543" y="118773"/>
                    <a:pt x="109744" y="117774"/>
                    <a:pt x="110944" y="117774"/>
                  </a:cubicBezTo>
                  <a:lnTo>
                    <a:pt x="134854" y="117774"/>
                  </a:lnTo>
                  <a:cubicBezTo>
                    <a:pt x="136054" y="117774"/>
                    <a:pt x="137254" y="118773"/>
                    <a:pt x="137855" y="119872"/>
                  </a:cubicBezTo>
                  <a:cubicBezTo>
                    <a:pt x="138555" y="120971"/>
                    <a:pt x="138555" y="122269"/>
                    <a:pt x="137955" y="123368"/>
                  </a:cubicBezTo>
                  <a:lnTo>
                    <a:pt x="129251" y="139152"/>
                  </a:lnTo>
                  <a:lnTo>
                    <a:pt x="139055" y="156935"/>
                  </a:lnTo>
                  <a:cubicBezTo>
                    <a:pt x="140256" y="159032"/>
                    <a:pt x="140556" y="161530"/>
                    <a:pt x="140056" y="163828"/>
                  </a:cubicBezTo>
                  <a:lnTo>
                    <a:pt x="132853" y="197793"/>
                  </a:lnTo>
                  <a:cubicBezTo>
                    <a:pt x="137455" y="186105"/>
                    <a:pt x="159263" y="129462"/>
                    <a:pt x="163765" y="117774"/>
                  </a:cubicBezTo>
                  <a:lnTo>
                    <a:pt x="187474" y="117774"/>
                  </a:lnTo>
                  <a:cubicBezTo>
                    <a:pt x="218687" y="117774"/>
                    <a:pt x="244297" y="143248"/>
                    <a:pt x="244397" y="174417"/>
                  </a:cubicBezTo>
                  <a:lnTo>
                    <a:pt x="244697" y="219372"/>
                  </a:lnTo>
                  <a:lnTo>
                    <a:pt x="293417" y="189202"/>
                  </a:lnTo>
                  <a:cubicBezTo>
                    <a:pt x="304721" y="182109"/>
                    <a:pt x="319627" y="185606"/>
                    <a:pt x="326630" y="196894"/>
                  </a:cubicBezTo>
                  <a:cubicBezTo>
                    <a:pt x="333633" y="208183"/>
                    <a:pt x="330132" y="222968"/>
                    <a:pt x="318827" y="230061"/>
                  </a:cubicBezTo>
                  <a:lnTo>
                    <a:pt x="233493" y="282908"/>
                  </a:lnTo>
                  <a:cubicBezTo>
                    <a:pt x="217687" y="292798"/>
                    <a:pt x="196778" y="281509"/>
                    <a:pt x="196678" y="262628"/>
                  </a:cubicBezTo>
                  <a:lnTo>
                    <a:pt x="196278" y="174717"/>
                  </a:lnTo>
                  <a:lnTo>
                    <a:pt x="196278" y="174517"/>
                  </a:lnTo>
                  <a:cubicBezTo>
                    <a:pt x="196278" y="171720"/>
                    <a:pt x="193977" y="169522"/>
                    <a:pt x="191176" y="169522"/>
                  </a:cubicBezTo>
                  <a:cubicBezTo>
                    <a:pt x="188475" y="169522"/>
                    <a:pt x="186174" y="171820"/>
                    <a:pt x="186174" y="174517"/>
                  </a:cubicBezTo>
                  <a:lnTo>
                    <a:pt x="186674" y="578909"/>
                  </a:lnTo>
                  <a:cubicBezTo>
                    <a:pt x="186674" y="594893"/>
                    <a:pt x="173769" y="607780"/>
                    <a:pt x="157863" y="607780"/>
                  </a:cubicBezTo>
                  <a:cubicBezTo>
                    <a:pt x="141856" y="607780"/>
                    <a:pt x="128951" y="594893"/>
                    <a:pt x="128951" y="578909"/>
                  </a:cubicBezTo>
                  <a:lnTo>
                    <a:pt x="128951" y="354535"/>
                  </a:lnTo>
                  <a:cubicBezTo>
                    <a:pt x="128951" y="351039"/>
                    <a:pt x="126150" y="348242"/>
                    <a:pt x="122649" y="348242"/>
                  </a:cubicBezTo>
                  <a:cubicBezTo>
                    <a:pt x="119247" y="348242"/>
                    <a:pt x="116446" y="351039"/>
                    <a:pt x="116446" y="354535"/>
                  </a:cubicBezTo>
                  <a:lnTo>
                    <a:pt x="116446" y="578909"/>
                  </a:lnTo>
                  <a:cubicBezTo>
                    <a:pt x="116446" y="594893"/>
                    <a:pt x="103541" y="607780"/>
                    <a:pt x="87535" y="607780"/>
                  </a:cubicBezTo>
                  <a:cubicBezTo>
                    <a:pt x="71628" y="607780"/>
                    <a:pt x="58623" y="594893"/>
                    <a:pt x="58623" y="578909"/>
                  </a:cubicBezTo>
                  <a:lnTo>
                    <a:pt x="58623" y="174717"/>
                  </a:lnTo>
                  <a:cubicBezTo>
                    <a:pt x="58623" y="172119"/>
                    <a:pt x="56522" y="169921"/>
                    <a:pt x="53921" y="169921"/>
                  </a:cubicBezTo>
                  <a:cubicBezTo>
                    <a:pt x="51220" y="169921"/>
                    <a:pt x="49119" y="172019"/>
                    <a:pt x="49119" y="174717"/>
                  </a:cubicBezTo>
                  <a:lnTo>
                    <a:pt x="48219" y="351339"/>
                  </a:lnTo>
                  <a:cubicBezTo>
                    <a:pt x="48119" y="364625"/>
                    <a:pt x="37315" y="375314"/>
                    <a:pt x="24109" y="375314"/>
                  </a:cubicBezTo>
                  <a:lnTo>
                    <a:pt x="24009" y="375314"/>
                  </a:lnTo>
                  <a:cubicBezTo>
                    <a:pt x="10704" y="375214"/>
                    <a:pt x="0" y="364425"/>
                    <a:pt x="0" y="351139"/>
                  </a:cubicBezTo>
                  <a:lnTo>
                    <a:pt x="900" y="174417"/>
                  </a:lnTo>
                  <a:cubicBezTo>
                    <a:pt x="1100" y="143248"/>
                    <a:pt x="26610" y="117774"/>
                    <a:pt x="57923" y="117774"/>
                  </a:cubicBezTo>
                  <a:close/>
                  <a:moveTo>
                    <a:pt x="389860" y="115295"/>
                  </a:moveTo>
                  <a:lnTo>
                    <a:pt x="389860" y="134778"/>
                  </a:lnTo>
                  <a:cubicBezTo>
                    <a:pt x="399666" y="131581"/>
                    <a:pt x="398966" y="121290"/>
                    <a:pt x="393062" y="117194"/>
                  </a:cubicBezTo>
                  <a:cubicBezTo>
                    <a:pt x="392161" y="116494"/>
                    <a:pt x="391060" y="115895"/>
                    <a:pt x="389860" y="115295"/>
                  </a:cubicBezTo>
                  <a:close/>
                  <a:moveTo>
                    <a:pt x="363141" y="51853"/>
                  </a:moveTo>
                  <a:cubicBezTo>
                    <a:pt x="356837" y="55550"/>
                    <a:pt x="355736" y="65341"/>
                    <a:pt x="363141" y="70236"/>
                  </a:cubicBezTo>
                  <a:close/>
                  <a:moveTo>
                    <a:pt x="122643" y="2329"/>
                  </a:moveTo>
                  <a:cubicBezTo>
                    <a:pt x="150196" y="2329"/>
                    <a:pt x="172533" y="24618"/>
                    <a:pt x="172533" y="52113"/>
                  </a:cubicBezTo>
                  <a:cubicBezTo>
                    <a:pt x="172533" y="79608"/>
                    <a:pt x="150196" y="101897"/>
                    <a:pt x="122643" y="101897"/>
                  </a:cubicBezTo>
                  <a:cubicBezTo>
                    <a:pt x="95090" y="101897"/>
                    <a:pt x="72753" y="79608"/>
                    <a:pt x="72753" y="52113"/>
                  </a:cubicBezTo>
                  <a:cubicBezTo>
                    <a:pt x="72753" y="24618"/>
                    <a:pt x="95090" y="2329"/>
                    <a:pt x="122643" y="2329"/>
                  </a:cubicBezTo>
                  <a:close/>
                  <a:moveTo>
                    <a:pt x="376550" y="0"/>
                  </a:moveTo>
                  <a:cubicBezTo>
                    <a:pt x="383855" y="0"/>
                    <a:pt x="389860" y="5995"/>
                    <a:pt x="389860" y="13288"/>
                  </a:cubicBezTo>
                  <a:lnTo>
                    <a:pt x="389860" y="20781"/>
                  </a:lnTo>
                  <a:cubicBezTo>
                    <a:pt x="397965" y="22080"/>
                    <a:pt x="406271" y="24778"/>
                    <a:pt x="414176" y="28174"/>
                  </a:cubicBezTo>
                  <a:cubicBezTo>
                    <a:pt x="418079" y="29873"/>
                    <a:pt x="421081" y="33070"/>
                    <a:pt x="422482" y="36966"/>
                  </a:cubicBezTo>
                  <a:cubicBezTo>
                    <a:pt x="423783" y="40963"/>
                    <a:pt x="423483" y="45259"/>
                    <a:pt x="421581" y="48956"/>
                  </a:cubicBezTo>
                  <a:cubicBezTo>
                    <a:pt x="417779" y="56049"/>
                    <a:pt x="409073" y="59046"/>
                    <a:pt x="401768" y="55749"/>
                  </a:cubicBezTo>
                  <a:cubicBezTo>
                    <a:pt x="398065" y="54051"/>
                    <a:pt x="393862" y="52452"/>
                    <a:pt x="389860" y="51353"/>
                  </a:cubicBezTo>
                  <a:lnTo>
                    <a:pt x="389860" y="79128"/>
                  </a:lnTo>
                  <a:cubicBezTo>
                    <a:pt x="414477" y="86122"/>
                    <a:pt x="432989" y="94614"/>
                    <a:pt x="432989" y="122089"/>
                  </a:cubicBezTo>
                  <a:cubicBezTo>
                    <a:pt x="432989" y="148465"/>
                    <a:pt x="415677" y="162353"/>
                    <a:pt x="389860" y="165250"/>
                  </a:cubicBezTo>
                  <a:lnTo>
                    <a:pt x="389860" y="177139"/>
                  </a:lnTo>
                  <a:cubicBezTo>
                    <a:pt x="389860" y="184532"/>
                    <a:pt x="383855" y="190527"/>
                    <a:pt x="376550" y="190527"/>
                  </a:cubicBezTo>
                  <a:cubicBezTo>
                    <a:pt x="369145" y="190527"/>
                    <a:pt x="363141" y="184532"/>
                    <a:pt x="363141" y="177139"/>
                  </a:cubicBezTo>
                  <a:lnTo>
                    <a:pt x="363141" y="164750"/>
                  </a:lnTo>
                  <a:cubicBezTo>
                    <a:pt x="352834" y="163252"/>
                    <a:pt x="342127" y="160354"/>
                    <a:pt x="332220" y="156058"/>
                  </a:cubicBezTo>
                  <a:cubicBezTo>
                    <a:pt x="328317" y="154260"/>
                    <a:pt x="325215" y="151063"/>
                    <a:pt x="323814" y="147066"/>
                  </a:cubicBezTo>
                  <a:cubicBezTo>
                    <a:pt x="322413" y="143070"/>
                    <a:pt x="322613" y="138574"/>
                    <a:pt x="324515" y="134778"/>
                  </a:cubicBezTo>
                  <a:cubicBezTo>
                    <a:pt x="328417" y="127085"/>
                    <a:pt x="337824" y="123788"/>
                    <a:pt x="345729" y="127484"/>
                  </a:cubicBezTo>
                  <a:cubicBezTo>
                    <a:pt x="351133" y="129982"/>
                    <a:pt x="357437" y="132380"/>
                    <a:pt x="363141" y="133878"/>
                  </a:cubicBezTo>
                  <a:lnTo>
                    <a:pt x="363141" y="106204"/>
                  </a:lnTo>
                  <a:cubicBezTo>
                    <a:pt x="339725" y="99310"/>
                    <a:pt x="323914" y="89918"/>
                    <a:pt x="323914" y="66340"/>
                  </a:cubicBezTo>
                  <a:cubicBezTo>
                    <a:pt x="323914" y="44260"/>
                    <a:pt x="337123" y="26376"/>
                    <a:pt x="363141" y="21181"/>
                  </a:cubicBezTo>
                  <a:lnTo>
                    <a:pt x="363141" y="13288"/>
                  </a:lnTo>
                  <a:cubicBezTo>
                    <a:pt x="363141" y="5995"/>
                    <a:pt x="369145" y="0"/>
                    <a:pt x="376550" y="0"/>
                  </a:cubicBezTo>
                  <a:close/>
                </a:path>
              </a:pathLst>
            </a:custGeom>
            <a:solidFill>
              <a:schemeClr val="bg1"/>
            </a:solidFill>
            <a:ln>
              <a:noFill/>
            </a:ln>
          </p:spPr>
          <p:txBody>
            <a:bodyPr wrap="square" lIns="91440" tIns="45720" rIns="91440" bIns="45720">
              <a:normAutofit fontScale="92500" lnSpcReduction="20000"/>
            </a:bodyPr>
            <a:lstStyle/>
            <a:p>
              <a:endParaRPr lang="zh-CN" altLang="en-US" b="1">
                <a:latin typeface="Adobe Heiti Std" panose="020B0604020202020204"/>
                <a:cs typeface="+mn-ea"/>
                <a:sym typeface="Adobe Heiti Std" panose="020B0604020202020204"/>
              </a:endParaRPr>
            </a:p>
          </p:txBody>
        </p:sp>
        <p:sp>
          <p:nvSpPr>
            <p:cNvPr id="14" name="íṥḻíḑé">
              <a:extLst>
                <a:ext uri="{FF2B5EF4-FFF2-40B4-BE49-F238E27FC236}">
                  <a16:creationId xmlns="" xmlns:lc="http://schemas.openxmlformats.org/drawingml/2006/lockedCanvas" xmlns:a16="http://schemas.microsoft.com/office/drawing/2014/main" xmlns:p14="http://schemas.microsoft.com/office/powerpoint/2010/main" id="{3F18652D-1E84-4762-BC6C-7A2D4BBE51FC}"/>
                </a:ext>
              </a:extLst>
            </p:cNvPr>
            <p:cNvSpPr/>
            <p:nvPr/>
          </p:nvSpPr>
          <p:spPr bwMode="auto">
            <a:xfrm>
              <a:off x="7522781" y="3429208"/>
              <a:ext cx="306850" cy="301857"/>
            </a:xfrm>
            <a:custGeom>
              <a:avLst/>
              <a:gdLst>
                <a:gd name="T0" fmla="*/ 1792 w 2164"/>
                <a:gd name="T1" fmla="*/ 1458 h 2132"/>
                <a:gd name="T2" fmla="*/ 1242 w 2164"/>
                <a:gd name="T3" fmla="*/ 1126 h 2132"/>
                <a:gd name="T4" fmla="*/ 1546 w 2164"/>
                <a:gd name="T5" fmla="*/ 550 h 2132"/>
                <a:gd name="T6" fmla="*/ 996 w 2164"/>
                <a:gd name="T7" fmla="*/ 0 h 2132"/>
                <a:gd name="T8" fmla="*/ 446 w 2164"/>
                <a:gd name="T9" fmla="*/ 550 h 2132"/>
                <a:gd name="T10" fmla="*/ 750 w 2164"/>
                <a:gd name="T11" fmla="*/ 1126 h 2132"/>
                <a:gd name="T12" fmla="*/ 0 w 2164"/>
                <a:gd name="T13" fmla="*/ 1886 h 2132"/>
                <a:gd name="T14" fmla="*/ 996 w 2164"/>
                <a:gd name="T15" fmla="*/ 2132 h 2132"/>
                <a:gd name="T16" fmla="*/ 717 w 2164"/>
                <a:gd name="T17" fmla="*/ 1853 h 2132"/>
                <a:gd name="T18" fmla="*/ 952 w 2164"/>
                <a:gd name="T19" fmla="*/ 1285 h 2132"/>
                <a:gd name="T20" fmla="*/ 950 w 2164"/>
                <a:gd name="T21" fmla="*/ 1285 h 2132"/>
                <a:gd name="T22" fmla="*/ 858 w 2164"/>
                <a:gd name="T23" fmla="*/ 1181 h 2132"/>
                <a:gd name="T24" fmla="*/ 996 w 2164"/>
                <a:gd name="T25" fmla="*/ 1206 h 2132"/>
                <a:gd name="T26" fmla="*/ 1134 w 2164"/>
                <a:gd name="T27" fmla="*/ 1181 h 2132"/>
                <a:gd name="T28" fmla="*/ 1043 w 2164"/>
                <a:gd name="T29" fmla="*/ 1285 h 2132"/>
                <a:gd name="T30" fmla="*/ 1040 w 2164"/>
                <a:gd name="T31" fmla="*/ 1285 h 2132"/>
                <a:gd name="T32" fmla="*/ 1262 w 2164"/>
                <a:gd name="T33" fmla="*/ 1822 h 2132"/>
                <a:gd name="T34" fmla="*/ 1262 w 2164"/>
                <a:gd name="T35" fmla="*/ 1866 h 2132"/>
                <a:gd name="T36" fmla="*/ 996 w 2164"/>
                <a:gd name="T37" fmla="*/ 2132 h 2132"/>
                <a:gd name="T38" fmla="*/ 1500 w 2164"/>
                <a:gd name="T39" fmla="*/ 2102 h 2132"/>
                <a:gd name="T40" fmla="*/ 2164 w 2164"/>
                <a:gd name="T41" fmla="*/ 2102 h 2132"/>
                <a:gd name="T42" fmla="*/ 2164 w 2164"/>
                <a:gd name="T43" fmla="*/ 1586 h 2132"/>
                <a:gd name="T44" fmla="*/ 2164 w 2164"/>
                <a:gd name="T45" fmla="*/ 1458 h 2132"/>
                <a:gd name="T46" fmla="*/ 1792 w 2164"/>
                <a:gd name="T47" fmla="*/ 1458 h 2132"/>
                <a:gd name="T48" fmla="*/ 2081 w 2164"/>
                <a:gd name="T49" fmla="*/ 2019 h 2132"/>
                <a:gd name="T50" fmla="*/ 1345 w 2164"/>
                <a:gd name="T51" fmla="*/ 2019 h 2132"/>
                <a:gd name="T52" fmla="*/ 1345 w 2164"/>
                <a:gd name="T53" fmla="*/ 1612 h 2132"/>
                <a:gd name="T54" fmla="*/ 1713 w 2164"/>
                <a:gd name="T55" fmla="*/ 1851 h 2132"/>
                <a:gd name="T56" fmla="*/ 2080 w 2164"/>
                <a:gd name="T57" fmla="*/ 1612 h 2132"/>
                <a:gd name="T58" fmla="*/ 2080 w 2164"/>
                <a:gd name="T59" fmla="*/ 2019 h 2132"/>
                <a:gd name="T60" fmla="*/ 2081 w 2164"/>
                <a:gd name="T61" fmla="*/ 2019 h 2132"/>
                <a:gd name="T62" fmla="*/ 1713 w 2164"/>
                <a:gd name="T63" fmla="*/ 1780 h 2132"/>
                <a:gd name="T64" fmla="*/ 1346 w 2164"/>
                <a:gd name="T65" fmla="*/ 1541 h 2132"/>
                <a:gd name="T66" fmla="*/ 2081 w 2164"/>
                <a:gd name="T67" fmla="*/ 1541 h 2132"/>
                <a:gd name="T68" fmla="*/ 1713 w 2164"/>
                <a:gd name="T69" fmla="*/ 1780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2132">
                  <a:moveTo>
                    <a:pt x="1792" y="1458"/>
                  </a:moveTo>
                  <a:cubicBezTo>
                    <a:pt x="1657" y="1310"/>
                    <a:pt x="1465" y="1182"/>
                    <a:pt x="1242" y="1126"/>
                  </a:cubicBezTo>
                  <a:cubicBezTo>
                    <a:pt x="1422" y="1004"/>
                    <a:pt x="1546" y="765"/>
                    <a:pt x="1546" y="550"/>
                  </a:cubicBezTo>
                  <a:cubicBezTo>
                    <a:pt x="1546" y="246"/>
                    <a:pt x="1300" y="0"/>
                    <a:pt x="996" y="0"/>
                  </a:cubicBezTo>
                  <a:cubicBezTo>
                    <a:pt x="692" y="0"/>
                    <a:pt x="446" y="246"/>
                    <a:pt x="446" y="550"/>
                  </a:cubicBezTo>
                  <a:cubicBezTo>
                    <a:pt x="446" y="765"/>
                    <a:pt x="570" y="1004"/>
                    <a:pt x="750" y="1126"/>
                  </a:cubicBezTo>
                  <a:cubicBezTo>
                    <a:pt x="319" y="1235"/>
                    <a:pt x="0" y="1609"/>
                    <a:pt x="0" y="1886"/>
                  </a:cubicBezTo>
                  <a:cubicBezTo>
                    <a:pt x="0" y="2050"/>
                    <a:pt x="498" y="2132"/>
                    <a:pt x="996" y="2132"/>
                  </a:cubicBezTo>
                  <a:lnTo>
                    <a:pt x="717" y="1853"/>
                  </a:lnTo>
                  <a:lnTo>
                    <a:pt x="952" y="1285"/>
                  </a:lnTo>
                  <a:lnTo>
                    <a:pt x="950" y="1285"/>
                  </a:lnTo>
                  <a:lnTo>
                    <a:pt x="858" y="1181"/>
                  </a:lnTo>
                  <a:cubicBezTo>
                    <a:pt x="903" y="1196"/>
                    <a:pt x="949" y="1206"/>
                    <a:pt x="996" y="1206"/>
                  </a:cubicBezTo>
                  <a:cubicBezTo>
                    <a:pt x="1044" y="1206"/>
                    <a:pt x="1090" y="1196"/>
                    <a:pt x="1134" y="1181"/>
                  </a:cubicBezTo>
                  <a:lnTo>
                    <a:pt x="1043" y="1285"/>
                  </a:lnTo>
                  <a:lnTo>
                    <a:pt x="1040" y="1285"/>
                  </a:lnTo>
                  <a:lnTo>
                    <a:pt x="1262" y="1822"/>
                  </a:lnTo>
                  <a:lnTo>
                    <a:pt x="1262" y="1866"/>
                  </a:lnTo>
                  <a:lnTo>
                    <a:pt x="996" y="2132"/>
                  </a:lnTo>
                  <a:cubicBezTo>
                    <a:pt x="1171" y="2132"/>
                    <a:pt x="1346" y="2122"/>
                    <a:pt x="1500" y="2102"/>
                  </a:cubicBezTo>
                  <a:lnTo>
                    <a:pt x="2164" y="2102"/>
                  </a:lnTo>
                  <a:lnTo>
                    <a:pt x="2164" y="1586"/>
                  </a:lnTo>
                  <a:lnTo>
                    <a:pt x="2164" y="1458"/>
                  </a:lnTo>
                  <a:lnTo>
                    <a:pt x="1792" y="1458"/>
                  </a:lnTo>
                  <a:close/>
                  <a:moveTo>
                    <a:pt x="2081" y="2019"/>
                  </a:moveTo>
                  <a:lnTo>
                    <a:pt x="1345" y="2019"/>
                  </a:lnTo>
                  <a:lnTo>
                    <a:pt x="1345" y="1612"/>
                  </a:lnTo>
                  <a:lnTo>
                    <a:pt x="1713" y="1851"/>
                  </a:lnTo>
                  <a:lnTo>
                    <a:pt x="2080" y="1612"/>
                  </a:lnTo>
                  <a:lnTo>
                    <a:pt x="2080" y="2019"/>
                  </a:lnTo>
                  <a:lnTo>
                    <a:pt x="2081" y="2019"/>
                  </a:lnTo>
                  <a:close/>
                  <a:moveTo>
                    <a:pt x="1713" y="1780"/>
                  </a:moveTo>
                  <a:lnTo>
                    <a:pt x="1346" y="1541"/>
                  </a:lnTo>
                  <a:lnTo>
                    <a:pt x="2081" y="1541"/>
                  </a:lnTo>
                  <a:lnTo>
                    <a:pt x="1713" y="1780"/>
                  </a:lnTo>
                  <a:close/>
                </a:path>
              </a:pathLst>
            </a:custGeom>
            <a:solidFill>
              <a:schemeClr val="bg1"/>
            </a:solidFill>
            <a:ln>
              <a:noFill/>
            </a:ln>
          </p:spPr>
          <p:txBody>
            <a:bodyPr wrap="square" lIns="91440" tIns="45720" rIns="91440" bIns="4572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b="1">
                <a:latin typeface="Adobe Heiti Std" panose="020B0604020202020204"/>
                <a:cs typeface="+mn-ea"/>
                <a:sym typeface="Adobe Heiti Std" panose="020B0604020202020204"/>
              </a:endParaRPr>
            </a:p>
          </p:txBody>
        </p:sp>
        <p:sp>
          <p:nvSpPr>
            <p:cNvPr id="15" name="iŝļiḍè">
              <a:extLst>
                <a:ext uri="{FF2B5EF4-FFF2-40B4-BE49-F238E27FC236}">
                  <a16:creationId xmlns="" xmlns:lc="http://schemas.openxmlformats.org/drawingml/2006/lockedCanvas" xmlns:a16="http://schemas.microsoft.com/office/drawing/2014/main" xmlns:p14="http://schemas.microsoft.com/office/powerpoint/2010/main" id="{135C385C-BE9F-4F4C-9DFA-B957C6165D7F}"/>
                </a:ext>
              </a:extLst>
            </p:cNvPr>
            <p:cNvSpPr/>
            <p:nvPr/>
          </p:nvSpPr>
          <p:spPr bwMode="auto">
            <a:xfrm>
              <a:off x="5088099" y="4860781"/>
              <a:ext cx="145539" cy="306850"/>
            </a:xfrm>
            <a:custGeom>
              <a:avLst/>
              <a:gdLst>
                <a:gd name="T0" fmla="*/ 1424 w 5053"/>
                <a:gd name="T1" fmla="*/ 1130 h 10667"/>
                <a:gd name="T2" fmla="*/ 2548 w 5053"/>
                <a:gd name="T3" fmla="*/ 0 h 10667"/>
                <a:gd name="T4" fmla="*/ 3671 w 5053"/>
                <a:gd name="T5" fmla="*/ 1130 h 10667"/>
                <a:gd name="T6" fmla="*/ 2548 w 5053"/>
                <a:gd name="T7" fmla="*/ 2260 h 10667"/>
                <a:gd name="T8" fmla="*/ 1424 w 5053"/>
                <a:gd name="T9" fmla="*/ 1130 h 10667"/>
                <a:gd name="T10" fmla="*/ 3718 w 5053"/>
                <a:gd name="T11" fmla="*/ 6726 h 10667"/>
                <a:gd name="T12" fmla="*/ 3936 w 5053"/>
                <a:gd name="T13" fmla="*/ 10114 h 10667"/>
                <a:gd name="T14" fmla="*/ 3454 w 5053"/>
                <a:gd name="T15" fmla="*/ 10666 h 10667"/>
                <a:gd name="T16" fmla="*/ 3420 w 5053"/>
                <a:gd name="T17" fmla="*/ 10667 h 10667"/>
                <a:gd name="T18" fmla="*/ 2905 w 5053"/>
                <a:gd name="T19" fmla="*/ 10181 h 10667"/>
                <a:gd name="T20" fmla="*/ 2675 w 5053"/>
                <a:gd name="T21" fmla="*/ 6596 h 10667"/>
                <a:gd name="T22" fmla="*/ 2562 w 5053"/>
                <a:gd name="T23" fmla="*/ 6584 h 10667"/>
                <a:gd name="T24" fmla="*/ 2452 w 5053"/>
                <a:gd name="T25" fmla="*/ 6604 h 10667"/>
                <a:gd name="T26" fmla="*/ 2203 w 5053"/>
                <a:gd name="T27" fmla="*/ 10152 h 10667"/>
                <a:gd name="T28" fmla="*/ 1688 w 5053"/>
                <a:gd name="T29" fmla="*/ 10635 h 10667"/>
                <a:gd name="T30" fmla="*/ 1651 w 5053"/>
                <a:gd name="T31" fmla="*/ 10633 h 10667"/>
                <a:gd name="T32" fmla="*/ 1173 w 5053"/>
                <a:gd name="T33" fmla="*/ 10079 h 10667"/>
                <a:gd name="T34" fmla="*/ 1404 w 5053"/>
                <a:gd name="T35" fmla="*/ 6796 h 10667"/>
                <a:gd name="T36" fmla="*/ 1387 w 5053"/>
                <a:gd name="T37" fmla="*/ 6783 h 10667"/>
                <a:gd name="T38" fmla="*/ 1280 w 5053"/>
                <a:gd name="T39" fmla="*/ 6665 h 10667"/>
                <a:gd name="T40" fmla="*/ 237 w 5053"/>
                <a:gd name="T41" fmla="*/ 4389 h 10667"/>
                <a:gd name="T42" fmla="*/ 1113 w 5053"/>
                <a:gd name="T43" fmla="*/ 2926 h 10667"/>
                <a:gd name="T44" fmla="*/ 1887 w 5053"/>
                <a:gd name="T45" fmla="*/ 2464 h 10667"/>
                <a:gd name="T46" fmla="*/ 2443 w 5053"/>
                <a:gd name="T47" fmla="*/ 2376 h 10667"/>
                <a:gd name="T48" fmla="*/ 2080 w 5053"/>
                <a:gd name="T49" fmla="*/ 5437 h 10667"/>
                <a:gd name="T50" fmla="*/ 2558 w 5053"/>
                <a:gd name="T51" fmla="*/ 5931 h 10667"/>
                <a:gd name="T52" fmla="*/ 2977 w 5053"/>
                <a:gd name="T53" fmla="*/ 5437 h 10667"/>
                <a:gd name="T54" fmla="*/ 2687 w 5053"/>
                <a:gd name="T55" fmla="*/ 2375 h 10667"/>
                <a:gd name="T56" fmla="*/ 3240 w 5053"/>
                <a:gd name="T57" fmla="*/ 2483 h 10667"/>
                <a:gd name="T58" fmla="*/ 3939 w 5053"/>
                <a:gd name="T59" fmla="*/ 2926 h 10667"/>
                <a:gd name="T60" fmla="*/ 4815 w 5053"/>
                <a:gd name="T61" fmla="*/ 4389 h 10667"/>
                <a:gd name="T62" fmla="*/ 3773 w 5053"/>
                <a:gd name="T63" fmla="*/ 6665 h 10667"/>
                <a:gd name="T64" fmla="*/ 3718 w 5053"/>
                <a:gd name="T65" fmla="*/ 6726 h 10667"/>
                <a:gd name="T66" fmla="*/ 1590 w 5053"/>
                <a:gd name="T67" fmla="*/ 3583 h 10667"/>
                <a:gd name="T68" fmla="*/ 1005 w 5053"/>
                <a:gd name="T69" fmla="*/ 4602 h 10667"/>
                <a:gd name="T70" fmla="*/ 1482 w 5053"/>
                <a:gd name="T71" fmla="*/ 5681 h 10667"/>
                <a:gd name="T72" fmla="*/ 1490 w 5053"/>
                <a:gd name="T73" fmla="*/ 5574 h 10667"/>
                <a:gd name="T74" fmla="*/ 1499 w 5053"/>
                <a:gd name="T75" fmla="*/ 5519 h 10667"/>
                <a:gd name="T76" fmla="*/ 1590 w 5053"/>
                <a:gd name="T77" fmla="*/ 3583 h 10667"/>
                <a:gd name="T78" fmla="*/ 3640 w 5053"/>
                <a:gd name="T79" fmla="*/ 5593 h 10667"/>
                <a:gd name="T80" fmla="*/ 4048 w 5053"/>
                <a:gd name="T81" fmla="*/ 4602 h 10667"/>
                <a:gd name="T82" fmla="*/ 3507 w 5053"/>
                <a:gd name="T83" fmla="*/ 3634 h 10667"/>
                <a:gd name="T84" fmla="*/ 3640 w 5053"/>
                <a:gd name="T85" fmla="*/ 5593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3" h="10667">
                  <a:moveTo>
                    <a:pt x="1424" y="1130"/>
                  </a:moveTo>
                  <a:cubicBezTo>
                    <a:pt x="1424" y="506"/>
                    <a:pt x="1927" y="0"/>
                    <a:pt x="2548" y="0"/>
                  </a:cubicBezTo>
                  <a:cubicBezTo>
                    <a:pt x="3168" y="0"/>
                    <a:pt x="3671" y="506"/>
                    <a:pt x="3671" y="1130"/>
                  </a:cubicBezTo>
                  <a:cubicBezTo>
                    <a:pt x="3671" y="1754"/>
                    <a:pt x="3168" y="2260"/>
                    <a:pt x="2548" y="2260"/>
                  </a:cubicBezTo>
                  <a:cubicBezTo>
                    <a:pt x="1927" y="2260"/>
                    <a:pt x="1424" y="1754"/>
                    <a:pt x="1424" y="1130"/>
                  </a:cubicBezTo>
                  <a:close/>
                  <a:moveTo>
                    <a:pt x="3718" y="6726"/>
                  </a:moveTo>
                  <a:lnTo>
                    <a:pt x="3936" y="10114"/>
                  </a:lnTo>
                  <a:cubicBezTo>
                    <a:pt x="3954" y="10400"/>
                    <a:pt x="3738" y="10647"/>
                    <a:pt x="3454" y="10666"/>
                  </a:cubicBezTo>
                  <a:cubicBezTo>
                    <a:pt x="3443" y="10666"/>
                    <a:pt x="3431" y="10667"/>
                    <a:pt x="3420" y="10667"/>
                  </a:cubicBezTo>
                  <a:cubicBezTo>
                    <a:pt x="3150" y="10667"/>
                    <a:pt x="2923" y="10456"/>
                    <a:pt x="2905" y="10181"/>
                  </a:cubicBezTo>
                  <a:lnTo>
                    <a:pt x="2675" y="6596"/>
                  </a:lnTo>
                  <a:cubicBezTo>
                    <a:pt x="2637" y="6591"/>
                    <a:pt x="2600" y="6584"/>
                    <a:pt x="2562" y="6584"/>
                  </a:cubicBezTo>
                  <a:cubicBezTo>
                    <a:pt x="2529" y="6584"/>
                    <a:pt x="2491" y="6594"/>
                    <a:pt x="2452" y="6604"/>
                  </a:cubicBezTo>
                  <a:lnTo>
                    <a:pt x="2203" y="10152"/>
                  </a:lnTo>
                  <a:cubicBezTo>
                    <a:pt x="2183" y="10426"/>
                    <a:pt x="1957" y="10635"/>
                    <a:pt x="1688" y="10635"/>
                  </a:cubicBezTo>
                  <a:cubicBezTo>
                    <a:pt x="1676" y="10635"/>
                    <a:pt x="1664" y="10634"/>
                    <a:pt x="1651" y="10633"/>
                  </a:cubicBezTo>
                  <a:cubicBezTo>
                    <a:pt x="1367" y="10613"/>
                    <a:pt x="1153" y="10365"/>
                    <a:pt x="1173" y="10079"/>
                  </a:cubicBezTo>
                  <a:lnTo>
                    <a:pt x="1404" y="6796"/>
                  </a:lnTo>
                  <a:cubicBezTo>
                    <a:pt x="1399" y="6791"/>
                    <a:pt x="1392" y="6789"/>
                    <a:pt x="1387" y="6783"/>
                  </a:cubicBezTo>
                  <a:lnTo>
                    <a:pt x="1280" y="6665"/>
                  </a:lnTo>
                  <a:cubicBezTo>
                    <a:pt x="770" y="6103"/>
                    <a:pt x="0" y="5254"/>
                    <a:pt x="237" y="4389"/>
                  </a:cubicBezTo>
                  <a:cubicBezTo>
                    <a:pt x="370" y="3905"/>
                    <a:pt x="739" y="3290"/>
                    <a:pt x="1113" y="2926"/>
                  </a:cubicBezTo>
                  <a:cubicBezTo>
                    <a:pt x="1327" y="2718"/>
                    <a:pt x="1604" y="2551"/>
                    <a:pt x="1887" y="2464"/>
                  </a:cubicBezTo>
                  <a:cubicBezTo>
                    <a:pt x="2067" y="2409"/>
                    <a:pt x="2255" y="2382"/>
                    <a:pt x="2443" y="2376"/>
                  </a:cubicBezTo>
                  <a:lnTo>
                    <a:pt x="2080" y="5437"/>
                  </a:lnTo>
                  <a:lnTo>
                    <a:pt x="2558" y="5931"/>
                  </a:lnTo>
                  <a:lnTo>
                    <a:pt x="2977" y="5437"/>
                  </a:lnTo>
                  <a:lnTo>
                    <a:pt x="2687" y="2375"/>
                  </a:lnTo>
                  <a:cubicBezTo>
                    <a:pt x="2874" y="2388"/>
                    <a:pt x="3062" y="2422"/>
                    <a:pt x="3240" y="2483"/>
                  </a:cubicBezTo>
                  <a:cubicBezTo>
                    <a:pt x="3493" y="2569"/>
                    <a:pt x="3749" y="2740"/>
                    <a:pt x="3939" y="2926"/>
                  </a:cubicBezTo>
                  <a:cubicBezTo>
                    <a:pt x="4314" y="3290"/>
                    <a:pt x="4682" y="3905"/>
                    <a:pt x="4815" y="4389"/>
                  </a:cubicBezTo>
                  <a:cubicBezTo>
                    <a:pt x="5053" y="5254"/>
                    <a:pt x="4282" y="6103"/>
                    <a:pt x="3773" y="6665"/>
                  </a:cubicBezTo>
                  <a:lnTo>
                    <a:pt x="3718" y="6726"/>
                  </a:lnTo>
                  <a:close/>
                  <a:moveTo>
                    <a:pt x="1590" y="3583"/>
                  </a:moveTo>
                  <a:cubicBezTo>
                    <a:pt x="1342" y="3858"/>
                    <a:pt x="1091" y="4291"/>
                    <a:pt x="1005" y="4602"/>
                  </a:cubicBezTo>
                  <a:cubicBezTo>
                    <a:pt x="923" y="4901"/>
                    <a:pt x="1193" y="5323"/>
                    <a:pt x="1482" y="5681"/>
                  </a:cubicBezTo>
                  <a:lnTo>
                    <a:pt x="1490" y="5574"/>
                  </a:lnTo>
                  <a:cubicBezTo>
                    <a:pt x="1491" y="5555"/>
                    <a:pt x="1496" y="5537"/>
                    <a:pt x="1499" y="5519"/>
                  </a:cubicBezTo>
                  <a:cubicBezTo>
                    <a:pt x="1533" y="4734"/>
                    <a:pt x="1571" y="3968"/>
                    <a:pt x="1590" y="3583"/>
                  </a:cubicBezTo>
                  <a:close/>
                  <a:moveTo>
                    <a:pt x="3640" y="5593"/>
                  </a:moveTo>
                  <a:cubicBezTo>
                    <a:pt x="3901" y="5255"/>
                    <a:pt x="4123" y="4877"/>
                    <a:pt x="4048" y="4602"/>
                  </a:cubicBezTo>
                  <a:cubicBezTo>
                    <a:pt x="3967" y="4309"/>
                    <a:pt x="3740" y="3909"/>
                    <a:pt x="3507" y="3634"/>
                  </a:cubicBezTo>
                  <a:cubicBezTo>
                    <a:pt x="3546" y="4105"/>
                    <a:pt x="3611" y="4948"/>
                    <a:pt x="3640" y="5593"/>
                  </a:cubicBezTo>
                  <a:close/>
                </a:path>
              </a:pathLst>
            </a:custGeom>
            <a:solidFill>
              <a:schemeClr val="bg1"/>
            </a:solidFill>
            <a:ln>
              <a:noFill/>
            </a:ln>
          </p:spPr>
          <p:txBody>
            <a:bodyPr wrap="square" lIns="91440" tIns="45720" rIns="91440" bIns="45720">
              <a:normAutofit fontScale="92500" lnSpcReduction="20000"/>
            </a:bodyPr>
            <a:lstStyle/>
            <a:p>
              <a:endParaRPr lang="zh-CN" altLang="en-US" b="1">
                <a:latin typeface="Adobe Heiti Std" panose="020B0604020202020204"/>
                <a:cs typeface="+mn-ea"/>
                <a:sym typeface="Adobe Heiti Std" panose="020B0604020202020204"/>
              </a:endParaRPr>
            </a:p>
          </p:txBody>
        </p:sp>
        <p:sp>
          <p:nvSpPr>
            <p:cNvPr id="16" name="íṩḻîḓè">
              <a:extLst>
                <a:ext uri="{FF2B5EF4-FFF2-40B4-BE49-F238E27FC236}">
                  <a16:creationId xmlns="" xmlns:lc="http://schemas.openxmlformats.org/drawingml/2006/lockedCanvas" xmlns:a16="http://schemas.microsoft.com/office/drawing/2014/main" xmlns:p14="http://schemas.microsoft.com/office/powerpoint/2010/main" id="{85D5D6F8-A2DE-4A30-832B-A1B095B6C149}"/>
                </a:ext>
              </a:extLst>
            </p:cNvPr>
            <p:cNvSpPr/>
            <p:nvPr/>
          </p:nvSpPr>
          <p:spPr bwMode="auto">
            <a:xfrm>
              <a:off x="6687570" y="4868080"/>
              <a:ext cx="306850" cy="292251"/>
            </a:xfrm>
            <a:custGeom>
              <a:avLst/>
              <a:gdLst>
                <a:gd name="connsiteX0" fmla="*/ 84646 w 608725"/>
                <a:gd name="connsiteY0" fmla="*/ 529469 h 579764"/>
                <a:gd name="connsiteX1" fmla="*/ 75216 w 608725"/>
                <a:gd name="connsiteY1" fmla="*/ 543941 h 579764"/>
                <a:gd name="connsiteX2" fmla="*/ 89610 w 608725"/>
                <a:gd name="connsiteY2" fmla="*/ 553358 h 579764"/>
                <a:gd name="connsiteX3" fmla="*/ 99040 w 608725"/>
                <a:gd name="connsiteY3" fmla="*/ 538985 h 579764"/>
                <a:gd name="connsiteX4" fmla="*/ 84646 w 608725"/>
                <a:gd name="connsiteY4" fmla="*/ 529469 h 579764"/>
                <a:gd name="connsiteX5" fmla="*/ 455951 w 608725"/>
                <a:gd name="connsiteY5" fmla="*/ 488242 h 579764"/>
                <a:gd name="connsiteX6" fmla="*/ 512338 w 608725"/>
                <a:gd name="connsiteY6" fmla="*/ 488242 h 579764"/>
                <a:gd name="connsiteX7" fmla="*/ 525541 w 608725"/>
                <a:gd name="connsiteY7" fmla="*/ 546252 h 579764"/>
                <a:gd name="connsiteX8" fmla="*/ 504793 w 608725"/>
                <a:gd name="connsiteY8" fmla="*/ 579075 h 579764"/>
                <a:gd name="connsiteX9" fmla="*/ 471934 w 608725"/>
                <a:gd name="connsiteY9" fmla="*/ 558350 h 579764"/>
                <a:gd name="connsiteX10" fmla="*/ 553328 w 608725"/>
                <a:gd name="connsiteY10" fmla="*/ 304772 h 579764"/>
                <a:gd name="connsiteX11" fmla="*/ 562462 w 608725"/>
                <a:gd name="connsiteY11" fmla="*/ 317160 h 579764"/>
                <a:gd name="connsiteX12" fmla="*/ 562462 w 608725"/>
                <a:gd name="connsiteY12" fmla="*/ 350362 h 579764"/>
                <a:gd name="connsiteX13" fmla="*/ 592841 w 608725"/>
                <a:gd name="connsiteY13" fmla="*/ 350362 h 579764"/>
                <a:gd name="connsiteX14" fmla="*/ 608725 w 608725"/>
                <a:gd name="connsiteY14" fmla="*/ 366318 h 579764"/>
                <a:gd name="connsiteX15" fmla="*/ 608725 w 608725"/>
                <a:gd name="connsiteY15" fmla="*/ 452740 h 579764"/>
                <a:gd name="connsiteX16" fmla="*/ 592841 w 608725"/>
                <a:gd name="connsiteY16" fmla="*/ 468696 h 579764"/>
                <a:gd name="connsiteX17" fmla="*/ 434294 w 608725"/>
                <a:gd name="connsiteY17" fmla="*/ 468696 h 579764"/>
                <a:gd name="connsiteX18" fmla="*/ 418410 w 608725"/>
                <a:gd name="connsiteY18" fmla="*/ 452740 h 579764"/>
                <a:gd name="connsiteX19" fmla="*/ 418410 w 608725"/>
                <a:gd name="connsiteY19" fmla="*/ 366318 h 579764"/>
                <a:gd name="connsiteX20" fmla="*/ 434294 w 608725"/>
                <a:gd name="connsiteY20" fmla="*/ 350362 h 579764"/>
                <a:gd name="connsiteX21" fmla="*/ 464673 w 608725"/>
                <a:gd name="connsiteY21" fmla="*/ 350362 h 579764"/>
                <a:gd name="connsiteX22" fmla="*/ 464673 w 608725"/>
                <a:gd name="connsiteY22" fmla="*/ 323702 h 579764"/>
                <a:gd name="connsiteX23" fmla="*/ 490783 w 608725"/>
                <a:gd name="connsiteY23" fmla="*/ 335297 h 579764"/>
                <a:gd name="connsiteX24" fmla="*/ 490783 w 608725"/>
                <a:gd name="connsiteY24" fmla="*/ 350362 h 579764"/>
                <a:gd name="connsiteX25" fmla="*/ 536352 w 608725"/>
                <a:gd name="connsiteY25" fmla="*/ 350362 h 579764"/>
                <a:gd name="connsiteX26" fmla="*/ 536352 w 608725"/>
                <a:gd name="connsiteY26" fmla="*/ 330639 h 579764"/>
                <a:gd name="connsiteX27" fmla="*/ 550648 w 608725"/>
                <a:gd name="connsiteY27" fmla="*/ 312899 h 579764"/>
                <a:gd name="connsiteX28" fmla="*/ 553328 w 608725"/>
                <a:gd name="connsiteY28" fmla="*/ 304772 h 579764"/>
                <a:gd name="connsiteX29" fmla="*/ 376986 w 608725"/>
                <a:gd name="connsiteY29" fmla="*/ 115620 h 579764"/>
                <a:gd name="connsiteX30" fmla="*/ 437738 w 608725"/>
                <a:gd name="connsiteY30" fmla="*/ 120874 h 579764"/>
                <a:gd name="connsiteX31" fmla="*/ 468808 w 608725"/>
                <a:gd name="connsiteY31" fmla="*/ 157748 h 579764"/>
                <a:gd name="connsiteX32" fmla="*/ 463050 w 608725"/>
                <a:gd name="connsiteY32" fmla="*/ 224559 h 579764"/>
                <a:gd name="connsiteX33" fmla="*/ 432079 w 608725"/>
                <a:gd name="connsiteY33" fmla="*/ 155766 h 579764"/>
                <a:gd name="connsiteX34" fmla="*/ 446572 w 608725"/>
                <a:gd name="connsiteY34" fmla="*/ 241509 h 579764"/>
                <a:gd name="connsiteX35" fmla="*/ 518938 w 608725"/>
                <a:gd name="connsiteY35" fmla="*/ 273725 h 579764"/>
                <a:gd name="connsiteX36" fmla="*/ 528368 w 608725"/>
                <a:gd name="connsiteY36" fmla="*/ 307626 h 579764"/>
                <a:gd name="connsiteX37" fmla="*/ 500275 w 608725"/>
                <a:gd name="connsiteY37" fmla="*/ 315457 h 579764"/>
                <a:gd name="connsiteX38" fmla="*/ 416693 w 608725"/>
                <a:gd name="connsiteY38" fmla="*/ 278285 h 579764"/>
                <a:gd name="connsiteX39" fmla="*/ 403391 w 608725"/>
                <a:gd name="connsiteY39" fmla="*/ 261235 h 579764"/>
                <a:gd name="connsiteX40" fmla="*/ 387409 w 608725"/>
                <a:gd name="connsiteY40" fmla="*/ 166471 h 579764"/>
                <a:gd name="connsiteX41" fmla="*/ 381453 w 608725"/>
                <a:gd name="connsiteY41" fmla="*/ 259848 h 579764"/>
                <a:gd name="connsiteX42" fmla="*/ 407759 w 608725"/>
                <a:gd name="connsiteY42" fmla="*/ 298308 h 579764"/>
                <a:gd name="connsiteX43" fmla="*/ 445083 w 608725"/>
                <a:gd name="connsiteY43" fmla="*/ 314961 h 579764"/>
                <a:gd name="connsiteX44" fmla="*/ 444984 w 608725"/>
                <a:gd name="connsiteY44" fmla="*/ 330821 h 579764"/>
                <a:gd name="connsiteX45" fmla="*/ 434263 w 608725"/>
                <a:gd name="connsiteY45" fmla="*/ 330821 h 579764"/>
                <a:gd name="connsiteX46" fmla="*/ 405674 w 608725"/>
                <a:gd name="connsiteY46" fmla="*/ 345294 h 579764"/>
                <a:gd name="connsiteX47" fmla="*/ 397435 w 608725"/>
                <a:gd name="connsiteY47" fmla="*/ 327253 h 579764"/>
                <a:gd name="connsiteX48" fmla="*/ 382942 w 608725"/>
                <a:gd name="connsiteY48" fmla="*/ 325964 h 579764"/>
                <a:gd name="connsiteX49" fmla="*/ 398527 w 608725"/>
                <a:gd name="connsiteY49" fmla="*/ 425288 h 579764"/>
                <a:gd name="connsiteX50" fmla="*/ 397138 w 608725"/>
                <a:gd name="connsiteY50" fmla="*/ 439166 h 579764"/>
                <a:gd name="connsiteX51" fmla="*/ 350780 w 608725"/>
                <a:gd name="connsiteY51" fmla="*/ 561982 h 579764"/>
                <a:gd name="connsiteX52" fmla="*/ 315342 w 608725"/>
                <a:gd name="connsiteY52" fmla="*/ 577941 h 579764"/>
                <a:gd name="connsiteX53" fmla="*/ 299360 w 608725"/>
                <a:gd name="connsiteY53" fmla="*/ 542553 h 579764"/>
                <a:gd name="connsiteX54" fmla="*/ 343136 w 608725"/>
                <a:gd name="connsiteY54" fmla="*/ 426577 h 579764"/>
                <a:gd name="connsiteX55" fmla="*/ 326758 w 608725"/>
                <a:gd name="connsiteY55" fmla="*/ 322198 h 579764"/>
                <a:gd name="connsiteX56" fmla="*/ 334500 w 608725"/>
                <a:gd name="connsiteY56" fmla="*/ 211474 h 579764"/>
                <a:gd name="connsiteX57" fmla="*/ 317327 w 608725"/>
                <a:gd name="connsiteY57" fmla="*/ 226343 h 579764"/>
                <a:gd name="connsiteX58" fmla="*/ 266503 w 608725"/>
                <a:gd name="connsiteY58" fmla="*/ 309311 h 579764"/>
                <a:gd name="connsiteX59" fmla="*/ 250719 w 608725"/>
                <a:gd name="connsiteY59" fmla="*/ 319918 h 579764"/>
                <a:gd name="connsiteX60" fmla="*/ 119191 w 608725"/>
                <a:gd name="connsiteY60" fmla="*/ 520448 h 579764"/>
                <a:gd name="connsiteX61" fmla="*/ 124651 w 608725"/>
                <a:gd name="connsiteY61" fmla="*/ 533731 h 579764"/>
                <a:gd name="connsiteX62" fmla="*/ 94871 w 608725"/>
                <a:gd name="connsiteY62" fmla="*/ 578932 h 579764"/>
                <a:gd name="connsiteX63" fmla="*/ 49605 w 608725"/>
                <a:gd name="connsiteY63" fmla="*/ 549195 h 579764"/>
                <a:gd name="connsiteX64" fmla="*/ 49407 w 608725"/>
                <a:gd name="connsiteY64" fmla="*/ 534723 h 579764"/>
                <a:gd name="connsiteX65" fmla="*/ 9799 w 608725"/>
                <a:gd name="connsiteY65" fmla="*/ 508653 h 579764"/>
                <a:gd name="connsiteX66" fmla="*/ 3546 w 608725"/>
                <a:gd name="connsiteY66" fmla="*/ 478618 h 579764"/>
                <a:gd name="connsiteX67" fmla="*/ 124750 w 608725"/>
                <a:gd name="connsiteY67" fmla="*/ 293451 h 579764"/>
                <a:gd name="connsiteX68" fmla="*/ 154927 w 608725"/>
                <a:gd name="connsiteY68" fmla="*/ 287206 h 579764"/>
                <a:gd name="connsiteX69" fmla="*/ 214983 w 608725"/>
                <a:gd name="connsiteY69" fmla="*/ 326658 h 579764"/>
                <a:gd name="connsiteX70" fmla="*/ 226995 w 608725"/>
                <a:gd name="connsiteY70" fmla="*/ 308518 h 579764"/>
                <a:gd name="connsiteX71" fmla="*/ 227392 w 608725"/>
                <a:gd name="connsiteY71" fmla="*/ 285521 h 579764"/>
                <a:gd name="connsiteX72" fmla="*/ 280102 w 608725"/>
                <a:gd name="connsiteY72" fmla="*/ 199480 h 579764"/>
                <a:gd name="connsiteX73" fmla="*/ 284768 w 608725"/>
                <a:gd name="connsiteY73" fmla="*/ 194028 h 579764"/>
                <a:gd name="connsiteX74" fmla="*/ 340059 w 608725"/>
                <a:gd name="connsiteY74" fmla="*/ 146349 h 579764"/>
                <a:gd name="connsiteX75" fmla="*/ 376986 w 608725"/>
                <a:gd name="connsiteY75" fmla="*/ 115620 h 579764"/>
                <a:gd name="connsiteX76" fmla="*/ 421974 w 608725"/>
                <a:gd name="connsiteY76" fmla="*/ 0 h 579764"/>
                <a:gd name="connsiteX77" fmla="*/ 472534 w 608725"/>
                <a:gd name="connsiteY77" fmla="*/ 50525 h 579764"/>
                <a:gd name="connsiteX78" fmla="*/ 421974 w 608725"/>
                <a:gd name="connsiteY78" fmla="*/ 101050 h 579764"/>
                <a:gd name="connsiteX79" fmla="*/ 371414 w 608725"/>
                <a:gd name="connsiteY79" fmla="*/ 50525 h 579764"/>
                <a:gd name="connsiteX80" fmla="*/ 421974 w 608725"/>
                <a:gd name="connsiteY80" fmla="*/ 0 h 57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8725" h="579764">
                  <a:moveTo>
                    <a:pt x="84646" y="529469"/>
                  </a:moveTo>
                  <a:cubicBezTo>
                    <a:pt x="78095" y="530857"/>
                    <a:pt x="73826" y="537300"/>
                    <a:pt x="75216" y="543941"/>
                  </a:cubicBezTo>
                  <a:cubicBezTo>
                    <a:pt x="76507" y="550285"/>
                    <a:pt x="82860" y="554746"/>
                    <a:pt x="89610" y="553358"/>
                  </a:cubicBezTo>
                  <a:cubicBezTo>
                    <a:pt x="96261" y="551970"/>
                    <a:pt x="100430" y="545527"/>
                    <a:pt x="99040" y="538985"/>
                  </a:cubicBezTo>
                  <a:cubicBezTo>
                    <a:pt x="97750" y="532542"/>
                    <a:pt x="91396" y="528081"/>
                    <a:pt x="84646" y="529469"/>
                  </a:cubicBezTo>
                  <a:close/>
                  <a:moveTo>
                    <a:pt x="455951" y="488242"/>
                  </a:moveTo>
                  <a:lnTo>
                    <a:pt x="512338" y="488242"/>
                  </a:lnTo>
                  <a:lnTo>
                    <a:pt x="525541" y="546252"/>
                  </a:lnTo>
                  <a:cubicBezTo>
                    <a:pt x="528916" y="561028"/>
                    <a:pt x="519584" y="575704"/>
                    <a:pt x="504793" y="579075"/>
                  </a:cubicBezTo>
                  <a:cubicBezTo>
                    <a:pt x="490001" y="582447"/>
                    <a:pt x="475309" y="573126"/>
                    <a:pt x="471934" y="558350"/>
                  </a:cubicBezTo>
                  <a:close/>
                  <a:moveTo>
                    <a:pt x="553328" y="304772"/>
                  </a:moveTo>
                  <a:cubicBezTo>
                    <a:pt x="558689" y="306457"/>
                    <a:pt x="562462" y="311313"/>
                    <a:pt x="562462" y="317160"/>
                  </a:cubicBezTo>
                  <a:lnTo>
                    <a:pt x="562462" y="350362"/>
                  </a:lnTo>
                  <a:lnTo>
                    <a:pt x="592841" y="350362"/>
                  </a:lnTo>
                  <a:cubicBezTo>
                    <a:pt x="601378" y="350362"/>
                    <a:pt x="608725" y="357398"/>
                    <a:pt x="608725" y="366318"/>
                  </a:cubicBezTo>
                  <a:lnTo>
                    <a:pt x="608725" y="452740"/>
                  </a:lnTo>
                  <a:cubicBezTo>
                    <a:pt x="608725" y="461560"/>
                    <a:pt x="601577" y="468696"/>
                    <a:pt x="592841" y="468696"/>
                  </a:cubicBezTo>
                  <a:lnTo>
                    <a:pt x="434294" y="468696"/>
                  </a:lnTo>
                  <a:cubicBezTo>
                    <a:pt x="425558" y="468696"/>
                    <a:pt x="418410" y="461560"/>
                    <a:pt x="418410" y="452740"/>
                  </a:cubicBezTo>
                  <a:lnTo>
                    <a:pt x="418410" y="366318"/>
                  </a:lnTo>
                  <a:cubicBezTo>
                    <a:pt x="418410" y="357497"/>
                    <a:pt x="425558" y="350362"/>
                    <a:pt x="434294" y="350362"/>
                  </a:cubicBezTo>
                  <a:lnTo>
                    <a:pt x="464673" y="350362"/>
                  </a:lnTo>
                  <a:lnTo>
                    <a:pt x="464673" y="323702"/>
                  </a:lnTo>
                  <a:lnTo>
                    <a:pt x="490783" y="335297"/>
                  </a:lnTo>
                  <a:lnTo>
                    <a:pt x="490783" y="350362"/>
                  </a:lnTo>
                  <a:lnTo>
                    <a:pt x="536352" y="350362"/>
                  </a:lnTo>
                  <a:lnTo>
                    <a:pt x="536352" y="330639"/>
                  </a:lnTo>
                  <a:cubicBezTo>
                    <a:pt x="542408" y="326080"/>
                    <a:pt x="547371" y="320035"/>
                    <a:pt x="550648" y="312899"/>
                  </a:cubicBezTo>
                  <a:cubicBezTo>
                    <a:pt x="551839" y="310223"/>
                    <a:pt x="552732" y="307547"/>
                    <a:pt x="553328" y="304772"/>
                  </a:cubicBezTo>
                  <a:close/>
                  <a:moveTo>
                    <a:pt x="376986" y="115620"/>
                  </a:moveTo>
                  <a:lnTo>
                    <a:pt x="437738" y="120874"/>
                  </a:lnTo>
                  <a:cubicBezTo>
                    <a:pt x="456499" y="122460"/>
                    <a:pt x="470396" y="139014"/>
                    <a:pt x="468808" y="157748"/>
                  </a:cubicBezTo>
                  <a:lnTo>
                    <a:pt x="463050" y="224559"/>
                  </a:lnTo>
                  <a:lnTo>
                    <a:pt x="432079" y="155766"/>
                  </a:lnTo>
                  <a:lnTo>
                    <a:pt x="446572" y="241509"/>
                  </a:lnTo>
                  <a:lnTo>
                    <a:pt x="518938" y="273725"/>
                  </a:lnTo>
                  <a:cubicBezTo>
                    <a:pt x="531842" y="279474"/>
                    <a:pt x="536607" y="295731"/>
                    <a:pt x="528368" y="307626"/>
                  </a:cubicBezTo>
                  <a:cubicBezTo>
                    <a:pt x="522213" y="316547"/>
                    <a:pt x="510401" y="320017"/>
                    <a:pt x="500275" y="315457"/>
                  </a:cubicBezTo>
                  <a:lnTo>
                    <a:pt x="416693" y="278285"/>
                  </a:lnTo>
                  <a:cubicBezTo>
                    <a:pt x="409645" y="275212"/>
                    <a:pt x="404682" y="268769"/>
                    <a:pt x="403391" y="261235"/>
                  </a:cubicBezTo>
                  <a:lnTo>
                    <a:pt x="387409" y="166471"/>
                  </a:lnTo>
                  <a:lnTo>
                    <a:pt x="381453" y="259848"/>
                  </a:lnTo>
                  <a:cubicBezTo>
                    <a:pt x="380758" y="271049"/>
                    <a:pt x="389097" y="290081"/>
                    <a:pt x="407759" y="298308"/>
                  </a:cubicBezTo>
                  <a:lnTo>
                    <a:pt x="445083" y="314961"/>
                  </a:lnTo>
                  <a:cubicBezTo>
                    <a:pt x="444984" y="316646"/>
                    <a:pt x="444984" y="315853"/>
                    <a:pt x="444984" y="330821"/>
                  </a:cubicBezTo>
                  <a:cubicBezTo>
                    <a:pt x="441013" y="330821"/>
                    <a:pt x="438432" y="330821"/>
                    <a:pt x="434263" y="330821"/>
                  </a:cubicBezTo>
                  <a:cubicBezTo>
                    <a:pt x="422550" y="330821"/>
                    <a:pt x="412127" y="336571"/>
                    <a:pt x="405674" y="345294"/>
                  </a:cubicBezTo>
                  <a:lnTo>
                    <a:pt x="397435" y="327253"/>
                  </a:lnTo>
                  <a:lnTo>
                    <a:pt x="382942" y="325964"/>
                  </a:lnTo>
                  <a:lnTo>
                    <a:pt x="398527" y="425288"/>
                  </a:lnTo>
                  <a:cubicBezTo>
                    <a:pt x="399321" y="430343"/>
                    <a:pt x="398626" y="435101"/>
                    <a:pt x="397138" y="439166"/>
                  </a:cubicBezTo>
                  <a:lnTo>
                    <a:pt x="350780" y="561982"/>
                  </a:lnTo>
                  <a:cubicBezTo>
                    <a:pt x="345420" y="576157"/>
                    <a:pt x="329537" y="583294"/>
                    <a:pt x="315342" y="577941"/>
                  </a:cubicBezTo>
                  <a:cubicBezTo>
                    <a:pt x="301147" y="572588"/>
                    <a:pt x="294000" y="556728"/>
                    <a:pt x="299360" y="542553"/>
                  </a:cubicBezTo>
                  <a:lnTo>
                    <a:pt x="343136" y="426577"/>
                  </a:lnTo>
                  <a:lnTo>
                    <a:pt x="326758" y="322198"/>
                  </a:lnTo>
                  <a:cubicBezTo>
                    <a:pt x="326658" y="321900"/>
                    <a:pt x="334500" y="211474"/>
                    <a:pt x="334500" y="211474"/>
                  </a:cubicBezTo>
                  <a:lnTo>
                    <a:pt x="317327" y="226343"/>
                  </a:lnTo>
                  <a:lnTo>
                    <a:pt x="266503" y="309311"/>
                  </a:lnTo>
                  <a:cubicBezTo>
                    <a:pt x="262830" y="315259"/>
                    <a:pt x="256973" y="318926"/>
                    <a:pt x="250719" y="319918"/>
                  </a:cubicBezTo>
                  <a:cubicBezTo>
                    <a:pt x="187089" y="416565"/>
                    <a:pt x="209027" y="383160"/>
                    <a:pt x="119191" y="520448"/>
                  </a:cubicBezTo>
                  <a:cubicBezTo>
                    <a:pt x="121772" y="524413"/>
                    <a:pt x="123658" y="528874"/>
                    <a:pt x="124651" y="533731"/>
                  </a:cubicBezTo>
                  <a:cubicBezTo>
                    <a:pt x="128919" y="554448"/>
                    <a:pt x="115618" y="574670"/>
                    <a:pt x="94871" y="578932"/>
                  </a:cubicBezTo>
                  <a:cubicBezTo>
                    <a:pt x="73926" y="583294"/>
                    <a:pt x="53874" y="569516"/>
                    <a:pt x="49605" y="549195"/>
                  </a:cubicBezTo>
                  <a:cubicBezTo>
                    <a:pt x="48613" y="544338"/>
                    <a:pt x="48513" y="539481"/>
                    <a:pt x="49407" y="534723"/>
                  </a:cubicBezTo>
                  <a:lnTo>
                    <a:pt x="9799" y="508653"/>
                  </a:lnTo>
                  <a:cubicBezTo>
                    <a:pt x="-227" y="502110"/>
                    <a:pt x="-3006" y="488629"/>
                    <a:pt x="3546" y="478618"/>
                  </a:cubicBezTo>
                  <a:lnTo>
                    <a:pt x="124750" y="293451"/>
                  </a:lnTo>
                  <a:cubicBezTo>
                    <a:pt x="131401" y="283439"/>
                    <a:pt x="144901" y="280565"/>
                    <a:pt x="154927" y="287206"/>
                  </a:cubicBezTo>
                  <a:lnTo>
                    <a:pt x="214983" y="326658"/>
                  </a:lnTo>
                  <a:lnTo>
                    <a:pt x="226995" y="308518"/>
                  </a:lnTo>
                  <a:cubicBezTo>
                    <a:pt x="223123" y="301579"/>
                    <a:pt x="223024" y="292757"/>
                    <a:pt x="227392" y="285521"/>
                  </a:cubicBezTo>
                  <a:lnTo>
                    <a:pt x="280102" y="199480"/>
                  </a:lnTo>
                  <a:cubicBezTo>
                    <a:pt x="281393" y="197399"/>
                    <a:pt x="282882" y="195614"/>
                    <a:pt x="284768" y="194028"/>
                  </a:cubicBezTo>
                  <a:lnTo>
                    <a:pt x="340059" y="146349"/>
                  </a:lnTo>
                  <a:cubicBezTo>
                    <a:pt x="341846" y="127812"/>
                    <a:pt x="358324" y="114034"/>
                    <a:pt x="376986" y="115620"/>
                  </a:cubicBezTo>
                  <a:close/>
                  <a:moveTo>
                    <a:pt x="421974" y="0"/>
                  </a:moveTo>
                  <a:cubicBezTo>
                    <a:pt x="449898" y="0"/>
                    <a:pt x="472534" y="22621"/>
                    <a:pt x="472534" y="50525"/>
                  </a:cubicBezTo>
                  <a:cubicBezTo>
                    <a:pt x="472534" y="78429"/>
                    <a:pt x="449898" y="101050"/>
                    <a:pt x="421974" y="101050"/>
                  </a:cubicBezTo>
                  <a:cubicBezTo>
                    <a:pt x="394050" y="101050"/>
                    <a:pt x="371414" y="78429"/>
                    <a:pt x="371414" y="50525"/>
                  </a:cubicBezTo>
                  <a:cubicBezTo>
                    <a:pt x="371414" y="22621"/>
                    <a:pt x="394050" y="0"/>
                    <a:pt x="421974" y="0"/>
                  </a:cubicBezTo>
                  <a:close/>
                </a:path>
              </a:pathLst>
            </a:custGeom>
            <a:solidFill>
              <a:schemeClr val="bg1"/>
            </a:solidFill>
            <a:ln>
              <a:noFill/>
            </a:ln>
          </p:spPr>
          <p:txBody>
            <a:bodyPr wrap="square" lIns="91440" tIns="45720" rIns="91440" bIns="45720">
              <a:normAutofit fontScale="85000" lnSpcReduction="20000"/>
            </a:bodyPr>
            <a:lstStyle/>
            <a:p>
              <a:endParaRPr lang="zh-CN" altLang="en-US" b="1">
                <a:latin typeface="Adobe Heiti Std" panose="020B0604020202020204"/>
                <a:cs typeface="+mn-ea"/>
                <a:sym typeface="Adobe Heiti Std" panose="020B0604020202020204"/>
              </a:endParaRPr>
            </a:p>
          </p:txBody>
        </p:sp>
        <p:sp>
          <p:nvSpPr>
            <p:cNvPr id="17" name="ï$ḷíḍé">
              <a:extLst>
                <a:ext uri="{FF2B5EF4-FFF2-40B4-BE49-F238E27FC236}">
                  <a16:creationId xmlns="" xmlns:lc="http://schemas.openxmlformats.org/drawingml/2006/lockedCanvas" xmlns:a16="http://schemas.microsoft.com/office/drawing/2014/main" xmlns:p14="http://schemas.microsoft.com/office/powerpoint/2010/main" id="{84BEC765-1BCB-42C4-90A6-5E9BA4AE1E7F}"/>
                </a:ext>
              </a:extLst>
            </p:cNvPr>
            <p:cNvSpPr/>
            <p:nvPr/>
          </p:nvSpPr>
          <p:spPr>
            <a:xfrm>
              <a:off x="5115364" y="3221463"/>
              <a:ext cx="1761744" cy="713232"/>
            </a:xfrm>
            <a:prstGeom prst="rect">
              <a:avLst/>
            </a:prstGeom>
            <a:noFill/>
          </p:spPr>
          <p:txBody>
            <a:bodyPr wrap="square" lIns="91440" tIns="45720" rIns="91440" bIns="45720" anchor="ctr">
              <a:normAutofit/>
            </a:bodyPr>
            <a:lstStyle/>
            <a:p>
              <a:pPr lvl="0" algn="ctr" defTabSz="914378">
                <a:spcBef>
                  <a:spcPct val="0"/>
                </a:spcBef>
                <a:defRPr/>
              </a:pPr>
              <a:r>
                <a:rPr lang="zh-CN" altLang="en-US" sz="2400" b="1" u="sng" dirty="0">
                  <a:solidFill>
                    <a:schemeClr val="bg2">
                      <a:lumMod val="25000"/>
                    </a:schemeClr>
                  </a:solidFill>
                  <a:latin typeface="Adobe Heiti Std" panose="020B0604020202020204"/>
                  <a:cs typeface="+mn-ea"/>
                  <a:sym typeface="Adobe Heiti Std" panose="020B0604020202020204"/>
                </a:rPr>
                <a:t>输入标题</a:t>
              </a:r>
            </a:p>
          </p:txBody>
        </p:sp>
      </p:grpSp>
      <p:grpSp>
        <p:nvGrpSpPr>
          <p:cNvPr id="42" name="组合 41"/>
          <p:cNvGrpSpPr/>
          <p:nvPr/>
        </p:nvGrpSpPr>
        <p:grpSpPr>
          <a:xfrm>
            <a:off x="-1" y="0"/>
            <a:ext cx="3928535" cy="1136782"/>
            <a:chOff x="-1" y="0"/>
            <a:chExt cx="3928535" cy="1136782"/>
          </a:xfrm>
        </p:grpSpPr>
        <p:pic>
          <p:nvPicPr>
            <p:cNvPr id="43" name="图片 42"/>
            <p:cNvPicPr>
              <a:picLocks noChangeAspect="1"/>
            </p:cNvPicPr>
            <p:nvPr/>
          </p:nvPicPr>
          <p:blipFill rotWithShape="1">
            <a:blip r:embed="rId4"/>
            <a:srcRect l="1377"/>
            <a:stretch/>
          </p:blipFill>
          <p:spPr>
            <a:xfrm>
              <a:off x="-1" y="0"/>
              <a:ext cx="1066801" cy="1136782"/>
            </a:xfrm>
            <a:prstGeom prst="rect">
              <a:avLst/>
            </a:prstGeom>
          </p:spPr>
        </p:pic>
        <p:sp>
          <p:nvSpPr>
            <p:cNvPr id="44" name="文本框 43"/>
            <p:cNvSpPr txBox="1"/>
            <p:nvPr/>
          </p:nvSpPr>
          <p:spPr>
            <a:xfrm>
              <a:off x="1100668" y="259079"/>
              <a:ext cx="2827866" cy="584775"/>
            </a:xfrm>
            <a:prstGeom prst="rect">
              <a:avLst/>
            </a:prstGeom>
            <a:noFill/>
          </p:spPr>
          <p:txBody>
            <a:bodyPr wrap="square" rtlCol="0">
              <a:spAutoFit/>
            </a:bodyPr>
            <a:lstStyle/>
            <a:p>
              <a:r>
                <a:rPr lang="zh-CN" altLang="en-US" sz="3200"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点击输入标题</a:t>
              </a:r>
              <a:endParaRPr lang="zh-CN" altLang="en-US" sz="3200" dirty="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45" name="矩形 44"/>
            <p:cNvSpPr/>
            <p:nvPr/>
          </p:nvSpPr>
          <p:spPr>
            <a:xfrm flipV="1">
              <a:off x="1151465" y="784012"/>
              <a:ext cx="259080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46" name="TextBox 13"/>
          <p:cNvSpPr txBox="1"/>
          <p:nvPr/>
        </p:nvSpPr>
        <p:spPr>
          <a:xfrm>
            <a:off x="7522781" y="1564010"/>
            <a:ext cx="3517972"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a:t>
            </a:r>
            <a:r>
              <a:rPr lang="zh-CN" altLang="en-US" sz="1200" b="1"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b="1" dirty="0" smtClean="0">
                <a:solidFill>
                  <a:schemeClr val="bg2">
                    <a:lumMod val="25000"/>
                  </a:schemeClr>
                </a:solidFill>
                <a:latin typeface="Adobe Heiti Std" panose="020B0604020202020204"/>
                <a:cs typeface="+mn-ea"/>
                <a:sym typeface="Adobe Heiti Std" panose="020B0604020202020204"/>
              </a:rPr>
              <a:t>大小</a:t>
            </a:r>
            <a:endParaRPr lang="en-US" altLang="zh-CN" sz="1200" b="1"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sp>
        <p:nvSpPr>
          <p:cNvPr id="47" name="TextBox 13"/>
          <p:cNvSpPr txBox="1"/>
          <p:nvPr/>
        </p:nvSpPr>
        <p:spPr>
          <a:xfrm>
            <a:off x="8298611" y="3021842"/>
            <a:ext cx="3517972"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a:t>
            </a:r>
            <a:r>
              <a:rPr lang="zh-CN" altLang="en-US" sz="1200" b="1"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b="1" dirty="0" smtClean="0">
                <a:solidFill>
                  <a:schemeClr val="bg2">
                    <a:lumMod val="25000"/>
                  </a:schemeClr>
                </a:solidFill>
                <a:latin typeface="Adobe Heiti Std" panose="020B0604020202020204"/>
                <a:cs typeface="+mn-ea"/>
                <a:sym typeface="Adobe Heiti Std" panose="020B0604020202020204"/>
              </a:rPr>
              <a:t>大小</a:t>
            </a:r>
            <a:endParaRPr lang="en-US" altLang="zh-CN" sz="1200" b="1"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sp>
        <p:nvSpPr>
          <p:cNvPr id="48" name="TextBox 13"/>
          <p:cNvSpPr txBox="1"/>
          <p:nvPr/>
        </p:nvSpPr>
        <p:spPr>
          <a:xfrm>
            <a:off x="7522781" y="4492643"/>
            <a:ext cx="3517972" cy="1034129"/>
          </a:xfrm>
          <a:prstGeom prst="rect">
            <a:avLst/>
          </a:prstGeom>
          <a:noFill/>
        </p:spPr>
        <p:txBody>
          <a:bodyPr wrap="square" lIns="0" tIns="0" rIns="0" bIns="0" rtlCol="0" anchor="t" anchorCtr="0">
            <a:spAutoFit/>
          </a:bodyPr>
          <a:lstStyle/>
          <a:p>
            <a:pPr marL="285750" indent="-285750" defTabSz="1216660">
              <a:lnSpc>
                <a:spcPct val="120000"/>
              </a:lnSpc>
              <a:spcBef>
                <a:spcPct val="20000"/>
              </a:spcBef>
              <a:buFont typeface="Arial" panose="020B0604020202020204" pitchFamily="34" charset="0"/>
              <a:buChar char="•"/>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a:t>
            </a:r>
            <a:r>
              <a:rPr lang="zh-CN" altLang="en-US" sz="1200" b="1"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b="1" dirty="0" smtClean="0">
                <a:solidFill>
                  <a:schemeClr val="bg2">
                    <a:lumMod val="25000"/>
                  </a:schemeClr>
                </a:solidFill>
                <a:latin typeface="Adobe Heiti Std" panose="020B0604020202020204"/>
                <a:cs typeface="+mn-ea"/>
                <a:sym typeface="Adobe Heiti Std" panose="020B0604020202020204"/>
              </a:rPr>
              <a:t>大小</a:t>
            </a:r>
            <a:endParaRPr lang="en-US" altLang="zh-CN" sz="1200" b="1" dirty="0" smtClean="0">
              <a:solidFill>
                <a:schemeClr val="bg2">
                  <a:lumMod val="25000"/>
                </a:schemeClr>
              </a:solidFill>
              <a:latin typeface="Adobe Heiti Std" panose="020B0604020202020204"/>
              <a:cs typeface="+mn-ea"/>
              <a:sym typeface="Adobe Heiti Std" panose="020B0604020202020204"/>
            </a:endParaRPr>
          </a:p>
          <a:p>
            <a:pPr marL="285750" indent="-285750" defTabSz="1216660">
              <a:lnSpc>
                <a:spcPct val="120000"/>
              </a:lnSpc>
              <a:spcBef>
                <a:spcPct val="20000"/>
              </a:spcBef>
              <a:buFont typeface="Arial" panose="020B0604020202020204" pitchFamily="34" charset="0"/>
              <a:buChar char="•"/>
              <a:defRPr/>
            </a:pP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sp>
        <p:nvSpPr>
          <p:cNvPr id="49" name="TextBox 13"/>
          <p:cNvSpPr txBox="1"/>
          <p:nvPr/>
        </p:nvSpPr>
        <p:spPr>
          <a:xfrm>
            <a:off x="1013357" y="1564010"/>
            <a:ext cx="3517972" cy="1034129"/>
          </a:xfrm>
          <a:prstGeom prst="rect">
            <a:avLst/>
          </a:prstGeom>
          <a:noFill/>
        </p:spPr>
        <p:txBody>
          <a:bodyPr wrap="square" lIns="0" tIns="0" rIns="0" bIns="0" rtlCol="0" anchor="t" anchorCtr="0">
            <a:spAutoFit/>
          </a:bodyPr>
          <a:lstStyle/>
          <a:p>
            <a:pPr marL="285750" indent="-285750" algn="r" defTabSz="1216660">
              <a:lnSpc>
                <a:spcPct val="120000"/>
              </a:lnSpc>
              <a:spcBef>
                <a:spcPct val="20000"/>
              </a:spcBef>
              <a:buFont typeface="Arial" panose="020B0604020202020204" pitchFamily="34" charset="0"/>
              <a:buChar char="•"/>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a:t>
            </a:r>
            <a:r>
              <a:rPr lang="zh-CN" altLang="en-US" sz="1200" b="1"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b="1" dirty="0" smtClean="0">
                <a:solidFill>
                  <a:schemeClr val="bg2">
                    <a:lumMod val="25000"/>
                  </a:schemeClr>
                </a:solidFill>
                <a:latin typeface="Adobe Heiti Std" panose="020B0604020202020204"/>
                <a:cs typeface="+mn-ea"/>
                <a:sym typeface="Adobe Heiti Std" panose="020B0604020202020204"/>
              </a:rPr>
              <a:t>大小</a:t>
            </a:r>
            <a:endParaRPr lang="en-US" altLang="zh-CN" sz="1200" b="1" dirty="0" smtClean="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sp>
        <p:nvSpPr>
          <p:cNvPr id="59" name="TextBox 13"/>
          <p:cNvSpPr txBox="1"/>
          <p:nvPr/>
        </p:nvSpPr>
        <p:spPr>
          <a:xfrm>
            <a:off x="208058" y="3021842"/>
            <a:ext cx="3517972" cy="1034129"/>
          </a:xfrm>
          <a:prstGeom prst="rect">
            <a:avLst/>
          </a:prstGeom>
          <a:noFill/>
        </p:spPr>
        <p:txBody>
          <a:bodyPr wrap="square" lIns="0" tIns="0" rIns="0" bIns="0" rtlCol="0" anchor="t" anchorCtr="0">
            <a:spAutoFit/>
          </a:bodyPr>
          <a:lstStyle/>
          <a:p>
            <a:pPr marL="285750" indent="-285750" algn="r" defTabSz="1216660">
              <a:lnSpc>
                <a:spcPct val="120000"/>
              </a:lnSpc>
              <a:spcBef>
                <a:spcPct val="20000"/>
              </a:spcBef>
              <a:buFont typeface="Arial" panose="020B0604020202020204" pitchFamily="34" charset="0"/>
              <a:buChar char="•"/>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a:t>
            </a:r>
            <a:r>
              <a:rPr lang="zh-CN" altLang="en-US" sz="1200" b="1"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b="1" dirty="0" smtClean="0">
                <a:solidFill>
                  <a:schemeClr val="bg2">
                    <a:lumMod val="25000"/>
                  </a:schemeClr>
                </a:solidFill>
                <a:latin typeface="Adobe Heiti Std" panose="020B0604020202020204"/>
                <a:cs typeface="+mn-ea"/>
                <a:sym typeface="Adobe Heiti Std" panose="020B0604020202020204"/>
              </a:rPr>
              <a:t>大小</a:t>
            </a:r>
            <a:endParaRPr lang="en-US" altLang="zh-CN" sz="1200" b="1" dirty="0" smtClean="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sp>
        <p:nvSpPr>
          <p:cNvPr id="60" name="TextBox 13"/>
          <p:cNvSpPr txBox="1"/>
          <p:nvPr/>
        </p:nvSpPr>
        <p:spPr>
          <a:xfrm>
            <a:off x="1013357" y="4492643"/>
            <a:ext cx="3517972" cy="1034129"/>
          </a:xfrm>
          <a:prstGeom prst="rect">
            <a:avLst/>
          </a:prstGeom>
          <a:noFill/>
        </p:spPr>
        <p:txBody>
          <a:bodyPr wrap="square" lIns="0" tIns="0" rIns="0" bIns="0" rtlCol="0" anchor="t" anchorCtr="0">
            <a:spAutoFit/>
          </a:bodyPr>
          <a:lstStyle/>
          <a:p>
            <a:pPr marL="285750" indent="-285750" algn="r" defTabSz="1216660">
              <a:lnSpc>
                <a:spcPct val="120000"/>
              </a:lnSpc>
              <a:spcBef>
                <a:spcPct val="20000"/>
              </a:spcBef>
              <a:buFont typeface="Arial" panose="020B0604020202020204" pitchFamily="34" charset="0"/>
              <a:buChar char="•"/>
              <a:defRPr/>
            </a:pPr>
            <a:r>
              <a:rPr lang="zh-CN" altLang="en-US" sz="1600" b="1" dirty="0" smtClean="0">
                <a:solidFill>
                  <a:schemeClr val="bg2">
                    <a:lumMod val="25000"/>
                  </a:schemeClr>
                </a:solidFill>
                <a:latin typeface="Adobe Heiti Std" panose="020B0604020202020204"/>
                <a:cs typeface="+mn-ea"/>
                <a:sym typeface="Adobe Heiti Std" panose="020B0604020202020204"/>
              </a:rPr>
              <a:t>点击输入标题</a:t>
            </a:r>
            <a:endParaRPr lang="en-US" altLang="zh-CN" sz="1600" b="1" dirty="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zh-CN" altLang="en-US" sz="1200" b="1" dirty="0" smtClean="0">
                <a:solidFill>
                  <a:schemeClr val="bg2">
                    <a:lumMod val="25000"/>
                  </a:schemeClr>
                </a:solidFill>
                <a:latin typeface="Adobe Heiti Std" panose="020B0604020202020204"/>
                <a:cs typeface="+mn-ea"/>
                <a:sym typeface="Adobe Heiti Std" panose="020B0604020202020204"/>
              </a:rPr>
              <a:t>单击</a:t>
            </a:r>
            <a:r>
              <a:rPr lang="zh-CN" altLang="en-US" sz="1200" b="1" dirty="0">
                <a:solidFill>
                  <a:schemeClr val="bg2">
                    <a:lumMod val="25000"/>
                  </a:schemeClr>
                </a:solidFill>
                <a:latin typeface="Adobe Heiti Std" panose="020B0604020202020204"/>
                <a:cs typeface="+mn-ea"/>
                <a:sym typeface="Adobe Heiti Std" panose="020B0604020202020204"/>
              </a:rPr>
              <a:t>此处可编辑内容，根据您的需要自由拉伸文本框</a:t>
            </a:r>
            <a:r>
              <a:rPr lang="zh-CN" altLang="en-US" sz="1200" b="1" dirty="0" smtClean="0">
                <a:solidFill>
                  <a:schemeClr val="bg2">
                    <a:lumMod val="25000"/>
                  </a:schemeClr>
                </a:solidFill>
                <a:latin typeface="Adobe Heiti Std" panose="020B0604020202020204"/>
                <a:cs typeface="+mn-ea"/>
                <a:sym typeface="Adobe Heiti Std" panose="020B0604020202020204"/>
              </a:rPr>
              <a:t>大小</a:t>
            </a:r>
            <a:endParaRPr lang="en-US" altLang="zh-CN" sz="1200" b="1" dirty="0" smtClean="0">
              <a:solidFill>
                <a:schemeClr val="bg2">
                  <a:lumMod val="25000"/>
                </a:schemeClr>
              </a:solidFill>
              <a:latin typeface="Adobe Heiti Std" panose="020B0604020202020204"/>
              <a:cs typeface="+mn-ea"/>
              <a:sym typeface="Adobe Heiti Std" panose="020B0604020202020204"/>
            </a:endParaRPr>
          </a:p>
          <a:p>
            <a:pPr marL="285750" indent="-285750" algn="r" defTabSz="1216660">
              <a:lnSpc>
                <a:spcPct val="120000"/>
              </a:lnSpc>
              <a:spcBef>
                <a:spcPct val="20000"/>
              </a:spcBef>
              <a:buFont typeface="Arial" panose="020B0604020202020204" pitchFamily="34" charset="0"/>
              <a:buChar char="•"/>
              <a:defRPr/>
            </a:pPr>
            <a:r>
              <a:rPr lang="en-US" altLang="zh-CN" sz="1200" b="1" dirty="0" smtClean="0">
                <a:solidFill>
                  <a:schemeClr val="bg2">
                    <a:lumMod val="25000"/>
                  </a:schemeClr>
                </a:solidFill>
                <a:latin typeface="Adobe Heiti Std" panose="020B0604020202020204"/>
                <a:cs typeface="+mn-ea"/>
                <a:sym typeface="Adobe Heiti Std" panose="020B0604020202020204"/>
              </a:rPr>
              <a:t>……</a:t>
            </a:r>
            <a:endParaRPr lang="en-US" altLang="zh-CN" sz="1200" b="1" dirty="0">
              <a:solidFill>
                <a:schemeClr val="bg2">
                  <a:lumMod val="25000"/>
                </a:schemeClr>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3697398903"/>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25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250"/>
                                        <p:tgtEl>
                                          <p:spTgt spid="4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25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25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25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57867" y="0"/>
            <a:ext cx="6125734" cy="5686932"/>
            <a:chOff x="-859467" y="1"/>
            <a:chExt cx="7430874" cy="6898582"/>
          </a:xfrm>
        </p:grpSpPr>
        <p:sp>
          <p:nvSpPr>
            <p:cNvPr id="7" name="矩形 6"/>
            <p:cNvSpPr/>
            <p:nvPr/>
          </p:nvSpPr>
          <p:spPr>
            <a:xfrm rot="18900000">
              <a:off x="3015202" y="3256339"/>
              <a:ext cx="2130760" cy="2130759"/>
            </a:xfrm>
            <a:prstGeom prst="rect">
              <a:avLst/>
            </a:prstGeom>
            <a:solidFill>
              <a:schemeClr val="bg1">
                <a:lumMod val="85000"/>
                <a:alpha val="7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8" name="直角三角形 7"/>
            <p:cNvSpPr/>
            <p:nvPr/>
          </p:nvSpPr>
          <p:spPr>
            <a:xfrm rot="5400000">
              <a:off x="246950" y="-239943"/>
              <a:ext cx="5998575" cy="6478463"/>
            </a:xfrm>
            <a:prstGeom prst="rtTriangle">
              <a:avLst/>
            </a:prstGeom>
            <a:solidFill>
              <a:srgbClr val="F68E6B"/>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9" name="任意多边形 8"/>
            <p:cNvSpPr/>
            <p:nvPr/>
          </p:nvSpPr>
          <p:spPr>
            <a:xfrm rot="18900000">
              <a:off x="-859467" y="3313929"/>
              <a:ext cx="4985960" cy="309967"/>
            </a:xfrm>
            <a:custGeom>
              <a:avLst/>
              <a:gdLst>
                <a:gd name="connsiteX0" fmla="*/ 0 w 4985960"/>
                <a:gd name="connsiteY0" fmla="*/ 309966 h 309967"/>
                <a:gd name="connsiteX1" fmla="*/ 309966 w 4985960"/>
                <a:gd name="connsiteY1" fmla="*/ 0 h 309967"/>
                <a:gd name="connsiteX2" fmla="*/ 4985960 w 4985960"/>
                <a:gd name="connsiteY2" fmla="*/ 1 h 309967"/>
                <a:gd name="connsiteX3" fmla="*/ 4985960 w 4985960"/>
                <a:gd name="connsiteY3" fmla="*/ 309967 h 309967"/>
                <a:gd name="connsiteX4" fmla="*/ 0 w 4985960"/>
                <a:gd name="connsiteY4" fmla="*/ 309966 h 30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5960" h="309967">
                  <a:moveTo>
                    <a:pt x="0" y="309966"/>
                  </a:moveTo>
                  <a:lnTo>
                    <a:pt x="309966" y="0"/>
                  </a:lnTo>
                  <a:lnTo>
                    <a:pt x="4985960" y="1"/>
                  </a:lnTo>
                  <a:lnTo>
                    <a:pt x="4985960" y="309967"/>
                  </a:lnTo>
                  <a:lnTo>
                    <a:pt x="0" y="309966"/>
                  </a:lnTo>
                  <a:close/>
                </a:path>
              </a:pathLst>
            </a:cu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0" name="矩形 9"/>
            <p:cNvSpPr/>
            <p:nvPr/>
          </p:nvSpPr>
          <p:spPr>
            <a:xfrm rot="18900000">
              <a:off x="3656728" y="3229967"/>
              <a:ext cx="1756964" cy="1756964"/>
            </a:xfrm>
            <a:prstGeom prst="rect">
              <a:avLst/>
            </a:prstGeom>
            <a:solidFill>
              <a:schemeClr val="accent2">
                <a:lumMod val="60000"/>
                <a:lumOff val="40000"/>
              </a:schemeClr>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1" name="矩形 10"/>
            <p:cNvSpPr/>
            <p:nvPr/>
          </p:nvSpPr>
          <p:spPr>
            <a:xfrm rot="18900000">
              <a:off x="3886888" y="6396883"/>
              <a:ext cx="501700" cy="501700"/>
            </a:xfrm>
            <a:prstGeom prst="rect">
              <a:avLst/>
            </a:prstGeom>
            <a:solidFill>
              <a:srgbClr val="EC7728"/>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2" name="矩形 11"/>
            <p:cNvSpPr/>
            <p:nvPr/>
          </p:nvSpPr>
          <p:spPr>
            <a:xfrm rot="18900000">
              <a:off x="1952408" y="4687997"/>
              <a:ext cx="1242994" cy="1242995"/>
            </a:xfrm>
            <a:prstGeom prst="rect">
              <a:avLst/>
            </a:prstGeom>
            <a:solidFill>
              <a:srgbClr val="F36E3F"/>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3" name="矩形 12"/>
            <p:cNvSpPr/>
            <p:nvPr/>
          </p:nvSpPr>
          <p:spPr>
            <a:xfrm rot="18900000">
              <a:off x="5106538" y="2038171"/>
              <a:ext cx="1043025" cy="1043025"/>
            </a:xfrm>
            <a:prstGeom prst="rect">
              <a:avLst/>
            </a:pr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4" name="矩形 13"/>
            <p:cNvSpPr/>
            <p:nvPr/>
          </p:nvSpPr>
          <p:spPr>
            <a:xfrm rot="18900000">
              <a:off x="4752817" y="733528"/>
              <a:ext cx="836223" cy="836224"/>
            </a:xfrm>
            <a:prstGeom prst="rect">
              <a:avLst/>
            </a:prstGeom>
            <a:solidFill>
              <a:srgbClr val="F36E3F"/>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5" name="矩形 14"/>
            <p:cNvSpPr/>
            <p:nvPr/>
          </p:nvSpPr>
          <p:spPr>
            <a:xfrm rot="18900000">
              <a:off x="6159753" y="1024659"/>
              <a:ext cx="411654" cy="411654"/>
            </a:xfrm>
            <a:prstGeom prst="rect">
              <a:avLst/>
            </a:prstGeom>
            <a:solidFill>
              <a:srgbClr val="DD6E65"/>
            </a:solidFill>
            <a:ln>
              <a:noFill/>
            </a:ln>
            <a:effectLst>
              <a:outerShdw blurRad="50800" dist="76200" dir="42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grpSp>
      <p:sp>
        <p:nvSpPr>
          <p:cNvPr id="20" name="TextBox 13"/>
          <p:cNvSpPr txBox="1"/>
          <p:nvPr/>
        </p:nvSpPr>
        <p:spPr>
          <a:xfrm>
            <a:off x="6843763" y="3905357"/>
            <a:ext cx="2486505" cy="67851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40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rPr>
              <a:t>项目运行</a:t>
            </a:r>
            <a:endParaRPr lang="en-US" altLang="zh-CN" sz="4000" b="1" dirty="0" smtClean="0">
              <a:solidFill>
                <a:schemeClr val="bg2">
                  <a:lumMod val="25000"/>
                </a:schemeClr>
              </a:solidFill>
              <a:effectLst>
                <a:outerShdw blurRad="60007" dist="310007" dir="7680000" sy="30000" kx="1300200" algn="ctr" rotWithShape="0">
                  <a:prstClr val="black">
                    <a:alpha val="32000"/>
                  </a:prstClr>
                </a:outerShdw>
              </a:effectLst>
              <a:latin typeface="Adobe Heiti Std" panose="020B0604020202020204"/>
              <a:cs typeface="+mn-ea"/>
              <a:sym typeface="Adobe Heiti Std" panose="020B0604020202020204"/>
            </a:endParaRPr>
          </a:p>
        </p:txBody>
      </p:sp>
      <p:sp>
        <p:nvSpPr>
          <p:cNvPr id="23" name="TextBox 13"/>
          <p:cNvSpPr txBox="1"/>
          <p:nvPr/>
        </p:nvSpPr>
        <p:spPr>
          <a:xfrm>
            <a:off x="6826512" y="4672138"/>
            <a:ext cx="5009888" cy="135421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smtClean="0">
                <a:solidFill>
                  <a:schemeClr val="tx1">
                    <a:lumMod val="95000"/>
                    <a:lumOff val="5000"/>
                  </a:schemeClr>
                </a:solidFill>
                <a:latin typeface="Adobe Heiti Std" panose="020B0604020202020204"/>
                <a:cs typeface="+mn-ea"/>
                <a:sym typeface="Adobe Heiti Std" panose="020B0604020202020204"/>
              </a:rPr>
              <a:t>点击输入标题</a:t>
            </a:r>
            <a:endParaRPr lang="en-US" altLang="zh-CN" sz="2000" b="1" dirty="0">
              <a:solidFill>
                <a:schemeClr val="tx1">
                  <a:lumMod val="95000"/>
                  <a:lumOff val="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zh-CN" altLang="en-US" sz="1600" b="1" dirty="0" smtClean="0">
                <a:solidFill>
                  <a:schemeClr val="tx1">
                    <a:lumMod val="95000"/>
                    <a:lumOff val="5000"/>
                  </a:schemeClr>
                </a:solidFill>
                <a:latin typeface="Adobe Heiti Std" panose="020B0604020202020204"/>
                <a:cs typeface="+mn-ea"/>
                <a:sym typeface="Adobe Heiti Std" panose="020B0604020202020204"/>
              </a:rPr>
              <a:t>单击</a:t>
            </a:r>
            <a:r>
              <a:rPr lang="zh-CN" altLang="en-US" sz="1600" b="1" dirty="0">
                <a:solidFill>
                  <a:schemeClr val="tx1">
                    <a:lumMod val="95000"/>
                    <a:lumOff val="5000"/>
                  </a:schemeClr>
                </a:solidFill>
                <a:latin typeface="Adobe Heiti Std" panose="020B0604020202020204"/>
                <a:cs typeface="+mn-ea"/>
                <a:sym typeface="Adobe Heiti Std" panose="020B0604020202020204"/>
              </a:rPr>
              <a:t>此处可编辑内容，根据您的需要自由拉伸文本框</a:t>
            </a:r>
            <a:r>
              <a:rPr lang="zh-CN" altLang="en-US" sz="1600" b="1" dirty="0" smtClean="0">
                <a:solidFill>
                  <a:schemeClr val="tx1">
                    <a:lumMod val="95000"/>
                    <a:lumOff val="5000"/>
                  </a:schemeClr>
                </a:solidFill>
                <a:latin typeface="Adobe Heiti Std" panose="020B0604020202020204"/>
                <a:cs typeface="+mn-ea"/>
                <a:sym typeface="Adobe Heiti Std" panose="020B0604020202020204"/>
              </a:rPr>
              <a:t>大小</a:t>
            </a:r>
            <a:endParaRPr lang="en-US" altLang="zh-CN" sz="1600" b="1" dirty="0" smtClean="0">
              <a:solidFill>
                <a:schemeClr val="tx1">
                  <a:lumMod val="95000"/>
                  <a:lumOff val="5000"/>
                </a:schemeClr>
              </a:solidFill>
              <a:latin typeface="Adobe Heiti Std" panose="020B0604020202020204"/>
              <a:cs typeface="+mn-ea"/>
              <a:sym typeface="Adobe Heiti Std" panose="020B0604020202020204"/>
            </a:endParaRPr>
          </a:p>
          <a:p>
            <a:pPr defTabSz="1216660">
              <a:lnSpc>
                <a:spcPct val="120000"/>
              </a:lnSpc>
              <a:spcBef>
                <a:spcPct val="20000"/>
              </a:spcBef>
              <a:defRPr/>
            </a:pPr>
            <a:r>
              <a:rPr lang="en-US" altLang="zh-CN" sz="1600" b="1" dirty="0" smtClean="0">
                <a:latin typeface="Adobe Heiti Std" panose="020B0604020202020204"/>
                <a:cs typeface="+mn-ea"/>
                <a:sym typeface="Adobe Heiti Std" panose="020B0604020202020204"/>
              </a:rPr>
              <a:t>……</a:t>
            </a:r>
            <a:endParaRPr lang="en-US" altLang="zh-CN" sz="1600" b="1" dirty="0">
              <a:latin typeface="Adobe Heiti Std" panose="020B0604020202020204"/>
              <a:cs typeface="+mn-ea"/>
              <a:sym typeface="Adobe Heiti Std" panose="020B0604020202020204"/>
            </a:endParaRPr>
          </a:p>
        </p:txBody>
      </p:sp>
      <p:sp>
        <p:nvSpPr>
          <p:cNvPr id="24" name="圆角矩形 23"/>
          <p:cNvSpPr/>
          <p:nvPr/>
        </p:nvSpPr>
        <p:spPr>
          <a:xfrm>
            <a:off x="6874934" y="3149600"/>
            <a:ext cx="1744133" cy="660400"/>
          </a:xfrm>
          <a:prstGeom prst="roundRect">
            <a:avLst/>
          </a:prstGeom>
          <a:solidFill>
            <a:srgbClr val="DD6E65"/>
          </a:solidFill>
          <a:ln>
            <a:noFill/>
          </a:ln>
          <a:effectLst>
            <a:outerShdw blurRad="50800" dist="76200" dir="8100000" sx="103000" sy="103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iti Std" panose="020B0604020202020204"/>
              <a:cs typeface="+mn-ea"/>
              <a:sym typeface="Adobe Heiti Std" panose="020B0604020202020204"/>
            </a:endParaRPr>
          </a:p>
        </p:txBody>
      </p:sp>
      <p:sp>
        <p:nvSpPr>
          <p:cNvPr id="19" name="文本框 18"/>
          <p:cNvSpPr txBox="1"/>
          <p:nvPr/>
        </p:nvSpPr>
        <p:spPr>
          <a:xfrm>
            <a:off x="7289579" y="3099982"/>
            <a:ext cx="1251666" cy="830997"/>
          </a:xfrm>
          <a:prstGeom prst="rect">
            <a:avLst/>
          </a:prstGeom>
          <a:noFill/>
        </p:spPr>
        <p:txBody>
          <a:bodyPr wrap="square" rtlCol="0">
            <a:spAutoFit/>
          </a:bodyPr>
          <a:lstStyle/>
          <a:p>
            <a:r>
              <a:rPr lang="en-US" altLang="zh-CN" sz="4800" dirty="0" smtClean="0">
                <a:solidFill>
                  <a:schemeClr val="bg1"/>
                </a:solidFill>
                <a:latin typeface="Adobe Heiti Std" panose="020B0604020202020204"/>
                <a:cs typeface="+mn-ea"/>
                <a:sym typeface="Adobe Heiti Std" panose="020B0604020202020204"/>
              </a:rPr>
              <a:t>02</a:t>
            </a:r>
            <a:endParaRPr lang="zh-CN" altLang="en-US" sz="4800" dirty="0">
              <a:solidFill>
                <a:schemeClr val="bg1"/>
              </a:solidFill>
              <a:latin typeface="Adobe Heiti Std" panose="020B0604020202020204"/>
              <a:cs typeface="+mn-ea"/>
              <a:sym typeface="Adobe Heiti Std" panose="020B0604020202020204"/>
            </a:endParaRPr>
          </a:p>
        </p:txBody>
      </p:sp>
    </p:spTree>
    <p:extLst>
      <p:ext uri="{BB962C8B-B14F-4D97-AF65-F5344CB8AC3E}">
        <p14:creationId xmlns:p14="http://schemas.microsoft.com/office/powerpoint/2010/main" val="949097660"/>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50"/>
                                        <p:tgtEl>
                                          <p:spTgt spid="23"/>
                                        </p:tgtEl>
                                      </p:cBhvr>
                                    </p:animEffect>
                                    <p:anim calcmode="lin" valueType="num">
                                      <p:cBhvr>
                                        <p:cTn id="13" dur="250" fill="hold"/>
                                        <p:tgtEl>
                                          <p:spTgt spid="23"/>
                                        </p:tgtEl>
                                        <p:attrNameLst>
                                          <p:attrName>ppt_x</p:attrName>
                                        </p:attrNameLst>
                                      </p:cBhvr>
                                      <p:tavLst>
                                        <p:tav tm="0">
                                          <p:val>
                                            <p:strVal val="#ppt_x"/>
                                          </p:val>
                                        </p:tav>
                                        <p:tav tm="100000">
                                          <p:val>
                                            <p:strVal val="#ppt_x"/>
                                          </p:val>
                                        </p:tav>
                                      </p:tavLst>
                                    </p:anim>
                                    <p:anim calcmode="lin" valueType="num">
                                      <p:cBhvr>
                                        <p:cTn id="14" dur="25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anim calcmode="lin" valueType="num">
                                      <p:cBhvr>
                                        <p:cTn id="23" dur="250" fill="hold"/>
                                        <p:tgtEl>
                                          <p:spTgt spid="19"/>
                                        </p:tgtEl>
                                        <p:attrNameLst>
                                          <p:attrName>ppt_x</p:attrName>
                                        </p:attrNameLst>
                                      </p:cBhvr>
                                      <p:tavLst>
                                        <p:tav tm="0">
                                          <p:val>
                                            <p:strVal val="#ppt_x"/>
                                          </p:val>
                                        </p:tav>
                                        <p:tav tm="100000">
                                          <p:val>
                                            <p:strVal val="#ppt_x"/>
                                          </p:val>
                                        </p:tav>
                                      </p:tavLst>
                                    </p:anim>
                                    <p:anim calcmode="lin" valueType="num">
                                      <p:cBhvr>
                                        <p:cTn id="24"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animBg="1"/>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ISLIDE.DIAGRAM" val="254835"/>
</p:tagLst>
</file>

<file path=ppt/tags/tag11.xml><?xml version="1.0" encoding="utf-8"?>
<p:tagLst xmlns:a="http://schemas.openxmlformats.org/drawingml/2006/main" xmlns:r="http://schemas.openxmlformats.org/officeDocument/2006/relationships" xmlns:p="http://schemas.openxmlformats.org/presentationml/2006/main">
  <p:tag name="ISLIDE.DIAGRAM" val="254849"/>
</p:tagLst>
</file>

<file path=ppt/tags/tag12.xml><?xml version="1.0" encoding="utf-8"?>
<p:tagLst xmlns:a="http://schemas.openxmlformats.org/drawingml/2006/main" xmlns:r="http://schemas.openxmlformats.org/officeDocument/2006/relationships" xmlns:p="http://schemas.openxmlformats.org/presentationml/2006/main">
  <p:tag name="ISLIDE.DIAGRAM" val="247999"/>
</p:tagLst>
</file>

<file path=ppt/tags/tag13.xml><?xml version="1.0" encoding="utf-8"?>
<p:tagLst xmlns:a="http://schemas.openxmlformats.org/drawingml/2006/main" xmlns:r="http://schemas.openxmlformats.org/officeDocument/2006/relationships" xmlns:p="http://schemas.openxmlformats.org/presentationml/2006/main">
  <p:tag name="ISLIDE.DIAGRAM" val="234769"/>
</p:tagLst>
</file>

<file path=ppt/tags/tag14.xml><?xml version="1.0" encoding="utf-8"?>
<p:tagLst xmlns:a="http://schemas.openxmlformats.org/drawingml/2006/main" xmlns:r="http://schemas.openxmlformats.org/officeDocument/2006/relationships" xmlns:p="http://schemas.openxmlformats.org/presentationml/2006/main">
  <p:tag name="ISLIDE.DIAGRAM" val="204115"/>
</p:tagLst>
</file>

<file path=ppt/tags/tag15.xml><?xml version="1.0" encoding="utf-8"?>
<p:tagLst xmlns:a="http://schemas.openxmlformats.org/drawingml/2006/main" xmlns:r="http://schemas.openxmlformats.org/officeDocument/2006/relationships" xmlns:p="http://schemas.openxmlformats.org/presentationml/2006/main">
  <p:tag name="ISLIDE.DIAGRAM" val="2078"/>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ISLIDE.DIAGRAM" val="243693"/>
</p:tagLst>
</file>

<file path=ppt/tags/tag7.xml><?xml version="1.0" encoding="utf-8"?>
<p:tagLst xmlns:a="http://schemas.openxmlformats.org/drawingml/2006/main" xmlns:r="http://schemas.openxmlformats.org/officeDocument/2006/relationships" xmlns:p="http://schemas.openxmlformats.org/presentationml/2006/main">
  <p:tag name="ISLIDE.DIAGRAM" val="255942"/>
</p:tagLst>
</file>

<file path=ppt/tags/tag8.xml><?xml version="1.0" encoding="utf-8"?>
<p:tagLst xmlns:a="http://schemas.openxmlformats.org/drawingml/2006/main" xmlns:r="http://schemas.openxmlformats.org/officeDocument/2006/relationships" xmlns:p="http://schemas.openxmlformats.org/presentationml/2006/main">
  <p:tag name="ISLIDE.DIAGRAM" val="249322"/>
</p:tagLst>
</file>

<file path=ppt/tags/tag9.xml><?xml version="1.0" encoding="utf-8"?>
<p:tagLst xmlns:a="http://schemas.openxmlformats.org/drawingml/2006/main" xmlns:r="http://schemas.openxmlformats.org/officeDocument/2006/relationships" xmlns:p="http://schemas.openxmlformats.org/presentationml/2006/main">
  <p:tag name="ISLIDE.DIAGRAM" val="24674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myj1lx5">
      <a:majorFont>
        <a:latin typeface="Adobe Heiti Std" panose="020B0604020202020204"/>
        <a:ea typeface="Adobe Heiti Std"/>
        <a:cs typeface=""/>
      </a:majorFont>
      <a:minorFont>
        <a:latin typeface="Adobe Heiti Std" panose="020B0604020202020204"/>
        <a:ea typeface="Adobe Heiti St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1559</Words>
  <Application>Microsoft Office PowerPoint</Application>
  <PresentationFormat>宽屏</PresentationFormat>
  <Paragraphs>308</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Abberancy</vt:lpstr>
      <vt:lpstr>Adobe Heiti Std</vt:lpstr>
      <vt:lpstr>黑体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凯</dc:creator>
  <cp:lastModifiedBy>Administrator</cp:lastModifiedBy>
  <cp:revision>38</cp:revision>
  <dcterms:created xsi:type="dcterms:W3CDTF">2019-02-15T04:39:43Z</dcterms:created>
  <dcterms:modified xsi:type="dcterms:W3CDTF">2019-06-08T09:56:18Z</dcterms:modified>
</cp:coreProperties>
</file>