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2" r:id="rId4"/>
    <p:sldId id="268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4" r:id="rId13"/>
    <p:sldId id="275" r:id="rId14"/>
    <p:sldId id="276" r:id="rId15"/>
    <p:sldId id="265" r:id="rId16"/>
    <p:sldId id="277" r:id="rId17"/>
    <p:sldId id="278" r:id="rId18"/>
    <p:sldId id="279" r:id="rId19"/>
    <p:sldId id="267" r:id="rId20"/>
    <p:sldId id="280" r:id="rId21"/>
    <p:sldId id="281" r:id="rId22"/>
    <p:sldId id="266" r:id="rId23"/>
    <p:sldId id="260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4088">
          <p15:clr>
            <a:srgbClr val="A4A3A4"/>
          </p15:clr>
        </p15:guide>
        <p15:guide id="4" pos="252">
          <p15:clr>
            <a:srgbClr val="A4A3A4"/>
          </p15:clr>
        </p15:guide>
        <p15:guide id="5" pos="74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A9895"/>
    <a:srgbClr val="A1D3D0"/>
    <a:srgbClr val="E9E9E9"/>
    <a:srgbClr val="E4E4E4"/>
    <a:srgbClr val="DADADA"/>
    <a:srgbClr val="E7E7E7"/>
    <a:srgbClr val="425B5B"/>
    <a:srgbClr val="00272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14" autoAdjust="0"/>
    <p:restoredTop sz="94687" autoAdjust="0"/>
  </p:normalViewPr>
  <p:slideViewPr>
    <p:cSldViewPr snapToGrid="0" snapToObjects="1">
      <p:cViewPr varScale="1">
        <p:scale>
          <a:sx n="89" d="100"/>
          <a:sy n="89" d="100"/>
        </p:scale>
        <p:origin x="84" y="72"/>
      </p:cViewPr>
      <p:guideLst>
        <p:guide pos="3856"/>
        <p:guide orient="horz" pos="2160"/>
        <p:guide orient="horz" pos="4088"/>
        <p:guide pos="252"/>
        <p:guide pos="74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7C-42F6-8D97-ADA2A7B57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"/>
        <c:axId val="-635168464"/>
        <c:axId val="-635175536"/>
      </c:barChart>
      <c:catAx>
        <c:axId val="-635168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5175536"/>
        <c:crosses val="autoZero"/>
        <c:auto val="1"/>
        <c:lblAlgn val="ctr"/>
        <c:lblOffset val="100"/>
        <c:noMultiLvlLbl val="0"/>
      </c:catAx>
      <c:valAx>
        <c:axId val="-635175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63516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/>
              <a:t>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 defTabSz="914400">
            <a:defRPr lang="zh-CN" sz="14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dPt>
            <c:idx val="0"/>
            <c:bubble3D val="0"/>
            <c:spPr>
              <a:solidFill>
                <a:srgbClr val="E9E9E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F6C-4753-BFBD-0277DA0CF0B2}"/>
              </c:ext>
            </c:extLst>
          </c:dPt>
          <c:dPt>
            <c:idx val="1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F6C-4753-BFBD-0277DA0CF0B2}"/>
              </c:ext>
            </c:extLst>
          </c:dPt>
          <c:dPt>
            <c:idx val="2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F6C-4753-BFBD-0277DA0CF0B2}"/>
              </c:ext>
            </c:extLst>
          </c:dPt>
          <c:dPt>
            <c:idx val="3"/>
            <c:bubble3D val="0"/>
            <c:spPr>
              <a:solidFill>
                <a:srgbClr val="5B9BD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F6C-4753-BFBD-0277DA0CF0B2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F6C-4753-BFBD-0277DA0CF0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3">
                      <a:tint val="58000"/>
                      <a:lumMod val="60000"/>
                      <a:lumOff val="40000"/>
                    </a:schemeClr>
                  </a:gs>
                  <a:gs pos="0">
                    <a:schemeClr val="accent3">
                      <a:tint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F6C-4753-BFBD-0277DA0CF0B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tint val="86000"/>
                      <a:lumMod val="60000"/>
                      <a:lumOff val="40000"/>
                    </a:schemeClr>
                  </a:gs>
                  <a:gs pos="0">
                    <a:schemeClr val="accent3">
                      <a:tint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F6C-4753-BFBD-0277DA0CF0B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shade val="86000"/>
                      <a:lumMod val="60000"/>
                      <a:lumOff val="40000"/>
                    </a:schemeClr>
                  </a:gs>
                  <a:gs pos="0">
                    <a:schemeClr val="accent3">
                      <a:shade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F6C-4753-BFBD-0277DA0CF0B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3">
                      <a:shade val="58000"/>
                      <a:lumMod val="60000"/>
                      <a:lumOff val="40000"/>
                    </a:schemeClr>
                  </a:gs>
                  <a:gs pos="0">
                    <a:schemeClr val="accent3">
                      <a:shade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F6C-4753-BFBD-0277DA0CF0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2F6C-4753-BFBD-0277DA0CF0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3">
                      <a:tint val="58000"/>
                      <a:lumMod val="60000"/>
                      <a:lumOff val="40000"/>
                    </a:schemeClr>
                  </a:gs>
                  <a:gs pos="0">
                    <a:schemeClr val="accent3">
                      <a:tint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2F6C-4753-BFBD-0277DA0CF0B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tint val="86000"/>
                      <a:lumMod val="60000"/>
                      <a:lumOff val="40000"/>
                    </a:schemeClr>
                  </a:gs>
                  <a:gs pos="0">
                    <a:schemeClr val="accent3">
                      <a:tint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2F6C-4753-BFBD-0277DA0CF0B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shade val="86000"/>
                      <a:lumMod val="60000"/>
                      <a:lumOff val="40000"/>
                    </a:schemeClr>
                  </a:gs>
                  <a:gs pos="0">
                    <a:schemeClr val="accent3">
                      <a:shade val="8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2F6C-4753-BFBD-0277DA0CF0B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3">
                      <a:shade val="58000"/>
                      <a:lumMod val="60000"/>
                      <a:lumOff val="40000"/>
                    </a:schemeClr>
                  </a:gs>
                  <a:gs pos="0">
                    <a:schemeClr val="accent3">
                      <a:shade val="5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2F6C-4753-BFBD-0277DA0CF0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2F6C-4753-BFBD-0277DA0CF0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ADA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AD2-42C2-97FB-E158F37CF9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AD2-42C2-97FB-E158F37CF9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rgbClr val="2E75B6"/>
                    </a:solidFill>
                    <a:latin typeface="字魂36号-正文宋楷" panose="02000000000000000000" charset="-122"/>
                    <a:ea typeface="字魂36号-正文宋楷" panose="02000000000000000000" charset="-122"/>
                    <a:cs typeface="字魂36号-正文宋楷" panose="02000000000000000000" charset="-122"/>
                    <a:sym typeface="字魂36号-正文宋楷" panose="02000000000000000000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AD2-42C2-97FB-E158F37CF9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48"/>
        <c:axId val="-635166288"/>
        <c:axId val="-635169008"/>
      </c:barChart>
      <c:catAx>
        <c:axId val="-63516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  <a:endParaRPr lang="zh-CN"/>
          </a:p>
        </c:txPr>
        <c:crossAx val="-635169008"/>
        <c:crosses val="autoZero"/>
        <c:auto val="1"/>
        <c:lblAlgn val="ctr"/>
        <c:lblOffset val="100"/>
        <c:noMultiLvlLbl val="0"/>
      </c:catAx>
      <c:valAx>
        <c:axId val="-635169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63516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36号-正文宋楷" panose="02000000000000000000" charset="-122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36号-正文宋楷" panose="02000000000000000000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74656260451638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B5-4884-9F1D-B8E27562EE4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B5-4884-9F1D-B8E27562EE4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BB5-4884-9F1D-B8E27562EE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7BB5-4884-9F1D-B8E27562EE4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BB5-4884-9F1D-B8E27562EE4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7BB5-4884-9F1D-B8E27562EE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E75B6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BB5-4884-9F1D-B8E27562EE4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BB5-4884-9F1D-B8E27562EE45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7BB5-4884-9F1D-B8E27562E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DCCCA-0BC9-4E4A-BDA5-57CA6EE6A4D0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540-3D4A-4D1B-89C3-AFCFAF39E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5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2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7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95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3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22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6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6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92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4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8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2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5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67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40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5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0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1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7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6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 flipH="1">
            <a:off x="-165100" y="26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-38100" y="39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H="1">
            <a:off x="88900" y="51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 flipH="1">
            <a:off x="215900" y="64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flipH="1">
            <a:off x="342900" y="77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 flipH="1">
            <a:off x="469900" y="89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 flipH="1">
            <a:off x="596900" y="102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723900" y="115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850900" y="128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977900" y="140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 flipH="1">
            <a:off x="1104900" y="153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 flipH="1">
            <a:off x="1231900" y="166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 flipH="1">
            <a:off x="1358900" y="178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 flipH="1">
            <a:off x="1485900" y="191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 flipH="1">
            <a:off x="1612900" y="204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 flipH="1">
            <a:off x="1739900" y="216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 flipH="1">
            <a:off x="1866900" y="229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 flipH="1">
            <a:off x="1993900" y="242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2120900" y="255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2247900" y="267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2374900" y="280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2501900" y="293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2628900" y="305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2755900" y="318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882900" y="331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3009900" y="343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3136900" y="356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3263900" y="369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flipH="1">
            <a:off x="3390900" y="3820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flipH="1">
            <a:off x="3517900" y="394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 flipH="1">
            <a:off x="3644900" y="4074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 flipH="1">
            <a:off x="3771900" y="4201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flipH="1">
            <a:off x="3898900" y="4328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4025900" y="4455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H="1">
            <a:off x="4152900" y="4582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H="1">
            <a:off x="4279900" y="4709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H="1">
            <a:off x="4406900" y="4836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H="1">
            <a:off x="4533900" y="4963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 userDrawn="1"/>
        </p:nvCxnSpPr>
        <p:spPr>
          <a:xfrm flipH="1">
            <a:off x="-292100" y="137795"/>
            <a:ext cx="2418715" cy="228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 userDrawn="1"/>
        </p:nvSpPr>
        <p:spPr>
          <a:xfrm>
            <a:off x="425602" y="652450"/>
            <a:ext cx="11340795" cy="4876549"/>
          </a:xfrm>
          <a:prstGeom prst="roundRect">
            <a:avLst/>
          </a:prstGeom>
          <a:solidFill>
            <a:srgbClr val="E9E9E9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pct70">
            <a:fgClr>
              <a:schemeClr val="accent1">
                <a:lumMod val="75000"/>
              </a:schemeClr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 rot="3540000" flipH="1">
            <a:off x="7560310" y="2720975"/>
            <a:ext cx="7341870" cy="6329045"/>
            <a:chOff x="3241126" y="967902"/>
            <a:chExt cx="5709747" cy="4922196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rot="11303420" flipH="1" flipV="1">
              <a:off x="7632705" y="984239"/>
              <a:ext cx="474623" cy="321790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005084" y="4219095"/>
              <a:ext cx="2864445" cy="1653789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10CC5C3-DAC7-4F26-B96D-378D7E7886EC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86992C-77E6-45F9-9EB6-5AFA48B5EF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693700">
            <a:off x="6432550" y="-2025015"/>
            <a:ext cx="7510780" cy="6475095"/>
            <a:chOff x="3241126" y="967902"/>
            <a:chExt cx="5709748" cy="4922199"/>
          </a:xfrm>
        </p:grpSpPr>
        <p:sp>
          <p:nvSpPr>
            <p:cNvPr id="31" name="圆角矩形 30"/>
            <p:cNvSpPr/>
            <p:nvPr/>
          </p:nvSpPr>
          <p:spPr>
            <a:xfrm>
              <a:off x="3241126" y="967902"/>
              <a:ext cx="5709748" cy="4922196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0"/>
            </p:cNvCxnSpPr>
            <p:nvPr/>
          </p:nvCxnSpPr>
          <p:spPr>
            <a:xfrm rot="11303420" flipH="1" flipV="1">
              <a:off x="5858688" y="985310"/>
              <a:ext cx="474623" cy="32179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1918468" flipH="1">
            <a:off x="434976" y="1764030"/>
            <a:ext cx="6105524" cy="5263515"/>
            <a:chOff x="3241126" y="967902"/>
            <a:chExt cx="5709747" cy="4922199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2835027" flipH="1">
            <a:off x="7909561" y="2222500"/>
            <a:ext cx="6126479" cy="5281930"/>
            <a:chOff x="3241126" y="967902"/>
            <a:chExt cx="5709747" cy="4922199"/>
          </a:xfrm>
        </p:grpSpPr>
        <p:sp>
          <p:nvSpPr>
            <p:cNvPr id="8" name="圆角矩形 7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noFill/>
            <a:ln w="57150">
              <a:solidFill>
                <a:srgbClr val="E9E9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 userDrawn="1"/>
        </p:nvGrpSpPr>
        <p:grpSpPr>
          <a:xfrm rot="919184">
            <a:off x="8321907" y="3137281"/>
            <a:ext cx="5144678" cy="5967820"/>
            <a:chOff x="9070882" y="2865798"/>
            <a:chExt cx="6044162" cy="7011222"/>
          </a:xfrm>
        </p:grpSpPr>
        <p:grpSp>
          <p:nvGrpSpPr>
            <p:cNvPr id="37" name="组合 36"/>
            <p:cNvGrpSpPr/>
            <p:nvPr userDrawn="1"/>
          </p:nvGrpSpPr>
          <p:grpSpPr>
            <a:xfrm rot="14089817" flipH="1">
              <a:off x="8587352" y="3349328"/>
              <a:ext cx="7011222" cy="6044162"/>
              <a:chOff x="3241129" y="967902"/>
              <a:chExt cx="5709753" cy="4922199"/>
            </a:xfrm>
            <a:solidFill>
              <a:srgbClr val="E9E9E9"/>
            </a:solidFill>
          </p:grpSpPr>
          <p:grpSp>
            <p:nvGrpSpPr>
              <p:cNvPr id="46" name="组合 45"/>
              <p:cNvGrpSpPr/>
              <p:nvPr/>
            </p:nvGrpSpPr>
            <p:grpSpPr>
              <a:xfrm>
                <a:off x="3241129" y="967902"/>
                <a:ext cx="5709753" cy="4922199"/>
                <a:chOff x="3241126" y="967902"/>
                <a:chExt cx="5709748" cy="4922199"/>
              </a:xfrm>
              <a:grpFill/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3241126" y="967902"/>
                  <a:ext cx="5709747" cy="4922196"/>
                </a:xfrm>
                <a:prstGeom prst="roundRect">
                  <a:avLst/>
                </a:prstGeom>
                <a:grpFill/>
                <a:ln w="57150">
                  <a:solidFill>
                    <a:srgbClr val="E9E9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" name="直接连接符 49"/>
                <p:cNvCxnSpPr>
                  <a:stCxn id="49" idx="0"/>
                </p:cNvCxnSpPr>
                <p:nvPr/>
              </p:nvCxnSpPr>
              <p:spPr>
                <a:xfrm rot="11303420" flipH="1" flipV="1">
                  <a:off x="5858688" y="985309"/>
                  <a:ext cx="474623" cy="3217900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 flipV="1">
                  <a:off x="6093606" y="4240456"/>
                  <a:ext cx="2857268" cy="1649645"/>
                </a:xfrm>
                <a:prstGeom prst="line">
                  <a:avLst/>
                </a:prstGeom>
                <a:grpFill/>
                <a:ln w="76200">
                  <a:solidFill>
                    <a:srgbClr val="E9E9E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等腰三角形 46"/>
              <p:cNvSpPr/>
              <p:nvPr/>
            </p:nvSpPr>
            <p:spPr>
              <a:xfrm>
                <a:off x="5353054" y="4334047"/>
                <a:ext cx="1485901" cy="451940"/>
              </a:xfrm>
              <a:prstGeom prst="triangle">
                <a:avLst/>
              </a:pr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等腰三角形 16"/>
              <p:cNvSpPr/>
              <p:nvPr/>
            </p:nvSpPr>
            <p:spPr>
              <a:xfrm rot="16200000">
                <a:off x="5407214" y="1449360"/>
                <a:ext cx="742950" cy="45194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-1" fmla="*/ 123324 w 742950"/>
                  <a:gd name="connsiteY0-2" fmla="*/ 432689 h 451940"/>
                  <a:gd name="connsiteX1-3" fmla="*/ 0 w 742950"/>
                  <a:gd name="connsiteY1-4" fmla="*/ 0 h 451940"/>
                  <a:gd name="connsiteX2-5" fmla="*/ 742950 w 742950"/>
                  <a:gd name="connsiteY2-6" fmla="*/ 451940 h 451940"/>
                  <a:gd name="connsiteX3-7" fmla="*/ 123324 w 742950"/>
                  <a:gd name="connsiteY3-8" fmla="*/ 432689 h 4519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grpFill/>
              <a:ln>
                <a:solidFill>
                  <a:srgbClr val="E9E9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4089817" flipH="1">
              <a:off x="9139305" y="3647795"/>
              <a:ext cx="6105387" cy="5263271"/>
              <a:chOff x="3241126" y="967902"/>
              <a:chExt cx="5709748" cy="4922199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roundRect">
                <a:avLst/>
              </a:prstGeom>
              <a:solidFill>
                <a:srgbClr val="E9E9E9"/>
              </a:solidFill>
              <a:ln w="57150">
                <a:solidFill>
                  <a:srgbClr val="2E75B6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>
                    <a:alpha val="41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443394" flipH="1">
            <a:off x="10269855" y="6281420"/>
            <a:ext cx="1340485" cy="1155700"/>
            <a:chOff x="3241126" y="967902"/>
            <a:chExt cx="5709748" cy="4922199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 rot="10112288" flipH="1">
            <a:off x="7888605" y="6370320"/>
            <a:ext cx="2623820" cy="2262505"/>
          </a:xfrm>
          <a:prstGeom prst="roundRect">
            <a:avLst/>
          </a:prstGeom>
          <a:solidFill>
            <a:srgbClr val="E9E9E9"/>
          </a:solidFill>
          <a:ln w="57150">
            <a:solidFill>
              <a:srgbClr val="2E75B6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5049008" flipH="1">
            <a:off x="10826115" y="5159375"/>
            <a:ext cx="1055370" cy="909955"/>
            <a:chOff x="3241126" y="967902"/>
            <a:chExt cx="5709748" cy="4922199"/>
          </a:xfrm>
        </p:grpSpPr>
        <p:sp>
          <p:nvSpPr>
            <p:cNvPr id="32" name="圆角矩形 3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rot="10800000" flipH="1">
            <a:off x="3043555" y="889635"/>
            <a:ext cx="6105525" cy="5263515"/>
          </a:xfrm>
          <a:prstGeom prst="roundRect">
            <a:avLst/>
          </a:prstGeom>
          <a:solidFill>
            <a:srgbClr val="E9E9E9"/>
          </a:solidFill>
          <a:ln w="57150">
            <a:solidFill>
              <a:srgbClr val="2E75B6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30402" y="2390167"/>
            <a:ext cx="9924628" cy="14591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3284" y="2704242"/>
            <a:ext cx="86804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毕业论文答辩几何清新蓝色</a:t>
            </a:r>
            <a:r>
              <a:rPr lang="en-US" altLang="zh-CN" sz="48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PPT</a:t>
            </a:r>
            <a:endParaRPr lang="zh-CN" altLang="en-US" sz="48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44744" y="496901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汇报人：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XXX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汇报时间：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年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97" y="799354"/>
            <a:ext cx="1433775" cy="14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</a:p>
          <a:p>
            <a:r>
              <a:rPr lang="zh-CN" altLang="en-US" sz="2000" dirty="0"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</a:p>
        </p:txBody>
      </p:sp>
      <p:sp>
        <p:nvSpPr>
          <p:cNvPr id="98" name="燕尾形 97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02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1</a:t>
            </a:r>
          </a:p>
        </p:txBody>
      </p:sp>
      <p:sp>
        <p:nvSpPr>
          <p:cNvPr id="110" name="燕尾形 109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13" name="燕尾形 11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+mn-cs"/>
            </a:endParaRPr>
          </a:p>
        </p:txBody>
      </p:sp>
      <p:sp>
        <p:nvSpPr>
          <p:cNvPr id="131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2</a:t>
            </a:r>
          </a:p>
        </p:txBody>
      </p:sp>
      <p:sp>
        <p:nvSpPr>
          <p:cNvPr id="132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rgbClr val="E9E9E9"/>
          </a:solidFill>
          <a:ln w="254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4F7FBD"/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+mn-cs"/>
              </a:rPr>
              <a:t>3</a:t>
            </a:r>
          </a:p>
        </p:txBody>
      </p:sp>
      <p:sp>
        <p:nvSpPr>
          <p:cNvPr id="133" name="矩形 132"/>
          <p:cNvSpPr/>
          <p:nvPr/>
        </p:nvSpPr>
        <p:spPr>
          <a:xfrm>
            <a:off x="532745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34" name="矩形 133"/>
          <p:cNvSpPr/>
          <p:nvPr/>
        </p:nvSpPr>
        <p:spPr>
          <a:xfrm>
            <a:off x="521629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984782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36" name="矩形 135"/>
          <p:cNvSpPr/>
          <p:nvPr/>
        </p:nvSpPr>
        <p:spPr>
          <a:xfrm>
            <a:off x="3973666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57321" y="198126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38" name="矩形 137"/>
          <p:cNvSpPr/>
          <p:nvPr/>
        </p:nvSpPr>
        <p:spPr>
          <a:xfrm>
            <a:off x="7546205" y="2381374"/>
            <a:ext cx="2147605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05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61620" y="456125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40" name="矩形 139"/>
          <p:cNvSpPr/>
          <p:nvPr/>
        </p:nvSpPr>
        <p:spPr>
          <a:xfrm>
            <a:off x="550505" y="5012239"/>
            <a:ext cx="724013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zh-CN" altLang="en-US" sz="1200" dirty="0"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56542" y="5342468"/>
            <a:ext cx="11109855" cy="0"/>
          </a:xfrm>
          <a:prstGeom prst="lin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7658" y="54446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656542" y="5895676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3723005" y="807720"/>
          <a:ext cx="5322570" cy="417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785794" y="1663741"/>
            <a:ext cx="3116776" cy="2686878"/>
            <a:chOff x="3241129" y="967902"/>
            <a:chExt cx="5709753" cy="4922199"/>
          </a:xfrm>
        </p:grpSpPr>
        <p:grpSp>
          <p:nvGrpSpPr>
            <p:cNvPr id="6" name="组合 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10" name="直接连接符 9"/>
              <p:cNvCxnSpPr>
                <a:stCxn id="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等腰三角形 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flipH="1">
            <a:off x="4537612" y="1663741"/>
            <a:ext cx="3116776" cy="2686878"/>
            <a:chOff x="3241129" y="967902"/>
            <a:chExt cx="5709753" cy="4922199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18" name="直接连接符 17"/>
              <p:cNvCxnSpPr>
                <a:stCxn id="17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等腰三角形 14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8416593" y="1663741"/>
            <a:ext cx="3116776" cy="2686878"/>
            <a:chOff x="3241129" y="967902"/>
            <a:chExt cx="5709753" cy="4922199"/>
          </a:xfrm>
        </p:grpSpPr>
        <p:grpSp>
          <p:nvGrpSpPr>
            <p:cNvPr id="22" name="组合 21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rgbClr val="E9E9E9"/>
              </a:solidFill>
              <a:ln w="571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cxnSp>
            <p:nvCxnSpPr>
              <p:cNvPr id="26" name="直接连接符 25"/>
              <p:cNvCxnSpPr>
                <a:stCxn id="25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等腰三角形 22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rgbClr val="1A9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-1" fmla="*/ 123324 w 742950"/>
                <a:gd name="connsiteY0-2" fmla="*/ 432689 h 451940"/>
                <a:gd name="connsiteX1-3" fmla="*/ 0 w 742950"/>
                <a:gd name="connsiteY1-4" fmla="*/ 0 h 451940"/>
                <a:gd name="connsiteX2-5" fmla="*/ 742950 w 742950"/>
                <a:gd name="connsiteY2-6" fmla="*/ 451940 h 451940"/>
                <a:gd name="connsiteX3-7" fmla="*/ 123324 w 742950"/>
                <a:gd name="connsiteY3-8" fmla="*/ 432689 h 4519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29" name="等腰三角形 28"/>
          <p:cNvSpPr/>
          <p:nvPr/>
        </p:nvSpPr>
        <p:spPr>
          <a:xfrm rot="3600000">
            <a:off x="1376413" y="1905544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rot="3600000">
            <a:off x="5128212" y="1927201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3600000">
            <a:off x="8997568" y="1905546"/>
            <a:ext cx="2567202" cy="2213104"/>
          </a:xfrm>
          <a:prstGeom prst="triangle">
            <a:avLst/>
          </a:prstGeom>
          <a:solidFill>
            <a:srgbClr val="E9E9E9"/>
          </a:solidFill>
          <a:ln>
            <a:solidFill>
              <a:srgbClr val="1A9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3862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713909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571355" y="2742208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3</a:t>
            </a:r>
          </a:p>
        </p:txBody>
      </p:sp>
      <p:sp>
        <p:nvSpPr>
          <p:cNvPr id="37" name="矩形 36"/>
          <p:cNvSpPr/>
          <p:nvPr/>
        </p:nvSpPr>
        <p:spPr>
          <a:xfrm>
            <a:off x="930501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919385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809518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4798402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596007" y="471663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584891" y="5167618"/>
            <a:ext cx="276972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03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Three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</a:p>
        </p:txBody>
      </p:sp>
      <p:sp>
        <p:nvSpPr>
          <p:cNvPr id="6" name="L 形 5"/>
          <p:cNvSpPr/>
          <p:nvPr/>
        </p:nvSpPr>
        <p:spPr>
          <a:xfrm rot="2686645">
            <a:off x="4431884" y="2077532"/>
            <a:ext cx="1820938" cy="1838258"/>
          </a:xfrm>
          <a:prstGeom prst="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L 形 6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L 形 7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L 形 8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2700">
              <a:solidFill>
                <a:prstClr val="white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03515" y="2396926"/>
            <a:ext cx="740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46724" y="4424357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O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67212" y="4158292"/>
            <a:ext cx="76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68296" y="2177851"/>
            <a:ext cx="117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W</a:t>
            </a:r>
          </a:p>
        </p:txBody>
      </p:sp>
      <p:sp>
        <p:nvSpPr>
          <p:cNvPr id="19" name="矩形 18"/>
          <p:cNvSpPr/>
          <p:nvPr/>
        </p:nvSpPr>
        <p:spPr>
          <a:xfrm>
            <a:off x="8425671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8414556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425671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414556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033469" y="15675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1022354" y="1922240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33469" y="39030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1022354" y="4257732"/>
            <a:ext cx="26579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842" y="1337911"/>
          <a:ext cx="7030506" cy="500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65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61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789430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2E75B6"/>
                        </a:solidFill>
                        <a:latin typeface="字魂36号-正文宋楷" panose="02000000000000000000" charset="-122"/>
                        <a:ea typeface="字魂36号-正文宋楷" panose="02000000000000000000" charset="-122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39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点击添加文本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rgbClr val="2E75B6"/>
                          </a:solidFill>
                          <a:latin typeface="字魂36号-正文宋楷" panose="02000000000000000000" charset="-122"/>
                          <a:ea typeface="字魂36号-正文宋楷" panose="02000000000000000000" charset="-122"/>
                        </a:rPr>
                        <a:t>xxx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94846" y="4658092"/>
            <a:ext cx="3689167" cy="168495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7077" y="47992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105962" y="5250249"/>
            <a:ext cx="355105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90026" y="3317598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9,300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243687" y="863601"/>
          <a:ext cx="8349980" cy="5342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93667" y="453380"/>
            <a:ext cx="272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75%</a:t>
            </a:r>
          </a:p>
        </p:txBody>
      </p:sp>
      <p:sp>
        <p:nvSpPr>
          <p:cNvPr id="7" name="矩形 6"/>
          <p:cNvSpPr/>
          <p:nvPr/>
        </p:nvSpPr>
        <p:spPr>
          <a:xfrm>
            <a:off x="8502449" y="1803015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8491333" y="2253999"/>
            <a:ext cx="302625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04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Four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0116" y="1110809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999167" y="4431136"/>
            <a:ext cx="2892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815160" y="1386615"/>
            <a:ext cx="140335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08949" y="2319793"/>
            <a:ext cx="249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92905" y="284874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92905" y="3377701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03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92905" y="3906655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04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分析讨论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92905" y="443560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05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792905" y="496456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06 </a:t>
            </a:r>
            <a:r>
              <a:rPr lang="zh-CN" altLang="en-US" sz="2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1945639" y="2190949"/>
            <a:ext cx="2040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48615" y="930910"/>
            <a:ext cx="4918710" cy="556704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cxnSp>
        <p:nvCxnSpPr>
          <p:cNvPr id="16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05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2E75B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-1" fmla="*/ 0 w 980768"/>
              <a:gd name="connsiteY0-2" fmla="*/ 819512 h 1089076"/>
              <a:gd name="connsiteX1-3" fmla="*/ 209845 w 980768"/>
              <a:gd name="connsiteY1-4" fmla="*/ 0 h 1089076"/>
              <a:gd name="connsiteX2-5" fmla="*/ 980768 w 980768"/>
              <a:gd name="connsiteY2-6" fmla="*/ 1089076 h 1089076"/>
              <a:gd name="connsiteX3-7" fmla="*/ 0 w 980768"/>
              <a:gd name="connsiteY3-8" fmla="*/ 819512 h 10890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565">
              <a:defRPr/>
            </a:pPr>
            <a:endParaRPr lang="en-US" kern="0">
              <a:solidFill>
                <a:sysClr val="window" lastClr="FFFFFF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5113217" y="1199731"/>
            <a:ext cx="1313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2417152" y="1900522"/>
            <a:ext cx="151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929357" y="5004127"/>
            <a:ext cx="150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</a:p>
        </p:txBody>
      </p:sp>
      <p:cxnSp>
        <p:nvCxnSpPr>
          <p:cNvPr id="15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</p:cxnSp>
      <p:cxnSp>
        <p:nvCxnSpPr>
          <p:cNvPr id="17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rgbClr val="215968"/>
            </a:solidFill>
            <a:prstDash val="solid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4284030" y="140644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288186" y="5210550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1635163" y="5135611"/>
            <a:ext cx="150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1787167" y="2140166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993991" y="5387394"/>
            <a:ext cx="2142191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335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grpSp>
        <p:nvGrpSpPr>
          <p:cNvPr id="23" name="组 21"/>
          <p:cNvGrpSpPr/>
          <p:nvPr/>
        </p:nvGrpSpPr>
        <p:grpSpPr>
          <a:xfrm>
            <a:off x="9146183" y="3326362"/>
            <a:ext cx="2095447" cy="960768"/>
            <a:chOff x="3560787" y="669460"/>
            <a:chExt cx="1571585" cy="720576"/>
          </a:xfrm>
        </p:grpSpPr>
        <p:sp>
          <p:nvSpPr>
            <p:cNvPr id="24" name="文本框 8"/>
            <p:cNvSpPr txBox="1"/>
            <p:nvPr/>
          </p:nvSpPr>
          <p:spPr>
            <a:xfrm>
              <a:off x="3560788" y="920773"/>
              <a:ext cx="1571584" cy="4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5" dirty="0">
                  <a:solidFill>
                    <a:srgbClr val="2E75B6"/>
                  </a:solidFill>
                  <a:latin typeface="字魂36号-正文宋楷" panose="02000000000000000000" charset="-122"/>
                  <a:ea typeface="字魂36号-正文宋楷" panose="02000000000000000000" charset="-122"/>
                </a:rPr>
                <a:t>标题数字等都可以通过点击和重新输入进行更改。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560787" y="669460"/>
              <a:ext cx="1571584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65" b="1" dirty="0">
                  <a:solidFill>
                    <a:srgbClr val="2E75B6"/>
                  </a:solidFill>
                  <a:latin typeface="字魂36号-正文宋楷" panose="02000000000000000000" charset="-122"/>
                  <a:ea typeface="字魂36号-正文宋楷" panose="02000000000000000000" charset="-122"/>
                </a:rPr>
                <a:t>点击此处添加标题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05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Five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主要结论</a:t>
            </a:r>
          </a:p>
        </p:txBody>
      </p:sp>
      <p:sp>
        <p:nvSpPr>
          <p:cNvPr id="6" name="矩形 5"/>
          <p:cNvSpPr/>
          <p:nvPr/>
        </p:nvSpPr>
        <p:spPr>
          <a:xfrm>
            <a:off x="5463377" y="1309379"/>
            <a:ext cx="6320635" cy="506680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9231" y="4293749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5588115" y="4660377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599231" y="5196540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5588115" y="5563168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5610347" y="335063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5599231" y="3717266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621463" y="240381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5610347" y="2770445"/>
            <a:ext cx="587575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Six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06</a:t>
            </a: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Six</a:t>
            </a:r>
          </a:p>
          <a:p>
            <a:r>
              <a:rPr lang="zh-CN" altLang="en-US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参考文献</a:t>
            </a:r>
          </a:p>
        </p:txBody>
      </p:sp>
      <p:sp>
        <p:nvSpPr>
          <p:cNvPr id="5" name="矩形 4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期刊类</a:t>
            </a:r>
            <a:endParaRPr lang="en-US" altLang="zh-CN" sz="16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[J].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刊名，出版年份，卷号（期号）：起止页码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2.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书名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[M].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出版地：出版社，出版年份：起止页码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3.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[N].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报纸名，出版日期（版次）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4.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[C].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5.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[D].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出版地：保存者，出版年份：起始页码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6.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篇名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[R].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出版地：出版者，出版年份：起始页码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7.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颁布单位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条例名称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序号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]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原著作者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 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书名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[M].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译者，译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  <a:r>
              <a:rPr lang="zh-CN" altLang="en-US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出版地：出版社，出版年份：起止页码</a:t>
            </a:r>
            <a:r>
              <a:rPr lang="en-US" altLang="zh-CN" sz="16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70023" y="2504762"/>
            <a:ext cx="425196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谢谢观看</a:t>
            </a:r>
          </a:p>
        </p:txBody>
      </p:sp>
      <p:sp>
        <p:nvSpPr>
          <p:cNvPr id="4" name="矩形 3"/>
          <p:cNvSpPr/>
          <p:nvPr/>
        </p:nvSpPr>
        <p:spPr>
          <a:xfrm>
            <a:off x="5066303" y="3828201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汇报人：</a:t>
            </a:r>
            <a:r>
              <a:rPr lang="en-US" altLang="zh-CN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XXX</a:t>
            </a:r>
          </a:p>
          <a:p>
            <a:r>
              <a:rPr lang="zh-CN" altLang="en-US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汇报时间：</a:t>
            </a:r>
            <a:r>
              <a:rPr lang="en-US" altLang="zh-CN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年</a:t>
            </a:r>
            <a:r>
              <a:rPr lang="en-US" altLang="zh-CN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XX</a:t>
            </a:r>
            <a:r>
              <a:rPr lang="zh-CN" altLang="en-US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852333" y="3737409"/>
            <a:ext cx="4626052" cy="0"/>
          </a:xfrm>
          <a:prstGeom prst="line">
            <a:avLst/>
          </a:prstGeom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14954" y="1660221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6" name="圆角矩形 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8" name="圆角矩形 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31110" y="2043422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16" name="圆角矩形 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42502" y="2073438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" name="圆角矩形 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83886" y="2225102"/>
            <a:ext cx="268710" cy="802477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圆角矩形 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859995" y="2376638"/>
            <a:ext cx="273146" cy="81572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6" name="圆角矩形 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96821" y="2482306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6" name="圆角矩形 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58" name="圆角矩形 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433066" y="3083158"/>
            <a:ext cx="383219" cy="114445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6" name="圆角矩形 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68" name="圆角矩形 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425752" y="2413262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6" name="圆角矩形 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78" name="圆角矩形 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688367" y="2356651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6" name="圆角矩形 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88" name="圆角矩形 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421449" y="2731713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6" name="圆角矩形 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98" name="圆角矩形 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007791" y="1974246"/>
            <a:ext cx="276736" cy="826445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6" name="圆角矩形 1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67757" y="2418324"/>
            <a:ext cx="341396" cy="1019548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6" name="圆角矩形 1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18" name="圆角矩形 1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056192" y="2773401"/>
            <a:ext cx="383219" cy="114445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6" name="圆角矩形 1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28" name="圆角矩形 1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29" name="圆角矩形 1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3884784" y="2596284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36" name="圆角矩形 1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38" name="圆角矩形 1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005877" y="3346089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46" name="圆角矩形 1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48" name="圆角矩形 1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1" name="圆角矩形 1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147061" y="2708008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56" name="圆角矩形 1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58" name="圆角矩形 1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59" name="圆角矩形 1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0" name="圆角矩形 1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1" name="圆角矩形 1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2636912" y="3336341"/>
            <a:ext cx="444240" cy="1326683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66" name="圆角矩形 1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68" name="圆角矩形 1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69" name="圆角矩形 1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0" name="圆角矩形 1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469366" y="3529773"/>
            <a:ext cx="444240" cy="1326683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76" name="圆角矩形 1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78" name="圆角矩形 1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79" name="圆角矩形 1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1" name="圆角矩形 1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507951" y="3533427"/>
            <a:ext cx="422896" cy="1262941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86" name="圆角矩形 1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1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1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88" name="圆角矩形 1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89" name="圆角矩形 1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0" name="圆角矩形 1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732654" y="3424470"/>
            <a:ext cx="444449" cy="1327307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196" name="圆角矩形 1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1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198" name="圆角矩形 1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199" name="圆角矩形 1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0" name="圆角矩形 1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927132" y="4125410"/>
            <a:ext cx="607348" cy="1813787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06" name="圆角矩形 2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08" name="圆角矩形 2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0" name="圆角矩形 2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1" name="圆角矩形 2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201166" y="3939805"/>
            <a:ext cx="489396" cy="1461535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16" name="圆角矩形 2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18" name="圆角矩形 2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19" name="圆角矩形 2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0" name="圆角矩形 2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1" name="圆角矩形 2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>
          <a:xfrm>
            <a:off x="3921859" y="4000977"/>
            <a:ext cx="489396" cy="1461535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26" name="圆角矩形 2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28" name="圆角矩形 2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29" name="圆角矩形 2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0" name="圆角矩形 2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1" name="圆角矩形 2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2998915" y="1944878"/>
            <a:ext cx="269553" cy="80499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36" name="圆角矩形 2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38" name="圆角矩形 2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9" name="圆角矩形 2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0" name="圆角矩形 2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1" name="圆角矩形 2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736880" y="1791860"/>
            <a:ext cx="226369" cy="676029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46" name="圆角矩形 24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4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5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5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5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48" name="圆角矩形 24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9" name="圆角矩形 24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0" name="圆角矩形 24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1" name="圆角矩形 25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1450647" y="1871223"/>
            <a:ext cx="214840" cy="641601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56" name="圆角矩形 25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5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6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58" name="圆角矩形 25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9" name="圆角矩形 25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0" name="圆角矩形 25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1" name="圆角矩形 26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91855" y="175988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66" name="圆角矩形 26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6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7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68" name="圆角矩形 26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9" name="圆角矩形 26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0" name="圆角矩形 26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1" name="圆角矩形 27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5204975" y="1838042"/>
            <a:ext cx="200891" cy="599943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76" name="圆角矩形 27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7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8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8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8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78" name="圆角矩形 27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9" name="圆角矩形 27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0" name="圆角矩形 27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1" name="圆角矩形 28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979938" y="1997271"/>
            <a:ext cx="191489" cy="571866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286" name="圆角矩形 28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8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29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9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88" name="圆角矩形 28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9" name="圆角矩形 28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0" name="圆角矩形 28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5028641" y="3067220"/>
            <a:ext cx="380992" cy="1137796"/>
            <a:chOff x="2008778" y="2574004"/>
            <a:chExt cx="380273" cy="1135650"/>
          </a:xfrm>
          <a:solidFill>
            <a:srgbClr val="2E75B6"/>
          </a:solidFill>
        </p:grpSpPr>
        <p:sp>
          <p:nvSpPr>
            <p:cNvPr id="296" name="圆角矩形 29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29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0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0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0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298" name="圆角矩形 29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9" name="圆角矩形 29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0" name="圆角矩形 29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1" name="圆角矩形 30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48648" y="2632988"/>
            <a:ext cx="301028" cy="898992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6" name="圆角矩形 30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0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1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1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1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08" name="圆角矩形 30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09" name="圆角矩形 30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0" name="圆角矩形 30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1" name="圆角矩形 31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3366464" y="1691722"/>
            <a:ext cx="232368" cy="693944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16" name="圆角矩形 31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1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2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2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2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18" name="圆角矩形 31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19" name="圆角矩形 31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0" name="圆角矩形 31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1" name="圆角矩形 32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749696" y="1680383"/>
            <a:ext cx="174978" cy="522555"/>
            <a:chOff x="2008778" y="2574004"/>
            <a:chExt cx="380273" cy="1135650"/>
          </a:xfrm>
          <a:solidFill>
            <a:srgbClr val="DADADA"/>
          </a:solidFill>
        </p:grpSpPr>
        <p:sp>
          <p:nvSpPr>
            <p:cNvPr id="326" name="圆角矩形 32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2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3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3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28" name="圆角矩形 32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9" name="圆角矩形 32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0" name="圆角矩形 32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1" name="圆角矩形 33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387718" y="2414010"/>
            <a:ext cx="237403" cy="708981"/>
            <a:chOff x="2008778" y="2574004"/>
            <a:chExt cx="380273" cy="11356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6" name="圆角矩形 335"/>
            <p:cNvSpPr/>
            <p:nvPr/>
          </p:nvSpPr>
          <p:spPr>
            <a:xfrm>
              <a:off x="2081583" y="2935539"/>
              <a:ext cx="234440" cy="255846"/>
            </a:xfrm>
            <a:prstGeom prst="roundRect">
              <a:avLst>
                <a:gd name="adj" fmla="val 3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grpSp>
          <p:nvGrpSpPr>
            <p:cNvPr id="337" name="Group 61"/>
            <p:cNvGrpSpPr/>
            <p:nvPr/>
          </p:nvGrpSpPr>
          <p:grpSpPr>
            <a:xfrm>
              <a:off x="2025107" y="2574004"/>
              <a:ext cx="347391" cy="392181"/>
              <a:chOff x="1368786" y="1195986"/>
              <a:chExt cx="1009650" cy="1139826"/>
            </a:xfrm>
            <a:grpFill/>
          </p:grpSpPr>
          <p:sp>
            <p:nvSpPr>
              <p:cNvPr id="34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  <p:sp>
            <p:nvSpPr>
              <p:cNvPr id="344" name="Freeform 9"/>
              <p:cNvSpPr/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字魂36号-正文宋楷" panose="02000000000000000000" charset="-122"/>
                  <a:ea typeface="字魂36号-正文宋楷" panose="02000000000000000000" charset="-122"/>
                </a:endParaRPr>
              </a:p>
            </p:txBody>
          </p:sp>
        </p:grpSp>
        <p:sp>
          <p:nvSpPr>
            <p:cNvPr id="338" name="圆角矩形 337"/>
            <p:cNvSpPr/>
            <p:nvPr/>
          </p:nvSpPr>
          <p:spPr>
            <a:xfrm rot="457219">
              <a:off x="2008778" y="2863402"/>
              <a:ext cx="66422" cy="3672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9" name="圆角矩形 338"/>
            <p:cNvSpPr/>
            <p:nvPr/>
          </p:nvSpPr>
          <p:spPr>
            <a:xfrm rot="21142781" flipH="1">
              <a:off x="2322629" y="2863385"/>
              <a:ext cx="66422" cy="3706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 rot="21437231" flipH="1">
              <a:off x="2220559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1" name="圆角矩形 340"/>
            <p:cNvSpPr/>
            <p:nvPr/>
          </p:nvSpPr>
          <p:spPr>
            <a:xfrm rot="162769">
              <a:off x="2068697" y="3124632"/>
              <a:ext cx="105773" cy="5850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349" name="矩形 55"/>
          <p:cNvSpPr/>
          <p:nvPr/>
        </p:nvSpPr>
        <p:spPr>
          <a:xfrm>
            <a:off x="6468527" y="5023365"/>
            <a:ext cx="5071539" cy="9121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5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350" name="文本框 349"/>
          <p:cNvSpPr txBox="1"/>
          <p:nvPr/>
        </p:nvSpPr>
        <p:spPr>
          <a:xfrm>
            <a:off x="6468610" y="3447240"/>
            <a:ext cx="4555837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4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9,300</a:t>
            </a:r>
            <a:r>
              <a:rPr lang="en-US" altLang="zh-CN" sz="3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 Million</a:t>
            </a:r>
          </a:p>
        </p:txBody>
      </p:sp>
      <p:sp>
        <p:nvSpPr>
          <p:cNvPr id="352" name="矩形 351"/>
          <p:cNvSpPr/>
          <p:nvPr/>
        </p:nvSpPr>
        <p:spPr>
          <a:xfrm>
            <a:off x="6555030" y="4632031"/>
            <a:ext cx="3074692" cy="369332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3" name="矩形 352"/>
          <p:cNvSpPr/>
          <p:nvPr/>
        </p:nvSpPr>
        <p:spPr>
          <a:xfrm>
            <a:off x="6488430" y="4189095"/>
            <a:ext cx="2098040" cy="369570"/>
          </a:xfrm>
          <a:prstGeom prst="rect">
            <a:avLst/>
          </a:prstGeom>
          <a:solidFill>
            <a:srgbClr val="2E75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6555029" y="4667482"/>
            <a:ext cx="2992995" cy="3077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CLICK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HERE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ADD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YOUR</a:t>
            </a:r>
            <a:r>
              <a:rPr lang="zh-CN" altLang="en-US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TITLE</a:t>
            </a:r>
            <a:endParaRPr lang="zh-CN" altLang="zh-CN" sz="14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6614795" y="4189095"/>
            <a:ext cx="2051685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News Gothic MT" charset="0"/>
              </a:rPr>
              <a:t>点击此处添加标题</a:t>
            </a:r>
          </a:p>
        </p:txBody>
      </p:sp>
      <p:grpSp>
        <p:nvGrpSpPr>
          <p:cNvPr id="356" name="Group 121"/>
          <p:cNvGrpSpPr>
            <a:grpSpLocks noChangeAspect="1"/>
          </p:cNvGrpSpPr>
          <p:nvPr/>
        </p:nvGrpSpPr>
        <p:grpSpPr bwMode="auto">
          <a:xfrm>
            <a:off x="6487846" y="2516825"/>
            <a:ext cx="1106959" cy="942164"/>
            <a:chOff x="515" y="3088"/>
            <a:chExt cx="665" cy="566"/>
          </a:xfrm>
          <a:solidFill>
            <a:srgbClr val="2E75B6"/>
          </a:solidFill>
        </p:grpSpPr>
        <p:sp>
          <p:nvSpPr>
            <p:cNvPr id="357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9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0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1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2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3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4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5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667658" y="132989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656542" y="1780876"/>
            <a:ext cx="111098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en-US" altLang="zh-CN" sz="12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667658" y="311572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497391" y="3489960"/>
          <a:ext cx="8128000" cy="144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矩形 13"/>
          <p:cNvSpPr/>
          <p:nvPr/>
        </p:nvSpPr>
        <p:spPr>
          <a:xfrm>
            <a:off x="685117" y="3679102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sp>
        <p:nvSpPr>
          <p:cNvPr id="15" name="矩形 14"/>
          <p:cNvSpPr/>
          <p:nvPr/>
        </p:nvSpPr>
        <p:spPr>
          <a:xfrm>
            <a:off x="685117" y="396644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sp>
        <p:nvSpPr>
          <p:cNvPr id="16" name="矩形 15"/>
          <p:cNvSpPr/>
          <p:nvPr/>
        </p:nvSpPr>
        <p:spPr>
          <a:xfrm>
            <a:off x="685117" y="4252190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sp>
        <p:nvSpPr>
          <p:cNvPr id="17" name="矩形 16"/>
          <p:cNvSpPr/>
          <p:nvPr/>
        </p:nvSpPr>
        <p:spPr>
          <a:xfrm>
            <a:off x="685117" y="4541115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2624952" y="5309960"/>
            <a:ext cx="907982" cy="644666"/>
            <a:chOff x="1407" y="1098"/>
            <a:chExt cx="800" cy="568"/>
          </a:xfrm>
          <a:solidFill>
            <a:srgbClr val="2E75B6"/>
          </a:solidFill>
        </p:grpSpPr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0" name="Group 32"/>
          <p:cNvGrpSpPr>
            <a:grpSpLocks noChangeAspect="1"/>
          </p:cNvGrpSpPr>
          <p:nvPr/>
        </p:nvGrpSpPr>
        <p:grpSpPr bwMode="auto">
          <a:xfrm>
            <a:off x="4644604" y="5309960"/>
            <a:ext cx="907980" cy="644666"/>
            <a:chOff x="4354" y="1098"/>
            <a:chExt cx="800" cy="568"/>
          </a:xfrm>
          <a:solidFill>
            <a:srgbClr val="2E75B6"/>
          </a:solidFill>
        </p:grpSpPr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grpSp>
        <p:nvGrpSpPr>
          <p:cNvPr id="37" name="Group 121"/>
          <p:cNvGrpSpPr>
            <a:grpSpLocks noChangeAspect="1"/>
          </p:cNvGrpSpPr>
          <p:nvPr/>
        </p:nvGrpSpPr>
        <p:grpSpPr bwMode="auto">
          <a:xfrm>
            <a:off x="742013" y="5319985"/>
            <a:ext cx="754758" cy="642396"/>
            <a:chOff x="515" y="3088"/>
            <a:chExt cx="665" cy="566"/>
          </a:xfrm>
          <a:solidFill>
            <a:srgbClr val="2E75B6"/>
          </a:solidFill>
        </p:grpSpPr>
        <p:sp>
          <p:nvSpPr>
            <p:cNvPr id="38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3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0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1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2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3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4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5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  <p:sp>
          <p:nvSpPr>
            <p:cNvPr id="46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85117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sp>
        <p:nvSpPr>
          <p:cNvPr id="48" name="矩形 47"/>
          <p:cNvSpPr/>
          <p:nvPr/>
        </p:nvSpPr>
        <p:spPr>
          <a:xfrm>
            <a:off x="2633411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  <p:sp>
        <p:nvSpPr>
          <p:cNvPr id="49" name="矩形 48"/>
          <p:cNvSpPr/>
          <p:nvPr/>
        </p:nvSpPr>
        <p:spPr>
          <a:xfrm>
            <a:off x="4644604" y="6101117"/>
            <a:ext cx="869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794" y="402923"/>
            <a:ext cx="86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01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One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选题背景和意义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46228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7120467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9652001" y="2287752"/>
            <a:ext cx="1744132" cy="1503562"/>
          </a:xfrm>
          <a:prstGeom prst="triangle">
            <a:avLst/>
          </a:prstGeom>
          <a:solidFill>
            <a:srgbClr val="E4E4E4"/>
          </a:solidFill>
          <a:ln w="762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408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55466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0267945" y="2531533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3</a:t>
            </a:r>
          </a:p>
        </p:txBody>
      </p:sp>
      <p:sp>
        <p:nvSpPr>
          <p:cNvPr id="40" name="矩形 39"/>
          <p:cNvSpPr/>
          <p:nvPr/>
        </p:nvSpPr>
        <p:spPr>
          <a:xfrm>
            <a:off x="46227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46116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42" name="矩形 41"/>
          <p:cNvSpPr/>
          <p:nvPr/>
        </p:nvSpPr>
        <p:spPr>
          <a:xfrm>
            <a:off x="69849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3" name="矩形 42"/>
          <p:cNvSpPr/>
          <p:nvPr/>
        </p:nvSpPr>
        <p:spPr>
          <a:xfrm>
            <a:off x="69738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9474161" y="38729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9463045" y="4231317"/>
            <a:ext cx="204244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667658" y="545701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656542" y="5908002"/>
            <a:ext cx="111098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  <a:endParaRPr lang="en-US" altLang="zh-CN" sz="12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</a:p>
          <a:p>
            <a:r>
              <a:rPr lang="zh-CN" altLang="en-US" sz="5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71475" y="40047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472250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079875" y="16171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4180650" y="19414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857154" y="4004732"/>
            <a:ext cx="0" cy="1193801"/>
          </a:xfrm>
          <a:prstGeom prst="line">
            <a:avLst/>
          </a:prstGeom>
          <a:ln w="762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7957929" y="4329025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</a:p>
        </p:txBody>
      </p:sp>
      <p:sp>
        <p:nvSpPr>
          <p:cNvPr id="3" name="矩形 2"/>
          <p:cNvSpPr/>
          <p:nvPr/>
        </p:nvSpPr>
        <p:spPr>
          <a:xfrm>
            <a:off x="1651000" y="433700"/>
            <a:ext cx="2192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</a:p>
          <a:p>
            <a:r>
              <a:rPr lang="zh-CN" altLang="en-US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论文结构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5977976" y="2164591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983954" y="477193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72839" y="5126671"/>
            <a:ext cx="416705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8-14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号字，</a:t>
            </a:r>
            <a:r>
              <a:rPr lang="en-US" altLang="zh-CN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1.3</a:t>
            </a:r>
            <a:r>
              <a:rPr lang="zh-CN" altLang="en-US" sz="12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倍字间距。标题数字等都可以通过点击和重新输入进行更改。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9,300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7)"/>
  <p:tag name="KSO_WM_DOC_GUID" val="{79fd6bfd-a7f9-49da-bffa-8212fe2bfe4e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7">
      <a:majorFont>
        <a:latin typeface="Calibri Light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基本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2416</Words>
  <Application>Microsoft Office PowerPoint</Application>
  <PresentationFormat>宽屏</PresentationFormat>
  <Paragraphs>241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News Gothic MT</vt:lpstr>
      <vt:lpstr>等线</vt:lpstr>
      <vt:lpstr>微软雅黑</vt:lpstr>
      <vt:lpstr>字魂36号-正文宋楷</vt:lpstr>
      <vt:lpstr>Arial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(27)</dc:title>
  <dc:creator>OfficePLUS</dc:creator>
  <cp:lastModifiedBy>Administrator</cp:lastModifiedBy>
  <cp:revision>68</cp:revision>
  <dcterms:created xsi:type="dcterms:W3CDTF">2015-08-18T02:51:00Z</dcterms:created>
  <dcterms:modified xsi:type="dcterms:W3CDTF">2019-06-08T09:04:24Z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