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EA1C3-3EA5-49F4-9E49-95099E537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16537-13FE-4946-9DDF-43B7BFBB9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A80EB-0FA6-4C22-938D-22BCB461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FE68-7159-4E03-B4D6-E0F98A5C36E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05458-5F8D-41B0-99DB-39E5AE0E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6E270-D41F-439D-B0A3-10249B59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AC-99BB-45EE-9AAB-F236B78D4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C3EBE-8528-45C0-BEBE-871CA648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DB43B1-B8CD-44FC-9B33-35FE3F9CF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F2BD2-47C7-4A7C-B361-076FFE3A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FE68-7159-4E03-B4D6-E0F98A5C36E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14059-BD45-4C4A-AEBB-2C7843A9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FC2A3-067A-4F72-A834-37851124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AC-99BB-45EE-9AAB-F236B78D4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0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65E283-CD3B-48A6-A5CD-D29897825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DE035A-5977-4859-82D0-E49F208D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17EDB-4DFA-44F0-A63E-D30ABDB3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FE68-7159-4E03-B4D6-E0F98A5C36E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5343F-678A-4D29-9ABD-74587FAB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9022F-2EEC-4E03-97FA-9A880158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AC-99BB-45EE-9AAB-F236B78D4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C3E12-3CAC-4526-8192-F7A0DB3E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8A8CC-7807-4C92-83A4-241E63CB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F4305-D008-4775-BC72-6D77688B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FE68-7159-4E03-B4D6-E0F98A5C36E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ACD57-542E-455D-92E8-B0597393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06564-1078-45E4-BC61-29FD341D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AC-99BB-45EE-9AAB-F236B78D4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4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7AF46-E201-4BE8-A8FD-456F5392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468B59-6927-40F5-B965-A28C74BC1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7E976-88AC-4886-91FE-2770EE7A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FE68-7159-4E03-B4D6-E0F98A5C36E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5575B-81B3-4E88-86BE-3EFA3898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07E27-E6A4-49C3-82F6-C8C0D0C9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AC-99BB-45EE-9AAB-F236B78D4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8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DC23F-DA0F-43C8-BF44-C02C8975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E3850-9BB6-4DCB-AE33-AD2662244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7B303-8B70-48C5-923E-CE4A4BA24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EE3A5-B493-46AA-BEBB-FBBBD906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FE68-7159-4E03-B4D6-E0F98A5C36E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FABF3-8E8D-4B2B-B454-1461BCE7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C439E-BC30-4DC9-807F-1B93636E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AC-99BB-45EE-9AAB-F236B78D4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4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0C7B7-B15B-41A9-BBFD-A0FC9859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9671E-C113-46BD-A1A8-BA73E21B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13680E-4071-4A8A-B144-DC9E9A277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E40843-E658-486A-87A1-3FF12FAD3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0F1062-7A16-4E65-825B-E4DD7BE16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52BC5B-8914-434A-97E7-44602C1C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FE68-7159-4E03-B4D6-E0F98A5C36E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F27FC6-7153-45A6-9FC1-863A1C0C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51A189-F023-4CDE-AB10-6D2B7257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AC-99BB-45EE-9AAB-F236B78D4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56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4E888-BAB6-4DA6-8425-C4814476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B63FBE-E15F-4ACA-A6F1-21007E40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FE68-7159-4E03-B4D6-E0F98A5C36E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F00FAC-68D8-402D-B357-8E92562B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F27087-01BD-424F-9514-72DE612F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AC-99BB-45EE-9AAB-F236B78D4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7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0D3A83-16B1-4C90-88D3-B2F32CAC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FE68-7159-4E03-B4D6-E0F98A5C36E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BFC52D-FE05-4842-B2A9-BBE9B187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9EEA6-1FA8-4BC9-B980-CF588C8C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AC-99BB-45EE-9AAB-F236B78D4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2C88C-C232-4B6A-A28D-9EF6407A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3CFEE-3961-4D62-B3B7-B4DC40E4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0E61E-C8A4-4801-A796-8AE2AFD7B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60473-9207-4DE7-9553-AA7AF152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FE68-7159-4E03-B4D6-E0F98A5C36E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C35C5-D3DD-4BF0-BA52-C8CC04FC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36E2A1-91FF-44FB-846E-646692FA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AC-99BB-45EE-9AAB-F236B78D4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B5C6-187C-44C6-9C7E-6054F085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EC8C3A-62DD-452E-A0B6-454802CE6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48F4C3-3DE4-4AB3-99CF-A36640E19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7DEB9-774D-44F9-B345-469235AF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FE68-7159-4E03-B4D6-E0F98A5C36E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33BFC1-05DA-486B-AF03-9B1A3224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620CD-4D7E-413E-B38C-9E9EB1A3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4AC-99BB-45EE-9AAB-F236B78D4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278172-E837-4B5E-8AFF-6000E2BD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915C5-D735-4B3A-8965-AB24882A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8CEBD-B174-4B82-9800-52D6FCCA2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1FE68-7159-4E03-B4D6-E0F98A5C36E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1CBDD-A9FD-4553-8332-C60AF331E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2128E-4ADE-4FD8-9B54-3D38A8B88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84AC-99BB-45EE-9AAB-F236B78D4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3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CFA7FD-480E-4973-A54B-EF5BE6CC9B77}"/>
              </a:ext>
            </a:extLst>
          </p:cNvPr>
          <p:cNvSpPr/>
          <p:nvPr/>
        </p:nvSpPr>
        <p:spPr>
          <a:xfrm>
            <a:off x="1276350" y="1882819"/>
            <a:ext cx="876300" cy="90352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11751E-7CA0-4294-B9D0-5E5B3056DA76}"/>
              </a:ext>
            </a:extLst>
          </p:cNvPr>
          <p:cNvSpPr txBox="1"/>
          <p:nvPr/>
        </p:nvSpPr>
        <p:spPr>
          <a:xfrm>
            <a:off x="9579973" y="20849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先序遍历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53BEBB-8F2A-4A7E-A410-4103CF4F0E55}"/>
              </a:ext>
            </a:extLst>
          </p:cNvPr>
          <p:cNvSpPr/>
          <p:nvPr/>
        </p:nvSpPr>
        <p:spPr>
          <a:xfrm>
            <a:off x="2152650" y="1882819"/>
            <a:ext cx="876300" cy="903523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08B21DA-DBFB-4F0C-B24F-DFD76D40AB7F}"/>
              </a:ext>
            </a:extLst>
          </p:cNvPr>
          <p:cNvSpPr/>
          <p:nvPr/>
        </p:nvSpPr>
        <p:spPr>
          <a:xfrm>
            <a:off x="3028950" y="1882818"/>
            <a:ext cx="876300" cy="903523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FBDF4E-E3DD-41C9-8D4E-C08071FEA962}"/>
              </a:ext>
            </a:extLst>
          </p:cNvPr>
          <p:cNvSpPr/>
          <p:nvPr/>
        </p:nvSpPr>
        <p:spPr>
          <a:xfrm>
            <a:off x="3905250" y="1882818"/>
            <a:ext cx="876300" cy="903523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80BE84-3957-45D5-8F87-C830C2A8C675}"/>
              </a:ext>
            </a:extLst>
          </p:cNvPr>
          <p:cNvSpPr/>
          <p:nvPr/>
        </p:nvSpPr>
        <p:spPr>
          <a:xfrm>
            <a:off x="4781550" y="1882817"/>
            <a:ext cx="876300" cy="903523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CE6AE6-68F8-41B9-BFBE-598FC78288D2}"/>
              </a:ext>
            </a:extLst>
          </p:cNvPr>
          <p:cNvSpPr/>
          <p:nvPr/>
        </p:nvSpPr>
        <p:spPr>
          <a:xfrm>
            <a:off x="5657850" y="1882817"/>
            <a:ext cx="876300" cy="903523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C11580-0F3E-43EC-8CBA-388D16D4712D}"/>
              </a:ext>
            </a:extLst>
          </p:cNvPr>
          <p:cNvSpPr/>
          <p:nvPr/>
        </p:nvSpPr>
        <p:spPr>
          <a:xfrm>
            <a:off x="6534150" y="1882816"/>
            <a:ext cx="876300" cy="90352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F5B538-BBB7-4890-BFE5-02E948A11B31}"/>
              </a:ext>
            </a:extLst>
          </p:cNvPr>
          <p:cNvSpPr/>
          <p:nvPr/>
        </p:nvSpPr>
        <p:spPr>
          <a:xfrm>
            <a:off x="7410450" y="1882815"/>
            <a:ext cx="876300" cy="90352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894C9D-01BD-46E1-BE03-4FF946FBB52E}"/>
              </a:ext>
            </a:extLst>
          </p:cNvPr>
          <p:cNvSpPr/>
          <p:nvPr/>
        </p:nvSpPr>
        <p:spPr>
          <a:xfrm>
            <a:off x="8286750" y="1882815"/>
            <a:ext cx="876300" cy="90352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F6B1B6-23E1-4552-8D54-C8E8991D54D9}"/>
              </a:ext>
            </a:extLst>
          </p:cNvPr>
          <p:cNvSpPr/>
          <p:nvPr/>
        </p:nvSpPr>
        <p:spPr>
          <a:xfrm>
            <a:off x="5657850" y="3828242"/>
            <a:ext cx="876300" cy="90352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C3E708-185D-485E-91F3-99C16167C887}"/>
              </a:ext>
            </a:extLst>
          </p:cNvPr>
          <p:cNvSpPr/>
          <p:nvPr/>
        </p:nvSpPr>
        <p:spPr>
          <a:xfrm>
            <a:off x="1276350" y="3828246"/>
            <a:ext cx="876300" cy="903523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1494A7-5FAB-4CBE-A595-D60298590D33}"/>
              </a:ext>
            </a:extLst>
          </p:cNvPr>
          <p:cNvSpPr/>
          <p:nvPr/>
        </p:nvSpPr>
        <p:spPr>
          <a:xfrm>
            <a:off x="2152650" y="3828245"/>
            <a:ext cx="876300" cy="903523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9C75964-D2E7-404B-9D97-B143D181560F}"/>
              </a:ext>
            </a:extLst>
          </p:cNvPr>
          <p:cNvSpPr/>
          <p:nvPr/>
        </p:nvSpPr>
        <p:spPr>
          <a:xfrm>
            <a:off x="3028950" y="3828245"/>
            <a:ext cx="876300" cy="903523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430B128-46E0-4695-9BD7-06F3A8FA76F3}"/>
              </a:ext>
            </a:extLst>
          </p:cNvPr>
          <p:cNvSpPr/>
          <p:nvPr/>
        </p:nvSpPr>
        <p:spPr>
          <a:xfrm>
            <a:off x="3905250" y="3828244"/>
            <a:ext cx="876300" cy="903523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A94FDB-22C7-4288-9AB5-F4BCC0003BCA}"/>
              </a:ext>
            </a:extLst>
          </p:cNvPr>
          <p:cNvSpPr/>
          <p:nvPr/>
        </p:nvSpPr>
        <p:spPr>
          <a:xfrm>
            <a:off x="4781550" y="3828244"/>
            <a:ext cx="876300" cy="903523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56FEC50-7D67-4A7A-BDD4-B60383EB3FE4}"/>
              </a:ext>
            </a:extLst>
          </p:cNvPr>
          <p:cNvSpPr/>
          <p:nvPr/>
        </p:nvSpPr>
        <p:spPr>
          <a:xfrm>
            <a:off x="6534150" y="3828240"/>
            <a:ext cx="876300" cy="90352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9361FBB-3D1C-498B-8D1D-61875263225F}"/>
              </a:ext>
            </a:extLst>
          </p:cNvPr>
          <p:cNvSpPr/>
          <p:nvPr/>
        </p:nvSpPr>
        <p:spPr>
          <a:xfrm>
            <a:off x="7410450" y="3828239"/>
            <a:ext cx="876300" cy="90352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B88E7B1-1241-46EB-89CC-859AA387811C}"/>
              </a:ext>
            </a:extLst>
          </p:cNvPr>
          <p:cNvSpPr/>
          <p:nvPr/>
        </p:nvSpPr>
        <p:spPr>
          <a:xfrm>
            <a:off x="8286750" y="3828239"/>
            <a:ext cx="876300" cy="90352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7294EE0-1BDB-4173-9924-505E56269A44}"/>
              </a:ext>
            </a:extLst>
          </p:cNvPr>
          <p:cNvSpPr txBox="1"/>
          <p:nvPr/>
        </p:nvSpPr>
        <p:spPr>
          <a:xfrm>
            <a:off x="9579973" y="40491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中序遍历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C82EDEC-97CF-4F94-B0EA-7D93594AF3BE}"/>
              </a:ext>
            </a:extLst>
          </p:cNvPr>
          <p:cNvSpPr txBox="1"/>
          <p:nvPr/>
        </p:nvSpPr>
        <p:spPr>
          <a:xfrm>
            <a:off x="1160502" y="8811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根节点</a:t>
            </a: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2ABFF330-DE22-4161-BBBF-DCACF6EF13AB}"/>
              </a:ext>
            </a:extLst>
          </p:cNvPr>
          <p:cNvSpPr/>
          <p:nvPr/>
        </p:nvSpPr>
        <p:spPr>
          <a:xfrm rot="5400000">
            <a:off x="4247218" y="-520034"/>
            <a:ext cx="308212" cy="4265652"/>
          </a:xfrm>
          <a:prstGeom prst="leftBrace">
            <a:avLst>
              <a:gd name="adj1" fmla="val 8333"/>
              <a:gd name="adj2" fmla="val 5025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5BB76602-9640-444C-8C7C-2FE6FBDAF9B1}"/>
              </a:ext>
            </a:extLst>
          </p:cNvPr>
          <p:cNvSpPr/>
          <p:nvPr/>
        </p:nvSpPr>
        <p:spPr>
          <a:xfrm rot="5400000">
            <a:off x="7723456" y="327304"/>
            <a:ext cx="308212" cy="2570976"/>
          </a:xfrm>
          <a:prstGeom prst="leftBrace">
            <a:avLst>
              <a:gd name="adj1" fmla="val 8333"/>
              <a:gd name="adj2" fmla="val 5025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50A8C84-899A-4335-A439-7B5BF8F82631}"/>
              </a:ext>
            </a:extLst>
          </p:cNvPr>
          <p:cNvSpPr txBox="1"/>
          <p:nvPr/>
        </p:nvSpPr>
        <p:spPr>
          <a:xfrm>
            <a:off x="2950028" y="881099"/>
            <a:ext cx="314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左子树先序遍历结果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E1302F5-15BD-4CCB-B6D5-223B79BEE723}"/>
              </a:ext>
            </a:extLst>
          </p:cNvPr>
          <p:cNvSpPr txBox="1"/>
          <p:nvPr/>
        </p:nvSpPr>
        <p:spPr>
          <a:xfrm>
            <a:off x="6275614" y="881099"/>
            <a:ext cx="314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右子树先序遍历结果</a:t>
            </a:r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39CC7C86-2F87-480A-BBD5-4A89495DF781}"/>
              </a:ext>
            </a:extLst>
          </p:cNvPr>
          <p:cNvSpPr/>
          <p:nvPr/>
        </p:nvSpPr>
        <p:spPr>
          <a:xfrm rot="16200000">
            <a:off x="3312994" y="2831059"/>
            <a:ext cx="308212" cy="4265652"/>
          </a:xfrm>
          <a:prstGeom prst="leftBrace">
            <a:avLst>
              <a:gd name="adj1" fmla="val 8333"/>
              <a:gd name="adj2" fmla="val 5025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D76BA4F4-3DE3-4EF2-AEDC-6A3340B3FA24}"/>
              </a:ext>
            </a:extLst>
          </p:cNvPr>
          <p:cNvSpPr/>
          <p:nvPr/>
        </p:nvSpPr>
        <p:spPr>
          <a:xfrm rot="16200000">
            <a:off x="7723456" y="3678397"/>
            <a:ext cx="308212" cy="2570976"/>
          </a:xfrm>
          <a:prstGeom prst="leftBrace">
            <a:avLst>
              <a:gd name="adj1" fmla="val 8333"/>
              <a:gd name="adj2" fmla="val 5025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4348E1-CA64-4E66-8FF8-C8CFA013A392}"/>
              </a:ext>
            </a:extLst>
          </p:cNvPr>
          <p:cNvSpPr txBox="1"/>
          <p:nvPr/>
        </p:nvSpPr>
        <p:spPr>
          <a:xfrm>
            <a:off x="1894114" y="5312005"/>
            <a:ext cx="314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左子树中序遍历结果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19F82BD-9545-4181-83E1-67BD5F3CB4CF}"/>
              </a:ext>
            </a:extLst>
          </p:cNvPr>
          <p:cNvSpPr txBox="1"/>
          <p:nvPr/>
        </p:nvSpPr>
        <p:spPr>
          <a:xfrm>
            <a:off x="5542002" y="53119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根节点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F9D613E-F4B0-45ED-8C87-4C5D6E4F6088}"/>
              </a:ext>
            </a:extLst>
          </p:cNvPr>
          <p:cNvSpPr txBox="1"/>
          <p:nvPr/>
        </p:nvSpPr>
        <p:spPr>
          <a:xfrm>
            <a:off x="6304576" y="5311767"/>
            <a:ext cx="314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右子树</a:t>
            </a:r>
            <a:endParaRPr lang="en-US" altLang="zh-CN" sz="2400" dirty="0"/>
          </a:p>
          <a:p>
            <a:pPr algn="ctr"/>
            <a:r>
              <a:rPr lang="zh-CN" altLang="en-US" sz="2400" dirty="0"/>
              <a:t>中序遍历结果</a:t>
            </a:r>
          </a:p>
        </p:txBody>
      </p:sp>
    </p:spTree>
    <p:extLst>
      <p:ext uri="{BB962C8B-B14F-4D97-AF65-F5344CB8AC3E}">
        <p14:creationId xmlns:p14="http://schemas.microsoft.com/office/powerpoint/2010/main" val="106829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志洋</dc:creator>
  <cp:lastModifiedBy>李 志洋</cp:lastModifiedBy>
  <cp:revision>2</cp:revision>
  <dcterms:created xsi:type="dcterms:W3CDTF">2020-05-18T14:16:00Z</dcterms:created>
  <dcterms:modified xsi:type="dcterms:W3CDTF">2020-05-18T14:24:42Z</dcterms:modified>
</cp:coreProperties>
</file>