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69" r:id="rId7"/>
    <p:sldId id="266" r:id="rId8"/>
    <p:sldId id="272" r:id="rId9"/>
    <p:sldId id="263" r:id="rId10"/>
    <p:sldId id="278" r:id="rId11"/>
    <p:sldId id="275" r:id="rId12"/>
    <p:sldId id="276" r:id="rId13"/>
    <p:sldId id="277" r:id="rId14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6" autoAdjust="0"/>
  </p:normalViewPr>
  <p:slideViewPr>
    <p:cSldViewPr>
      <p:cViewPr>
        <p:scale>
          <a:sx n="95" d="100"/>
          <a:sy n="95" d="100"/>
        </p:scale>
        <p:origin x="-756" y="-144"/>
      </p:cViewPr>
      <p:guideLst>
        <p:guide orient="horz" pos="66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Vorname, Nachname des Referenten, 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4982400" cy="208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/>
              <a:t>1. April 2010 | Referent | Kurztitel der Präsentation (bitte im Master einfügen) | Seite</a:t>
            </a:r>
            <a:r>
              <a:rPr lang="de-DE" sz="800" baseline="0" dirty="0" smtClean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/>
          </a:p>
          <a:p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 integrieren und ändern</a:t>
            </a:r>
            <a:endParaRPr lang="de-DE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marL="0" lvl="1" indent="1588">
              <a:buNone/>
            </a:pPr>
            <a:r>
              <a:rPr lang="de-DE" dirty="0" smtClean="0"/>
              <a:t>Übertragen Sie die gewünschte Farbe mit dem Format-Pinsel auf die gewünschte Form (gewünschtes </a:t>
            </a:r>
            <a:r>
              <a:rPr lang="de-DE" dirty="0" err="1" smtClean="0"/>
              <a:t>Farbfeld</a:t>
            </a:r>
            <a:r>
              <a:rPr lang="de-DE" dirty="0" smtClean="0"/>
              <a:t> auf der nächsten Folie anklicken, in der Standard-Symbolleiste bzw. unter dem „Start“ Reiter in PowerPoint 2007 „Format übertragen“ wählen, und dann auf die gewünschte Form anwenden).</a:t>
            </a:r>
          </a:p>
          <a:p>
            <a:pPr marL="0" lvl="1" indent="1588">
              <a:buNone/>
            </a:pPr>
            <a:endParaRPr lang="de-DE" dirty="0" smtClean="0"/>
          </a:p>
          <a:p>
            <a:pPr marL="0" lvl="1" indent="1588">
              <a:buNone/>
            </a:pPr>
            <a:r>
              <a:rPr lang="de-DE" dirty="0" smtClean="0"/>
              <a:t>Achtung: Bitte übertragen Sie die Farben nicht auf ein Textfeld, weil dadurch die Formatierung des Textfeldes überschrieben wird.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Farben der TU Braunschweig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31800" y="1854200"/>
            <a:ext cx="674688" cy="495300"/>
          </a:xfrm>
          <a:prstGeom prst="rect">
            <a:avLst/>
          </a:prstGeom>
          <a:solidFill>
            <a:srgbClr val="FFC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 dirty="0">
                <a:solidFill>
                  <a:schemeClr val="bg1"/>
                </a:solidFill>
              </a:rPr>
              <a:t>R 255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205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0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431800" y="1133475"/>
            <a:ext cx="674688" cy="495300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190</a:t>
            </a:r>
          </a:p>
          <a:p>
            <a:r>
              <a:rPr lang="pt-BR" sz="800" b="1">
                <a:solidFill>
                  <a:schemeClr val="bg1"/>
                </a:solidFill>
              </a:rPr>
              <a:t>G 30</a:t>
            </a:r>
          </a:p>
          <a:p>
            <a:r>
              <a:rPr lang="pt-BR" sz="800" b="1">
                <a:solidFill>
                  <a:schemeClr val="bg1"/>
                </a:solidFill>
              </a:rPr>
              <a:t>B 60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1196975" y="1854200"/>
            <a:ext cx="674688" cy="495300"/>
          </a:xfrm>
          <a:prstGeom prst="rect">
            <a:avLst/>
          </a:prstGeom>
          <a:solidFill>
            <a:srgbClr val="FFDC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255</a:t>
            </a:r>
          </a:p>
          <a:p>
            <a:r>
              <a:rPr lang="pt-BR" sz="800" b="1">
                <a:solidFill>
                  <a:schemeClr val="bg1"/>
                </a:solidFill>
              </a:rPr>
              <a:t>G 220</a:t>
            </a:r>
          </a:p>
          <a:p>
            <a:r>
              <a:rPr lang="pt-BR" sz="800" b="1">
                <a:solidFill>
                  <a:schemeClr val="bg1"/>
                </a:solidFill>
              </a:rPr>
              <a:t>B 77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1962150" y="1854200"/>
            <a:ext cx="674688" cy="495300"/>
          </a:xfrm>
          <a:prstGeom prst="rect">
            <a:avLst/>
          </a:prstGeom>
          <a:solidFill>
            <a:srgbClr val="FFE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255</a:t>
            </a:r>
          </a:p>
          <a:p>
            <a:r>
              <a:rPr lang="pt-BR" sz="800" b="1">
                <a:solidFill>
                  <a:schemeClr val="bg1"/>
                </a:solidFill>
              </a:rPr>
              <a:t>G 230</a:t>
            </a:r>
          </a:p>
          <a:p>
            <a:r>
              <a:rPr lang="pt-BR" sz="800" b="1">
                <a:solidFill>
                  <a:schemeClr val="bg1"/>
                </a:solidFill>
              </a:rPr>
              <a:t>B 127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2727325" y="1854200"/>
            <a:ext cx="673100" cy="495300"/>
          </a:xfrm>
          <a:prstGeom prst="rect">
            <a:avLst/>
          </a:prstGeom>
          <a:solidFill>
            <a:srgbClr val="FFF0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255</a:t>
            </a:r>
          </a:p>
          <a:p>
            <a:r>
              <a:rPr lang="pt-BR" sz="800" b="1"/>
              <a:t>G 240</a:t>
            </a:r>
          </a:p>
          <a:p>
            <a:r>
              <a:rPr lang="pt-BR" sz="800" b="1"/>
              <a:t>B 178</a:t>
            </a:r>
            <a:endParaRPr lang="de-DE" sz="800" b="1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3492500" y="1854200"/>
            <a:ext cx="674688" cy="495300"/>
          </a:xfrm>
          <a:prstGeom prst="rect">
            <a:avLst/>
          </a:prstGeom>
          <a:solidFill>
            <a:srgbClr val="FFF5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255</a:t>
            </a:r>
          </a:p>
          <a:p>
            <a:r>
              <a:rPr lang="pt-BR" sz="800" b="1"/>
              <a:t>G 245</a:t>
            </a:r>
          </a:p>
          <a:p>
            <a:r>
              <a:rPr lang="pt-BR" sz="800" b="1"/>
              <a:t>B 204</a:t>
            </a:r>
            <a:endParaRPr lang="de-DE" sz="800" b="1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431800" y="2438400"/>
            <a:ext cx="674688" cy="495300"/>
          </a:xfrm>
          <a:prstGeom prst="rect">
            <a:avLst/>
          </a:prstGeom>
          <a:solidFill>
            <a:srgbClr val="FA6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250</a:t>
            </a:r>
          </a:p>
          <a:p>
            <a:r>
              <a:rPr lang="pt-BR" sz="800" b="1">
                <a:solidFill>
                  <a:schemeClr val="bg1"/>
                </a:solidFill>
              </a:rPr>
              <a:t>G 110</a:t>
            </a:r>
          </a:p>
          <a:p>
            <a:r>
              <a:rPr lang="pt-BR" sz="800" b="1">
                <a:solidFill>
                  <a:schemeClr val="bg1"/>
                </a:solidFill>
              </a:rPr>
              <a:t>B 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1196975" y="2438400"/>
            <a:ext cx="674688" cy="495300"/>
          </a:xfrm>
          <a:prstGeom prst="rect">
            <a:avLst/>
          </a:prstGeom>
          <a:solidFill>
            <a:srgbClr val="FC9A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252</a:t>
            </a:r>
          </a:p>
          <a:p>
            <a:r>
              <a:rPr lang="pt-BR" sz="800" b="1">
                <a:solidFill>
                  <a:schemeClr val="bg1"/>
                </a:solidFill>
              </a:rPr>
              <a:t>G 154</a:t>
            </a:r>
          </a:p>
          <a:p>
            <a:r>
              <a:rPr lang="pt-BR" sz="800" b="1">
                <a:solidFill>
                  <a:schemeClr val="bg1"/>
                </a:solidFill>
              </a:rPr>
              <a:t>B 77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1962150" y="2438400"/>
            <a:ext cx="674688" cy="495300"/>
          </a:xfrm>
          <a:prstGeom prst="rect">
            <a:avLst/>
          </a:prstGeom>
          <a:solidFill>
            <a:srgbClr val="FCB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252</a:t>
            </a:r>
          </a:p>
          <a:p>
            <a:r>
              <a:rPr lang="pt-BR" sz="800" b="1">
                <a:solidFill>
                  <a:schemeClr val="bg1"/>
                </a:solidFill>
              </a:rPr>
              <a:t>G 182</a:t>
            </a:r>
          </a:p>
          <a:p>
            <a:r>
              <a:rPr lang="pt-BR" sz="800" b="1">
                <a:solidFill>
                  <a:schemeClr val="bg1"/>
                </a:solidFill>
              </a:rPr>
              <a:t>B 127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2727325" y="2438400"/>
            <a:ext cx="673100" cy="495300"/>
          </a:xfrm>
          <a:prstGeom prst="rect">
            <a:avLst/>
          </a:prstGeom>
          <a:solidFill>
            <a:srgbClr val="FDD3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253</a:t>
            </a:r>
          </a:p>
          <a:p>
            <a:r>
              <a:rPr lang="pt-BR" sz="800" b="1"/>
              <a:t>G 211</a:t>
            </a:r>
          </a:p>
          <a:p>
            <a:r>
              <a:rPr lang="pt-BR" sz="800" b="1"/>
              <a:t>B 178</a:t>
            </a:r>
            <a:endParaRPr lang="de-DE" sz="800" b="1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492500" y="2438400"/>
            <a:ext cx="674688" cy="495300"/>
          </a:xfrm>
          <a:prstGeom prst="rect">
            <a:avLst/>
          </a:prstGeom>
          <a:solidFill>
            <a:srgbClr val="FEE2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254</a:t>
            </a:r>
          </a:p>
          <a:p>
            <a:r>
              <a:rPr lang="pt-BR" sz="800" b="1"/>
              <a:t>G 226</a:t>
            </a:r>
          </a:p>
          <a:p>
            <a:r>
              <a:rPr lang="pt-BR" sz="800" b="1"/>
              <a:t>B 204</a:t>
            </a:r>
            <a:endParaRPr lang="de-DE" sz="800" b="1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431800" y="3024188"/>
            <a:ext cx="674688" cy="495300"/>
          </a:xfrm>
          <a:prstGeom prst="rect">
            <a:avLst/>
          </a:prstGeom>
          <a:solidFill>
            <a:srgbClr val="B0004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176</a:t>
            </a:r>
          </a:p>
          <a:p>
            <a:r>
              <a:rPr lang="pt-BR" sz="800" b="1">
                <a:solidFill>
                  <a:schemeClr val="bg1"/>
                </a:solidFill>
              </a:rPr>
              <a:t>G 0</a:t>
            </a:r>
          </a:p>
          <a:p>
            <a:r>
              <a:rPr lang="pt-BR" sz="800" b="1">
                <a:solidFill>
                  <a:schemeClr val="bg1"/>
                </a:solidFill>
              </a:rPr>
              <a:t>B 70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1196975" y="3024188"/>
            <a:ext cx="674688" cy="495300"/>
          </a:xfrm>
          <a:prstGeom prst="rect">
            <a:avLst/>
          </a:prstGeom>
          <a:solidFill>
            <a:srgbClr val="C0336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192</a:t>
            </a:r>
          </a:p>
          <a:p>
            <a:r>
              <a:rPr lang="pt-BR" sz="800" b="1">
                <a:solidFill>
                  <a:schemeClr val="bg1"/>
                </a:solidFill>
              </a:rPr>
              <a:t>G 51</a:t>
            </a:r>
          </a:p>
          <a:p>
            <a:r>
              <a:rPr lang="pt-BR" sz="800" b="1">
                <a:solidFill>
                  <a:schemeClr val="bg1"/>
                </a:solidFill>
              </a:rPr>
              <a:t>B 107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962150" y="3024188"/>
            <a:ext cx="674688" cy="495300"/>
          </a:xfrm>
          <a:prstGeom prst="rect">
            <a:avLst/>
          </a:prstGeom>
          <a:solidFill>
            <a:srgbClr val="D77FA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215</a:t>
            </a:r>
          </a:p>
          <a:p>
            <a:r>
              <a:rPr lang="pt-BR" sz="800" b="1">
                <a:solidFill>
                  <a:schemeClr val="bg1"/>
                </a:solidFill>
              </a:rPr>
              <a:t>G 127</a:t>
            </a:r>
          </a:p>
          <a:p>
            <a:r>
              <a:rPr lang="pt-BR" sz="800" b="1">
                <a:solidFill>
                  <a:schemeClr val="bg1"/>
                </a:solidFill>
              </a:rPr>
              <a:t>B 162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2727325" y="3024188"/>
            <a:ext cx="673100" cy="495300"/>
          </a:xfrm>
          <a:prstGeom prst="rect">
            <a:avLst/>
          </a:prstGeom>
          <a:solidFill>
            <a:srgbClr val="EBBFD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235</a:t>
            </a:r>
          </a:p>
          <a:p>
            <a:r>
              <a:rPr lang="pt-BR" sz="800" b="1"/>
              <a:t>G 191</a:t>
            </a:r>
          </a:p>
          <a:p>
            <a:r>
              <a:rPr lang="pt-BR" sz="800" b="1"/>
              <a:t>B 209</a:t>
            </a:r>
            <a:endParaRPr lang="de-DE" sz="800" b="1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3492500" y="3024188"/>
            <a:ext cx="674688" cy="495300"/>
          </a:xfrm>
          <a:prstGeom prst="rect">
            <a:avLst/>
          </a:prstGeom>
          <a:solidFill>
            <a:srgbClr val="F3D9E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243</a:t>
            </a:r>
          </a:p>
          <a:p>
            <a:r>
              <a:rPr lang="pt-BR" sz="800" b="1"/>
              <a:t>G 217</a:t>
            </a:r>
          </a:p>
          <a:p>
            <a:r>
              <a:rPr lang="pt-BR" sz="800" b="1"/>
              <a:t>B 227</a:t>
            </a:r>
            <a:endParaRPr lang="de-DE" sz="800" b="1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31800" y="3789363"/>
            <a:ext cx="674688" cy="495300"/>
          </a:xfrm>
          <a:prstGeom prst="rect">
            <a:avLst/>
          </a:prstGeom>
          <a:solidFill>
            <a:srgbClr val="7CCD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124</a:t>
            </a:r>
          </a:p>
          <a:p>
            <a:r>
              <a:rPr lang="pt-BR" sz="800" b="1">
                <a:solidFill>
                  <a:schemeClr val="bg1"/>
                </a:solidFill>
              </a:rPr>
              <a:t>G 205</a:t>
            </a:r>
          </a:p>
          <a:p>
            <a:r>
              <a:rPr lang="pt-BR" sz="800" b="1">
                <a:solidFill>
                  <a:schemeClr val="bg1"/>
                </a:solidFill>
              </a:rPr>
              <a:t>B 230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1196975" y="3789363"/>
            <a:ext cx="674688" cy="495300"/>
          </a:xfrm>
          <a:prstGeom prst="rect">
            <a:avLst/>
          </a:prstGeom>
          <a:solidFill>
            <a:srgbClr val="A4DCE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164</a:t>
            </a:r>
          </a:p>
          <a:p>
            <a:r>
              <a:rPr lang="pt-BR" sz="800" b="1">
                <a:solidFill>
                  <a:schemeClr val="bg1"/>
                </a:solidFill>
              </a:rPr>
              <a:t>G 220</a:t>
            </a:r>
          </a:p>
          <a:p>
            <a:r>
              <a:rPr lang="pt-BR" sz="800" b="1">
                <a:solidFill>
                  <a:schemeClr val="bg1"/>
                </a:solidFill>
              </a:rPr>
              <a:t>B 238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1962150" y="3789363"/>
            <a:ext cx="674688" cy="495300"/>
          </a:xfrm>
          <a:prstGeom prst="rect">
            <a:avLst/>
          </a:prstGeom>
          <a:solidFill>
            <a:srgbClr val="BDE6F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189</a:t>
            </a:r>
          </a:p>
          <a:p>
            <a:r>
              <a:rPr lang="pt-BR" sz="800" b="1">
                <a:solidFill>
                  <a:schemeClr val="bg1"/>
                </a:solidFill>
              </a:rPr>
              <a:t>G 230</a:t>
            </a:r>
          </a:p>
          <a:p>
            <a:r>
              <a:rPr lang="pt-BR" sz="800" b="1">
                <a:solidFill>
                  <a:schemeClr val="bg1"/>
                </a:solidFill>
              </a:rPr>
              <a:t>B 242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2727325" y="3789363"/>
            <a:ext cx="673100" cy="495300"/>
          </a:xfrm>
          <a:prstGeom prst="rect">
            <a:avLst/>
          </a:prstGeom>
          <a:solidFill>
            <a:srgbClr val="D7F0F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215</a:t>
            </a:r>
          </a:p>
          <a:p>
            <a:r>
              <a:rPr lang="pt-BR" sz="800" b="1"/>
              <a:t>G 240</a:t>
            </a:r>
          </a:p>
          <a:p>
            <a:r>
              <a:rPr lang="pt-BR" sz="800" b="1"/>
              <a:t>B 247</a:t>
            </a:r>
            <a:endParaRPr lang="de-DE" sz="800" b="1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3492500" y="3789363"/>
            <a:ext cx="674688" cy="495300"/>
          </a:xfrm>
          <a:prstGeom prst="rect">
            <a:avLst/>
          </a:prstGeom>
          <a:solidFill>
            <a:srgbClr val="E5F5F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229</a:t>
            </a:r>
          </a:p>
          <a:p>
            <a:r>
              <a:rPr lang="pt-BR" sz="800" b="1"/>
              <a:t>G 245</a:t>
            </a:r>
          </a:p>
          <a:p>
            <a:r>
              <a:rPr lang="pt-BR" sz="800" b="1"/>
              <a:t>B 250</a:t>
            </a:r>
            <a:endParaRPr lang="de-DE" sz="800" b="1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31800" y="4373563"/>
            <a:ext cx="674688" cy="495300"/>
          </a:xfrm>
          <a:prstGeom prst="rect">
            <a:avLst/>
          </a:prstGeom>
          <a:solidFill>
            <a:srgbClr val="0080B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0</a:t>
            </a:r>
          </a:p>
          <a:p>
            <a:r>
              <a:rPr lang="pt-BR" sz="800" b="1">
                <a:solidFill>
                  <a:schemeClr val="bg1"/>
                </a:solidFill>
              </a:rPr>
              <a:t>G 128</a:t>
            </a:r>
          </a:p>
          <a:p>
            <a:r>
              <a:rPr lang="pt-BR" sz="800" b="1">
                <a:solidFill>
                  <a:schemeClr val="bg1"/>
                </a:solidFill>
              </a:rPr>
              <a:t>B 180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1196975" y="4373563"/>
            <a:ext cx="674688" cy="495300"/>
          </a:xfrm>
          <a:prstGeom prst="rect">
            <a:avLst/>
          </a:prstGeom>
          <a:solidFill>
            <a:srgbClr val="4DA6C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77</a:t>
            </a:r>
          </a:p>
          <a:p>
            <a:r>
              <a:rPr lang="pt-BR" sz="800" b="1">
                <a:solidFill>
                  <a:schemeClr val="bg1"/>
                </a:solidFill>
              </a:rPr>
              <a:t>G 166</a:t>
            </a:r>
          </a:p>
          <a:p>
            <a:r>
              <a:rPr lang="pt-BR" sz="800" b="1">
                <a:solidFill>
                  <a:schemeClr val="bg1"/>
                </a:solidFill>
              </a:rPr>
              <a:t>B 203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1962150" y="4373563"/>
            <a:ext cx="674688" cy="495300"/>
          </a:xfrm>
          <a:prstGeom prst="rect">
            <a:avLst/>
          </a:prstGeom>
          <a:solidFill>
            <a:srgbClr val="8CC6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140</a:t>
            </a:r>
          </a:p>
          <a:p>
            <a:r>
              <a:rPr lang="pt-BR" sz="800" b="1">
                <a:solidFill>
                  <a:schemeClr val="bg1"/>
                </a:solidFill>
              </a:rPr>
              <a:t>G 198</a:t>
            </a:r>
          </a:p>
          <a:p>
            <a:r>
              <a:rPr lang="pt-BR" sz="800" b="1">
                <a:solidFill>
                  <a:schemeClr val="bg1"/>
                </a:solidFill>
              </a:rPr>
              <a:t>B 221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2727325" y="4373563"/>
            <a:ext cx="673100" cy="495300"/>
          </a:xfrm>
          <a:prstGeom prst="rect">
            <a:avLst/>
          </a:prstGeom>
          <a:solidFill>
            <a:srgbClr val="BFDFE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191</a:t>
            </a:r>
          </a:p>
          <a:p>
            <a:r>
              <a:rPr lang="pt-BR" sz="800" b="1"/>
              <a:t>G 223</a:t>
            </a:r>
          </a:p>
          <a:p>
            <a:r>
              <a:rPr lang="pt-BR" sz="800" b="1"/>
              <a:t>B 236</a:t>
            </a:r>
            <a:endParaRPr lang="de-DE" sz="800" b="1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3492500" y="4373563"/>
            <a:ext cx="674688" cy="495300"/>
          </a:xfrm>
          <a:prstGeom prst="rect">
            <a:avLst/>
          </a:prstGeom>
          <a:solidFill>
            <a:srgbClr val="D9ECF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217</a:t>
            </a:r>
          </a:p>
          <a:p>
            <a:r>
              <a:rPr lang="pt-BR" sz="800" b="1"/>
              <a:t>G 236</a:t>
            </a:r>
          </a:p>
          <a:p>
            <a:r>
              <a:rPr lang="pt-BR" sz="800" b="1"/>
              <a:t>B 244</a:t>
            </a:r>
            <a:endParaRPr lang="de-DE" sz="800" b="1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431800" y="4959350"/>
            <a:ext cx="674688" cy="495300"/>
          </a:xfrm>
          <a:prstGeom prst="rect">
            <a:avLst/>
          </a:prstGeom>
          <a:solidFill>
            <a:srgbClr val="00537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 dirty="0">
                <a:solidFill>
                  <a:schemeClr val="bg1"/>
                </a:solidFill>
              </a:rPr>
              <a:t>R 0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G 83</a:t>
            </a:r>
          </a:p>
          <a:p>
            <a:r>
              <a:rPr lang="pt-BR" sz="800" b="1" dirty="0">
                <a:solidFill>
                  <a:schemeClr val="bg1"/>
                </a:solidFill>
              </a:rPr>
              <a:t>B 116</a:t>
            </a:r>
            <a:endParaRPr lang="de-DE" sz="800" b="1" dirty="0">
              <a:solidFill>
                <a:schemeClr val="bg1"/>
              </a:solidFill>
            </a:endParaRPr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1196975" y="4959350"/>
            <a:ext cx="674688" cy="495300"/>
          </a:xfrm>
          <a:prstGeom prst="rect">
            <a:avLst/>
          </a:prstGeom>
          <a:solidFill>
            <a:srgbClr val="407E9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64</a:t>
            </a:r>
          </a:p>
          <a:p>
            <a:r>
              <a:rPr lang="pt-BR" sz="800" b="1">
                <a:solidFill>
                  <a:schemeClr val="bg1"/>
                </a:solidFill>
              </a:rPr>
              <a:t>G 126</a:t>
            </a:r>
          </a:p>
          <a:p>
            <a:r>
              <a:rPr lang="pt-BR" sz="800" b="1">
                <a:solidFill>
                  <a:schemeClr val="bg1"/>
                </a:solidFill>
              </a:rPr>
              <a:t>B 151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1962150" y="4959350"/>
            <a:ext cx="674688" cy="495300"/>
          </a:xfrm>
          <a:prstGeom prst="rect">
            <a:avLst/>
          </a:prstGeom>
          <a:solidFill>
            <a:srgbClr val="8CB1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140</a:t>
            </a:r>
          </a:p>
          <a:p>
            <a:r>
              <a:rPr lang="pt-BR" sz="800" b="1">
                <a:solidFill>
                  <a:schemeClr val="bg1"/>
                </a:solidFill>
              </a:rPr>
              <a:t>G 177</a:t>
            </a:r>
          </a:p>
          <a:p>
            <a:r>
              <a:rPr lang="pt-BR" sz="800" b="1">
                <a:solidFill>
                  <a:schemeClr val="bg1"/>
                </a:solidFill>
              </a:rPr>
              <a:t>B 192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2727325" y="4959350"/>
            <a:ext cx="673100" cy="495300"/>
          </a:xfrm>
          <a:prstGeom prst="rect">
            <a:avLst/>
          </a:prstGeom>
          <a:solidFill>
            <a:srgbClr val="BFD4D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191</a:t>
            </a:r>
          </a:p>
          <a:p>
            <a:r>
              <a:rPr lang="pt-BR" sz="800" b="1"/>
              <a:t>G 212</a:t>
            </a:r>
          </a:p>
          <a:p>
            <a:r>
              <a:rPr lang="pt-BR" sz="800" b="1"/>
              <a:t>B 220</a:t>
            </a:r>
            <a:endParaRPr lang="de-DE" sz="800" b="1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3492500" y="4959350"/>
            <a:ext cx="674688" cy="495300"/>
          </a:xfrm>
          <a:prstGeom prst="rect">
            <a:avLst/>
          </a:prstGeom>
          <a:solidFill>
            <a:srgbClr val="D9E5E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217</a:t>
            </a:r>
          </a:p>
          <a:p>
            <a:r>
              <a:rPr lang="pt-BR" sz="800" b="1"/>
              <a:t>G 229</a:t>
            </a:r>
          </a:p>
          <a:p>
            <a:r>
              <a:rPr lang="pt-BR" sz="800" b="1"/>
              <a:t>B 234</a:t>
            </a:r>
            <a:endParaRPr lang="de-DE" sz="800" b="1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572000" y="1854200"/>
            <a:ext cx="674688" cy="495300"/>
          </a:xfrm>
          <a:prstGeom prst="rect">
            <a:avLst/>
          </a:prstGeom>
          <a:solidFill>
            <a:srgbClr val="C6EE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198</a:t>
            </a:r>
          </a:p>
          <a:p>
            <a:r>
              <a:rPr lang="pt-BR" sz="800" b="1">
                <a:solidFill>
                  <a:schemeClr val="bg1"/>
                </a:solidFill>
              </a:rPr>
              <a:t>G 238</a:t>
            </a:r>
          </a:p>
          <a:p>
            <a:r>
              <a:rPr lang="pt-BR" sz="800" b="1">
                <a:solidFill>
                  <a:schemeClr val="bg1"/>
                </a:solidFill>
              </a:rPr>
              <a:t>B 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5337175" y="1854200"/>
            <a:ext cx="674688" cy="495300"/>
          </a:xfrm>
          <a:prstGeom prst="rect">
            <a:avLst/>
          </a:prstGeom>
          <a:solidFill>
            <a:srgbClr val="D7F3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215</a:t>
            </a:r>
          </a:p>
          <a:p>
            <a:r>
              <a:rPr lang="pt-BR" sz="800" b="1">
                <a:solidFill>
                  <a:schemeClr val="bg1"/>
                </a:solidFill>
              </a:rPr>
              <a:t>G 243</a:t>
            </a:r>
          </a:p>
          <a:p>
            <a:r>
              <a:rPr lang="pt-BR" sz="800" b="1">
                <a:solidFill>
                  <a:schemeClr val="bg1"/>
                </a:solidFill>
              </a:rPr>
              <a:t>B 77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6102350" y="1854200"/>
            <a:ext cx="674688" cy="495300"/>
          </a:xfrm>
          <a:prstGeom prst="rect">
            <a:avLst/>
          </a:prstGeom>
          <a:solidFill>
            <a:srgbClr val="E2F6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226</a:t>
            </a:r>
          </a:p>
          <a:p>
            <a:r>
              <a:rPr lang="pt-BR" sz="800" b="1"/>
              <a:t>G 246</a:t>
            </a:r>
          </a:p>
          <a:p>
            <a:r>
              <a:rPr lang="pt-BR" sz="800" b="1"/>
              <a:t>B 127</a:t>
            </a:r>
            <a:endParaRPr lang="de-DE" sz="800" b="1"/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6867525" y="1854200"/>
            <a:ext cx="673100" cy="495300"/>
          </a:xfrm>
          <a:prstGeom prst="rect">
            <a:avLst/>
          </a:prstGeom>
          <a:solidFill>
            <a:srgbClr val="EEFA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238</a:t>
            </a:r>
          </a:p>
          <a:p>
            <a:r>
              <a:rPr lang="pt-BR" sz="800" b="1"/>
              <a:t>G 250</a:t>
            </a:r>
          </a:p>
          <a:p>
            <a:r>
              <a:rPr lang="pt-BR" sz="800" b="1"/>
              <a:t>B 178</a:t>
            </a:r>
            <a:endParaRPr lang="de-DE" sz="800" b="1"/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632700" y="1854200"/>
            <a:ext cx="674688" cy="495300"/>
          </a:xfrm>
          <a:prstGeom prst="rect">
            <a:avLst/>
          </a:prstGeom>
          <a:solidFill>
            <a:srgbClr val="F4F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244</a:t>
            </a:r>
          </a:p>
          <a:p>
            <a:r>
              <a:rPr lang="pt-BR" sz="800" b="1"/>
              <a:t>G 252</a:t>
            </a:r>
          </a:p>
          <a:p>
            <a:r>
              <a:rPr lang="pt-BR" sz="800" b="1"/>
              <a:t>B 204</a:t>
            </a:r>
            <a:endParaRPr lang="de-DE" sz="800" b="1"/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4572000" y="2438400"/>
            <a:ext cx="674688" cy="495300"/>
          </a:xfrm>
          <a:prstGeom prst="rect">
            <a:avLst/>
          </a:prstGeom>
          <a:solidFill>
            <a:srgbClr val="89A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137</a:t>
            </a:r>
          </a:p>
          <a:p>
            <a:r>
              <a:rPr lang="pt-BR" sz="800" b="1">
                <a:solidFill>
                  <a:schemeClr val="bg1"/>
                </a:solidFill>
              </a:rPr>
              <a:t>G 164</a:t>
            </a:r>
          </a:p>
          <a:p>
            <a:r>
              <a:rPr lang="pt-BR" sz="800" b="1">
                <a:solidFill>
                  <a:schemeClr val="bg1"/>
                </a:solidFill>
              </a:rPr>
              <a:t>B 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5337175" y="2438400"/>
            <a:ext cx="674688" cy="495300"/>
          </a:xfrm>
          <a:prstGeom prst="rect">
            <a:avLst/>
          </a:prstGeom>
          <a:solidFill>
            <a:srgbClr val="ADBF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173</a:t>
            </a:r>
          </a:p>
          <a:p>
            <a:r>
              <a:rPr lang="pt-BR" sz="800" b="1">
                <a:solidFill>
                  <a:schemeClr val="bg1"/>
                </a:solidFill>
              </a:rPr>
              <a:t>G 191</a:t>
            </a:r>
          </a:p>
          <a:p>
            <a:r>
              <a:rPr lang="pt-BR" sz="800" b="1">
                <a:solidFill>
                  <a:schemeClr val="bg1"/>
                </a:solidFill>
              </a:rPr>
              <a:t>B 77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6102350" y="2438400"/>
            <a:ext cx="674688" cy="495300"/>
          </a:xfrm>
          <a:prstGeom prst="rect">
            <a:avLst/>
          </a:prstGeom>
          <a:solidFill>
            <a:srgbClr val="C4D17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196</a:t>
            </a:r>
          </a:p>
          <a:p>
            <a:r>
              <a:rPr lang="pt-BR" sz="800" b="1">
                <a:solidFill>
                  <a:schemeClr val="bg1"/>
                </a:solidFill>
              </a:rPr>
              <a:t>G 209</a:t>
            </a:r>
          </a:p>
          <a:p>
            <a:r>
              <a:rPr lang="pt-BR" sz="800" b="1">
                <a:solidFill>
                  <a:schemeClr val="bg1"/>
                </a:solidFill>
              </a:rPr>
              <a:t>B 127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6867525" y="2438400"/>
            <a:ext cx="673100" cy="495300"/>
          </a:xfrm>
          <a:prstGeom prst="rect">
            <a:avLst/>
          </a:prstGeom>
          <a:solidFill>
            <a:srgbClr val="DBE4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219</a:t>
            </a:r>
          </a:p>
          <a:p>
            <a:r>
              <a:rPr lang="pt-BR" sz="800" b="1"/>
              <a:t>G 228</a:t>
            </a:r>
          </a:p>
          <a:p>
            <a:r>
              <a:rPr lang="pt-BR" sz="800" b="1"/>
              <a:t>B 178</a:t>
            </a:r>
            <a:endParaRPr lang="de-DE" sz="800" b="1"/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7632700" y="2438400"/>
            <a:ext cx="674688" cy="495300"/>
          </a:xfrm>
          <a:prstGeom prst="rect">
            <a:avLst/>
          </a:prstGeom>
          <a:solidFill>
            <a:srgbClr val="E7ED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231</a:t>
            </a:r>
          </a:p>
          <a:p>
            <a:r>
              <a:rPr lang="pt-BR" sz="800" b="1"/>
              <a:t>G 237</a:t>
            </a:r>
          </a:p>
          <a:p>
            <a:r>
              <a:rPr lang="pt-BR" sz="800" b="1"/>
              <a:t>B 204</a:t>
            </a:r>
            <a:endParaRPr lang="de-DE" sz="800" b="1"/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572000" y="3024188"/>
            <a:ext cx="674688" cy="495300"/>
          </a:xfrm>
          <a:prstGeom prst="rect">
            <a:avLst/>
          </a:prstGeom>
          <a:solidFill>
            <a:srgbClr val="00715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0</a:t>
            </a:r>
          </a:p>
          <a:p>
            <a:r>
              <a:rPr lang="pt-BR" sz="800" b="1">
                <a:solidFill>
                  <a:schemeClr val="bg1"/>
                </a:solidFill>
              </a:rPr>
              <a:t>G 113</a:t>
            </a:r>
          </a:p>
          <a:p>
            <a:r>
              <a:rPr lang="pt-BR" sz="800" b="1">
                <a:solidFill>
                  <a:schemeClr val="bg1"/>
                </a:solidFill>
              </a:rPr>
              <a:t>B 86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337175" y="3024188"/>
            <a:ext cx="674688" cy="495300"/>
          </a:xfrm>
          <a:prstGeom prst="rect">
            <a:avLst/>
          </a:prstGeom>
          <a:solidFill>
            <a:srgbClr val="4D9C8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77</a:t>
            </a:r>
          </a:p>
          <a:p>
            <a:r>
              <a:rPr lang="pt-BR" sz="800" b="1">
                <a:solidFill>
                  <a:schemeClr val="bg1"/>
                </a:solidFill>
              </a:rPr>
              <a:t>G 156</a:t>
            </a:r>
          </a:p>
          <a:p>
            <a:r>
              <a:rPr lang="pt-BR" sz="800" b="1">
                <a:solidFill>
                  <a:schemeClr val="bg1"/>
                </a:solidFill>
              </a:rPr>
              <a:t>B 137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102350" y="3024188"/>
            <a:ext cx="674688" cy="495300"/>
          </a:xfrm>
          <a:prstGeom prst="rect">
            <a:avLst/>
          </a:prstGeom>
          <a:solidFill>
            <a:srgbClr val="8CBFB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140</a:t>
            </a:r>
          </a:p>
          <a:p>
            <a:r>
              <a:rPr lang="pt-BR" sz="800" b="1">
                <a:solidFill>
                  <a:schemeClr val="bg1"/>
                </a:solidFill>
              </a:rPr>
              <a:t>G 191</a:t>
            </a:r>
          </a:p>
          <a:p>
            <a:r>
              <a:rPr lang="pt-BR" sz="800" b="1">
                <a:solidFill>
                  <a:schemeClr val="bg1"/>
                </a:solidFill>
              </a:rPr>
              <a:t>B 179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6867525" y="3024188"/>
            <a:ext cx="673100" cy="495300"/>
          </a:xfrm>
          <a:prstGeom prst="rect">
            <a:avLst/>
          </a:prstGeom>
          <a:solidFill>
            <a:srgbClr val="BFDBD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191</a:t>
            </a:r>
          </a:p>
          <a:p>
            <a:r>
              <a:rPr lang="pt-BR" sz="800" b="1"/>
              <a:t>G 219</a:t>
            </a:r>
          </a:p>
          <a:p>
            <a:r>
              <a:rPr lang="pt-BR" sz="800" b="1"/>
              <a:t>B 213</a:t>
            </a:r>
            <a:endParaRPr lang="de-DE" sz="800" b="1"/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7632700" y="3024188"/>
            <a:ext cx="674688" cy="495300"/>
          </a:xfrm>
          <a:prstGeom prst="rect">
            <a:avLst/>
          </a:prstGeom>
          <a:solidFill>
            <a:srgbClr val="DAEAE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218</a:t>
            </a:r>
          </a:p>
          <a:p>
            <a:r>
              <a:rPr lang="pt-BR" sz="800" b="1"/>
              <a:t>G 234</a:t>
            </a:r>
          </a:p>
          <a:p>
            <a:r>
              <a:rPr lang="pt-BR" sz="800" b="1"/>
              <a:t>B 231</a:t>
            </a:r>
            <a:endParaRPr lang="de-DE" sz="800" b="1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4572000" y="3789363"/>
            <a:ext cx="674688" cy="495300"/>
          </a:xfrm>
          <a:prstGeom prst="rect">
            <a:avLst/>
          </a:prstGeom>
          <a:solidFill>
            <a:srgbClr val="CC00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204</a:t>
            </a:r>
          </a:p>
          <a:p>
            <a:r>
              <a:rPr lang="pt-BR" sz="800" b="1">
                <a:solidFill>
                  <a:schemeClr val="bg1"/>
                </a:solidFill>
              </a:rPr>
              <a:t>G 0</a:t>
            </a:r>
          </a:p>
          <a:p>
            <a:r>
              <a:rPr lang="pt-BR" sz="800" b="1">
                <a:solidFill>
                  <a:schemeClr val="bg1"/>
                </a:solidFill>
              </a:rPr>
              <a:t>B 153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37" name="Rectangle 89"/>
          <p:cNvSpPr>
            <a:spLocks noChangeArrowheads="1"/>
          </p:cNvSpPr>
          <p:nvPr/>
        </p:nvSpPr>
        <p:spPr bwMode="auto">
          <a:xfrm>
            <a:off x="5337175" y="3789363"/>
            <a:ext cx="674688" cy="495300"/>
          </a:xfrm>
          <a:prstGeom prst="rect">
            <a:avLst/>
          </a:prstGeom>
          <a:solidFill>
            <a:srgbClr val="DE59B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222</a:t>
            </a:r>
          </a:p>
          <a:p>
            <a:r>
              <a:rPr lang="pt-BR" sz="800" b="1">
                <a:solidFill>
                  <a:schemeClr val="bg1"/>
                </a:solidFill>
              </a:rPr>
              <a:t>G 89</a:t>
            </a:r>
          </a:p>
          <a:p>
            <a:r>
              <a:rPr lang="pt-BR" sz="800" b="1">
                <a:solidFill>
                  <a:schemeClr val="bg1"/>
                </a:solidFill>
              </a:rPr>
              <a:t>B 189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6102350" y="3789363"/>
            <a:ext cx="674688" cy="495300"/>
          </a:xfrm>
          <a:prstGeom prst="rect">
            <a:avLst/>
          </a:prstGeom>
          <a:solidFill>
            <a:srgbClr val="EB99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235</a:t>
            </a:r>
          </a:p>
          <a:p>
            <a:r>
              <a:rPr lang="pt-BR" sz="800" b="1">
                <a:solidFill>
                  <a:schemeClr val="bg1"/>
                </a:solidFill>
              </a:rPr>
              <a:t>G 153</a:t>
            </a:r>
          </a:p>
          <a:p>
            <a:r>
              <a:rPr lang="pt-BR" sz="800" b="1">
                <a:solidFill>
                  <a:schemeClr val="bg1"/>
                </a:solidFill>
              </a:rPr>
              <a:t>B 214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6867525" y="3789363"/>
            <a:ext cx="673100" cy="495300"/>
          </a:xfrm>
          <a:prstGeom prst="rect">
            <a:avLst/>
          </a:prstGeom>
          <a:solidFill>
            <a:srgbClr val="F5CC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245</a:t>
            </a:r>
          </a:p>
          <a:p>
            <a:r>
              <a:rPr lang="pt-BR" sz="800" b="1"/>
              <a:t>G 204</a:t>
            </a:r>
          </a:p>
          <a:p>
            <a:r>
              <a:rPr lang="pt-BR" sz="800" b="1"/>
              <a:t>B 235</a:t>
            </a:r>
            <a:endParaRPr lang="de-DE" sz="800" b="1"/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7632700" y="3789363"/>
            <a:ext cx="674688" cy="495300"/>
          </a:xfrm>
          <a:prstGeom prst="rect">
            <a:avLst/>
          </a:prstGeom>
          <a:solidFill>
            <a:srgbClr val="FAE5F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250</a:t>
            </a:r>
          </a:p>
          <a:p>
            <a:r>
              <a:rPr lang="pt-BR" sz="800" b="1"/>
              <a:t>G 229</a:t>
            </a:r>
          </a:p>
          <a:p>
            <a:r>
              <a:rPr lang="pt-BR" sz="800" b="1"/>
              <a:t>B 245</a:t>
            </a:r>
            <a:endParaRPr lang="de-DE" sz="800" b="1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72000" y="4373563"/>
            <a:ext cx="674688" cy="495300"/>
          </a:xfrm>
          <a:prstGeom prst="rect">
            <a:avLst/>
          </a:prstGeom>
          <a:solidFill>
            <a:srgbClr val="76007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118</a:t>
            </a:r>
          </a:p>
          <a:p>
            <a:r>
              <a:rPr lang="pt-BR" sz="800" b="1">
                <a:solidFill>
                  <a:schemeClr val="bg1"/>
                </a:solidFill>
              </a:rPr>
              <a:t>G 0</a:t>
            </a:r>
          </a:p>
          <a:p>
            <a:r>
              <a:rPr lang="pt-BR" sz="800" b="1">
                <a:solidFill>
                  <a:schemeClr val="bg1"/>
                </a:solidFill>
              </a:rPr>
              <a:t>B 118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5337175" y="4373563"/>
            <a:ext cx="674688" cy="495300"/>
          </a:xfrm>
          <a:prstGeom prst="rect">
            <a:avLst/>
          </a:prstGeom>
          <a:solidFill>
            <a:srgbClr val="98409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152</a:t>
            </a:r>
          </a:p>
          <a:p>
            <a:r>
              <a:rPr lang="pt-BR" sz="800" b="1">
                <a:solidFill>
                  <a:schemeClr val="bg1"/>
                </a:solidFill>
              </a:rPr>
              <a:t>G 64</a:t>
            </a:r>
          </a:p>
          <a:p>
            <a:r>
              <a:rPr lang="pt-BR" sz="800" b="1">
                <a:solidFill>
                  <a:schemeClr val="bg1"/>
                </a:solidFill>
              </a:rPr>
              <a:t>B 152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3" name="Rectangle 95"/>
          <p:cNvSpPr>
            <a:spLocks noChangeArrowheads="1"/>
          </p:cNvSpPr>
          <p:nvPr/>
        </p:nvSpPr>
        <p:spPr bwMode="auto">
          <a:xfrm>
            <a:off x="6102350" y="4373563"/>
            <a:ext cx="674688" cy="495300"/>
          </a:xfrm>
          <a:prstGeom prst="rect">
            <a:avLst/>
          </a:prstGeom>
          <a:solidFill>
            <a:srgbClr val="BA7FB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186</a:t>
            </a:r>
          </a:p>
          <a:p>
            <a:r>
              <a:rPr lang="pt-BR" sz="800" b="1">
                <a:solidFill>
                  <a:schemeClr val="bg1"/>
                </a:solidFill>
              </a:rPr>
              <a:t>G 127</a:t>
            </a:r>
          </a:p>
          <a:p>
            <a:r>
              <a:rPr lang="pt-BR" sz="800" b="1">
                <a:solidFill>
                  <a:schemeClr val="bg1"/>
                </a:solidFill>
              </a:rPr>
              <a:t>B 186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6867525" y="4373563"/>
            <a:ext cx="673100" cy="495300"/>
          </a:xfrm>
          <a:prstGeom prst="rect">
            <a:avLst/>
          </a:prstGeom>
          <a:solidFill>
            <a:srgbClr val="D6B2D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214</a:t>
            </a:r>
          </a:p>
          <a:p>
            <a:r>
              <a:rPr lang="pt-BR" sz="800" b="1"/>
              <a:t>G 178</a:t>
            </a:r>
          </a:p>
          <a:p>
            <a:r>
              <a:rPr lang="pt-BR" sz="800" b="1"/>
              <a:t>B 214</a:t>
            </a:r>
            <a:endParaRPr lang="de-DE" sz="800" b="1"/>
          </a:p>
        </p:txBody>
      </p:sp>
      <p:sp>
        <p:nvSpPr>
          <p:cNvPr id="53345" name="Rectangle 97"/>
          <p:cNvSpPr>
            <a:spLocks noChangeArrowheads="1"/>
          </p:cNvSpPr>
          <p:nvPr/>
        </p:nvSpPr>
        <p:spPr bwMode="auto">
          <a:xfrm>
            <a:off x="7632700" y="4373563"/>
            <a:ext cx="674688" cy="495300"/>
          </a:xfrm>
          <a:prstGeom prst="rect">
            <a:avLst/>
          </a:prstGeom>
          <a:solidFill>
            <a:srgbClr val="EBD9E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235</a:t>
            </a:r>
          </a:p>
          <a:p>
            <a:r>
              <a:rPr lang="pt-BR" sz="800" b="1"/>
              <a:t>G 217</a:t>
            </a:r>
          </a:p>
          <a:p>
            <a:r>
              <a:rPr lang="pt-BR" sz="800" b="1"/>
              <a:t>B 235</a:t>
            </a:r>
            <a:endParaRPr lang="de-DE" sz="800" b="1"/>
          </a:p>
        </p:txBody>
      </p:sp>
      <p:sp>
        <p:nvSpPr>
          <p:cNvPr id="53346" name="Rectangle 98"/>
          <p:cNvSpPr>
            <a:spLocks noChangeArrowheads="1"/>
          </p:cNvSpPr>
          <p:nvPr/>
        </p:nvSpPr>
        <p:spPr bwMode="auto">
          <a:xfrm>
            <a:off x="4572000" y="4959350"/>
            <a:ext cx="674688" cy="495300"/>
          </a:xfrm>
          <a:prstGeom prst="rect">
            <a:avLst/>
          </a:prstGeom>
          <a:solidFill>
            <a:srgbClr val="76005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118</a:t>
            </a:r>
          </a:p>
          <a:p>
            <a:r>
              <a:rPr lang="pt-BR" sz="800" b="1">
                <a:solidFill>
                  <a:schemeClr val="bg1"/>
                </a:solidFill>
              </a:rPr>
              <a:t>G 0</a:t>
            </a:r>
          </a:p>
          <a:p>
            <a:r>
              <a:rPr lang="pt-BR" sz="800" b="1">
                <a:solidFill>
                  <a:schemeClr val="bg1"/>
                </a:solidFill>
              </a:rPr>
              <a:t>B 84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337175" y="4959350"/>
            <a:ext cx="674688" cy="495300"/>
          </a:xfrm>
          <a:prstGeom prst="rect">
            <a:avLst/>
          </a:prstGeom>
          <a:solidFill>
            <a:srgbClr val="9C4D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156</a:t>
            </a:r>
          </a:p>
          <a:p>
            <a:r>
              <a:rPr lang="pt-BR" sz="800" b="1">
                <a:solidFill>
                  <a:schemeClr val="bg1"/>
                </a:solidFill>
              </a:rPr>
              <a:t>G 77</a:t>
            </a:r>
          </a:p>
          <a:p>
            <a:r>
              <a:rPr lang="pt-BR" sz="800" b="1">
                <a:solidFill>
                  <a:schemeClr val="bg1"/>
                </a:solidFill>
              </a:rPr>
              <a:t>B 136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8" name="Rectangle 100"/>
          <p:cNvSpPr>
            <a:spLocks noChangeArrowheads="1"/>
          </p:cNvSpPr>
          <p:nvPr/>
        </p:nvSpPr>
        <p:spPr bwMode="auto">
          <a:xfrm>
            <a:off x="6102350" y="4959350"/>
            <a:ext cx="674688" cy="495300"/>
          </a:xfrm>
          <a:prstGeom prst="rect">
            <a:avLst/>
          </a:prstGeom>
          <a:solidFill>
            <a:srgbClr val="C18CB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193</a:t>
            </a:r>
          </a:p>
          <a:p>
            <a:r>
              <a:rPr lang="pt-BR" sz="800" b="1">
                <a:solidFill>
                  <a:schemeClr val="bg1"/>
                </a:solidFill>
              </a:rPr>
              <a:t>G 140</a:t>
            </a:r>
          </a:p>
          <a:p>
            <a:r>
              <a:rPr lang="pt-BR" sz="800" b="1">
                <a:solidFill>
                  <a:schemeClr val="bg1"/>
                </a:solidFill>
              </a:rPr>
              <a:t>B 178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49" name="Rectangle 101"/>
          <p:cNvSpPr>
            <a:spLocks noChangeArrowheads="1"/>
          </p:cNvSpPr>
          <p:nvPr/>
        </p:nvSpPr>
        <p:spPr bwMode="auto">
          <a:xfrm>
            <a:off x="6867525" y="4959350"/>
            <a:ext cx="673100" cy="495300"/>
          </a:xfrm>
          <a:prstGeom prst="rect">
            <a:avLst/>
          </a:prstGeom>
          <a:solidFill>
            <a:srgbClr val="DDBFD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221</a:t>
            </a:r>
          </a:p>
          <a:p>
            <a:r>
              <a:rPr lang="pt-BR" sz="800" b="1"/>
              <a:t>G 191</a:t>
            </a:r>
          </a:p>
          <a:p>
            <a:r>
              <a:rPr lang="pt-BR" sz="800" b="1"/>
              <a:t>B 212</a:t>
            </a:r>
            <a:endParaRPr lang="de-DE" sz="800" b="1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7632700" y="4959350"/>
            <a:ext cx="674688" cy="495300"/>
          </a:xfrm>
          <a:prstGeom prst="rect">
            <a:avLst/>
          </a:prstGeom>
          <a:solidFill>
            <a:srgbClr val="EBD9E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235</a:t>
            </a:r>
          </a:p>
          <a:p>
            <a:r>
              <a:rPr lang="pt-BR" sz="800" b="1"/>
              <a:t>G 217</a:t>
            </a:r>
          </a:p>
          <a:p>
            <a:r>
              <a:rPr lang="pt-BR" sz="800" b="1"/>
              <a:t>B 230</a:t>
            </a:r>
            <a:endParaRPr lang="de-DE" sz="800" b="1"/>
          </a:p>
        </p:txBody>
      </p:sp>
      <p:sp>
        <p:nvSpPr>
          <p:cNvPr id="53351" name="Rectangle 103"/>
          <p:cNvSpPr>
            <a:spLocks noChangeArrowheads="1"/>
          </p:cNvSpPr>
          <p:nvPr/>
        </p:nvSpPr>
        <p:spPr bwMode="auto">
          <a:xfrm>
            <a:off x="4572000" y="1133475"/>
            <a:ext cx="674688" cy="495300"/>
          </a:xfrm>
          <a:prstGeom prst="rect">
            <a:avLst/>
          </a:prstGeom>
          <a:solidFill>
            <a:srgbClr val="08080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8</a:t>
            </a:r>
          </a:p>
          <a:p>
            <a:r>
              <a:rPr lang="pt-BR" sz="800" b="1">
                <a:solidFill>
                  <a:schemeClr val="bg1"/>
                </a:solidFill>
              </a:rPr>
              <a:t>G 8</a:t>
            </a:r>
          </a:p>
          <a:p>
            <a:r>
              <a:rPr lang="pt-BR" sz="800" b="1">
                <a:solidFill>
                  <a:schemeClr val="bg1"/>
                </a:solidFill>
              </a:rPr>
              <a:t>B 8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52" name="Rectangle 104"/>
          <p:cNvSpPr>
            <a:spLocks noChangeArrowheads="1"/>
          </p:cNvSpPr>
          <p:nvPr/>
        </p:nvSpPr>
        <p:spPr bwMode="auto">
          <a:xfrm>
            <a:off x="5337175" y="1133475"/>
            <a:ext cx="674688" cy="495300"/>
          </a:xfrm>
          <a:prstGeom prst="rect">
            <a:avLst/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95</a:t>
            </a:r>
          </a:p>
          <a:p>
            <a:r>
              <a:rPr lang="pt-BR" sz="800" b="1">
                <a:solidFill>
                  <a:schemeClr val="bg1"/>
                </a:solidFill>
              </a:rPr>
              <a:t>G 95</a:t>
            </a:r>
          </a:p>
          <a:p>
            <a:r>
              <a:rPr lang="pt-BR" sz="800" b="1">
                <a:solidFill>
                  <a:schemeClr val="bg1"/>
                </a:solidFill>
              </a:rPr>
              <a:t>B 95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6102350" y="1133475"/>
            <a:ext cx="674688" cy="495300"/>
          </a:xfrm>
          <a:prstGeom prst="rect">
            <a:avLst/>
          </a:prstGeom>
          <a:solidFill>
            <a:srgbClr val="96969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150</a:t>
            </a:r>
          </a:p>
          <a:p>
            <a:r>
              <a:rPr lang="pt-BR" sz="800" b="1">
                <a:solidFill>
                  <a:schemeClr val="bg1"/>
                </a:solidFill>
              </a:rPr>
              <a:t>G 150</a:t>
            </a:r>
          </a:p>
          <a:p>
            <a:r>
              <a:rPr lang="pt-BR" sz="800" b="1">
                <a:solidFill>
                  <a:schemeClr val="bg1"/>
                </a:solidFill>
              </a:rPr>
              <a:t>B 150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54" name="Rectangle 106"/>
          <p:cNvSpPr>
            <a:spLocks noChangeArrowheads="1"/>
          </p:cNvSpPr>
          <p:nvPr/>
        </p:nvSpPr>
        <p:spPr bwMode="auto">
          <a:xfrm>
            <a:off x="6867525" y="1133475"/>
            <a:ext cx="673100" cy="4953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>
                <a:solidFill>
                  <a:schemeClr val="bg1"/>
                </a:solidFill>
              </a:rPr>
              <a:t>R 192</a:t>
            </a:r>
          </a:p>
          <a:p>
            <a:r>
              <a:rPr lang="pt-BR" sz="800" b="1">
                <a:solidFill>
                  <a:schemeClr val="bg1"/>
                </a:solidFill>
              </a:rPr>
              <a:t>G 192</a:t>
            </a:r>
          </a:p>
          <a:p>
            <a:r>
              <a:rPr lang="pt-BR" sz="800" b="1">
                <a:solidFill>
                  <a:schemeClr val="bg1"/>
                </a:solidFill>
              </a:rPr>
              <a:t>B 192</a:t>
            </a:r>
            <a:endParaRPr lang="de-DE" sz="800" b="1">
              <a:solidFill>
                <a:schemeClr val="bg1"/>
              </a:solidFill>
            </a:endParaRPr>
          </a:p>
        </p:txBody>
      </p:sp>
      <p:sp>
        <p:nvSpPr>
          <p:cNvPr id="53355" name="Rectangle 107"/>
          <p:cNvSpPr>
            <a:spLocks noChangeArrowheads="1"/>
          </p:cNvSpPr>
          <p:nvPr/>
        </p:nvSpPr>
        <p:spPr bwMode="auto">
          <a:xfrm>
            <a:off x="7632700" y="1133475"/>
            <a:ext cx="674688" cy="4953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r>
              <a:rPr lang="pt-BR" sz="800" b="1"/>
              <a:t>R 221</a:t>
            </a:r>
          </a:p>
          <a:p>
            <a:r>
              <a:rPr lang="pt-BR" sz="800" b="1"/>
              <a:t>G 221</a:t>
            </a:r>
          </a:p>
          <a:p>
            <a:r>
              <a:rPr lang="pt-BR" sz="800" b="1"/>
              <a:t>B 221</a:t>
            </a:r>
            <a:endParaRPr lang="de-DE" sz="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 descr="Institutslogo"/>
          <p:cNvPicPr>
            <a:picLocks noChangeAspect="1"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6462713" y="414338"/>
            <a:ext cx="2430462" cy="719137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Titelfolie mit beispielhaftem Zweitlogo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Bitte fügen Sie Zweitlogos wie hier dargestellt auf der Titelfolie oder im Master hinzu.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Textfolie mit beispielhaftem Zweitlogo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r>
              <a:rPr lang="de-DE" dirty="0"/>
              <a:t>Bitte fügen Sie Zweitlogos wie hier dargestellt auf dem Folienmaster hinzu, damit es automatisch auf allen Folien erscheint. </a:t>
            </a:r>
          </a:p>
          <a:p>
            <a:pPr lvl="1"/>
            <a:r>
              <a:rPr lang="de-DE" dirty="0"/>
              <a:t>Das Folienmaster öffnen Sie mit dem Befehl „Ansicht“, „Folienmaster“.</a:t>
            </a:r>
          </a:p>
        </p:txBody>
      </p:sp>
      <p:pic>
        <p:nvPicPr>
          <p:cNvPr id="58373" name="Picture 5" descr="Institutslogo"/>
          <p:cNvPicPr>
            <a:picLocks noChangeAspect="1" noChangeArrowheads="1"/>
          </p:cNvPicPr>
          <p:nvPr/>
        </p:nvPicPr>
        <p:blipFill>
          <a:blip r:embed="rId2" cstate="print"/>
          <a:srcRect r="12163"/>
          <a:stretch>
            <a:fillRect/>
          </a:stretch>
        </p:blipFill>
        <p:spPr bwMode="auto">
          <a:xfrm>
            <a:off x="7092950" y="6183313"/>
            <a:ext cx="1800225" cy="531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8375650" cy="4772025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, magna </a:t>
            </a:r>
            <a:r>
              <a:rPr lang="de-DE" dirty="0" err="1"/>
              <a:t>laoreet</a:t>
            </a:r>
            <a:r>
              <a:rPr lang="de-DE" dirty="0"/>
              <a:t> </a:t>
            </a:r>
            <a:r>
              <a:rPr lang="de-DE" dirty="0" err="1"/>
              <a:t>congue</a:t>
            </a:r>
            <a:r>
              <a:rPr lang="de-DE" dirty="0"/>
              <a:t> semper,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 commodo </a:t>
            </a:r>
            <a:r>
              <a:rPr lang="de-DE" dirty="0" err="1"/>
              <a:t>metus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a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gravida</a:t>
            </a:r>
            <a:r>
              <a:rPr lang="de-DE" dirty="0"/>
              <a:t> </a:t>
            </a:r>
            <a:r>
              <a:rPr lang="de-DE" dirty="0" err="1"/>
              <a:t>accumsan</a:t>
            </a:r>
            <a:r>
              <a:rPr lang="de-DE" dirty="0"/>
              <a:t> </a:t>
            </a:r>
            <a:r>
              <a:rPr lang="de-DE" dirty="0" err="1"/>
              <a:t>nibh</a:t>
            </a:r>
            <a:r>
              <a:rPr lang="de-DE" dirty="0"/>
              <a:t>, </a:t>
            </a:r>
            <a:r>
              <a:rPr lang="de-DE" dirty="0" err="1"/>
              <a:t>at</a:t>
            </a:r>
            <a:r>
              <a:rPr lang="de-DE" dirty="0"/>
              <a:t> semper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in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semper. </a:t>
            </a:r>
          </a:p>
          <a:p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 </a:t>
            </a:r>
            <a:r>
              <a:rPr lang="de-DE" dirty="0" err="1"/>
              <a:t>egestas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</a:t>
            </a:r>
            <a:r>
              <a:rPr lang="de-DE" dirty="0" err="1"/>
              <a:t>fermentum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3" name="Picture 11" descr="TUBS_0305_AG_IFP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513" y="2349500"/>
            <a:ext cx="1439862" cy="1079500"/>
          </a:xfrm>
          <a:prstGeom prst="rect">
            <a:avLst/>
          </a:prstGeom>
          <a:noFill/>
        </p:spPr>
      </p:pic>
      <p:pic>
        <p:nvPicPr>
          <p:cNvPr id="33802" name="Picture 10" descr="TUBS_0305_AG_IFP_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1513" y="1133475"/>
            <a:ext cx="1439862" cy="1079500"/>
          </a:xfrm>
          <a:prstGeom prst="rect">
            <a:avLst/>
          </a:prstGeom>
          <a:noFill/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Hier steht eine einzeilige Headline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79500"/>
            <a:ext cx="3600450" cy="4772025"/>
          </a:xfrm>
          <a:noFill/>
        </p:spPr>
        <p:txBody>
          <a:bodyPr/>
          <a:lstStyle/>
          <a:p>
            <a:pPr lvl="1"/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/>
              <a:t>placerat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malesuada</a:t>
            </a:r>
            <a:r>
              <a:rPr lang="de-DE" dirty="0"/>
              <a:t> </a:t>
            </a:r>
            <a:r>
              <a:rPr lang="de-DE" dirty="0" err="1"/>
              <a:t>purus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sapien</a:t>
            </a:r>
            <a:r>
              <a:rPr lang="de-DE" dirty="0"/>
              <a:t>,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 smtClean="0"/>
              <a:t>.</a:t>
            </a:r>
          </a:p>
          <a:p>
            <a:pPr lvl="1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err="1"/>
              <a:t>Proin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. Duis semper </a:t>
            </a:r>
            <a:r>
              <a:rPr lang="de-DE" dirty="0" err="1"/>
              <a:t>scelerisque</a:t>
            </a:r>
            <a:r>
              <a:rPr lang="de-DE" dirty="0"/>
              <a:t> semper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cursus</a:t>
            </a:r>
            <a:r>
              <a:rPr lang="de-DE" dirty="0"/>
              <a:t> </a:t>
            </a:r>
            <a:r>
              <a:rPr lang="de-DE" dirty="0" err="1"/>
              <a:t>orci</a:t>
            </a:r>
            <a:r>
              <a:rPr lang="de-DE" dirty="0"/>
              <a:t> </a:t>
            </a:r>
            <a:r>
              <a:rPr lang="de-DE" dirty="0" err="1"/>
              <a:t>iaculis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pic>
        <p:nvPicPr>
          <p:cNvPr id="33804" name="Picture 12" descr="TUBS_0305_AG_IFP_12"/>
          <p:cNvPicPr>
            <a:picLocks noChangeAspect="1" noChangeArrowheads="1"/>
          </p:cNvPicPr>
          <p:nvPr/>
        </p:nvPicPr>
        <p:blipFill>
          <a:blip r:embed="rId3" cstate="print"/>
          <a:srcRect r="40739"/>
          <a:stretch>
            <a:fillRect/>
          </a:stretch>
        </p:blipFill>
        <p:spPr bwMode="auto">
          <a:xfrm>
            <a:off x="6057900" y="1133475"/>
            <a:ext cx="2843213" cy="359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Säulendiagramm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257175" y="1358900"/>
          <a:ext cx="8724900" cy="4130675"/>
        </p:xfrm>
        <a:graphic>
          <a:graphicData uri="http://schemas.openxmlformats.org/presentationml/2006/ole">
            <p:oleObj spid="_x0000_s34819" name="Diagramm" r:id="rId3" imgW="8229600" imgH="3895657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gruppiertes Balkendiagramm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284163" y="1358900"/>
          <a:ext cx="8724900" cy="4130675"/>
        </p:xfrm>
        <a:graphic>
          <a:graphicData uri="http://schemas.openxmlformats.org/presentationml/2006/ole">
            <p:oleObj spid="_x0000_s43011" name="Diagramm" r:id="rId3" imgW="8229600" imgH="3895657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Liniendiagramm mit Datenpunktsymbolen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284163" y="1358900"/>
          <a:ext cx="8724900" cy="4130675"/>
        </p:xfrm>
        <a:graphic>
          <a:graphicData uri="http://schemas.openxmlformats.org/presentationml/2006/ole">
            <p:oleObj spid="_x0000_s45059" name="Diagramm" r:id="rId3" imgW="8229600" imgH="3895657" progId="MSGraph.Chart.8">
              <p:embed followColorScheme="full"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Beispiel für eine Tabelle</a:t>
            </a:r>
            <a:endParaRPr lang="de-DE"/>
          </a:p>
        </p:txBody>
      </p:sp>
      <p:graphicFrame>
        <p:nvGraphicFramePr>
          <p:cNvPr id="9" name="Group 194"/>
          <p:cNvGraphicFramePr>
            <a:graphicFrameLocks/>
          </p:cNvGraphicFramePr>
          <p:nvPr/>
        </p:nvGraphicFramePr>
        <p:xfrm>
          <a:off x="431800" y="1227133"/>
          <a:ext cx="8375650" cy="3802067"/>
        </p:xfrm>
        <a:graphic>
          <a:graphicData uri="http://schemas.openxmlformats.org/drawingml/2006/table">
            <a:tbl>
              <a:tblPr/>
              <a:tblGrid>
                <a:gridCol w="4532313"/>
                <a:gridCol w="169862"/>
                <a:gridCol w="1708150"/>
                <a:gridCol w="173038"/>
                <a:gridCol w="1792287"/>
              </a:tblGrid>
              <a:tr h="417513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Rumber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olst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gumme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1E3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Saptet geramme Dor heraf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3.343.642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4.458.191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Gastuv lost suber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2.292.427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3.157.886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Kisuaeli antux in weimi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60.707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Janera als Gastuv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5.696.776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7.616.077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Orelie drusi antux inregine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1.342.456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5.232.778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Tropi zu klenne per Utilira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Populario falst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7.878.454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3.454.567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Klenne per Utilira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2.232.545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1.212.879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Manistra</a:t>
                      </a: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sunte</a:t>
                      </a: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geude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7.888.666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3.454.665</a:t>
                      </a:r>
                    </a:p>
                  </a:txBody>
                  <a:tcPr marL="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 Organigramm</a:t>
            </a:r>
          </a:p>
        </p:txBody>
      </p:sp>
      <p:sp>
        <p:nvSpPr>
          <p:cNvPr id="63" name="Text Box 139"/>
          <p:cNvSpPr txBox="1">
            <a:spLocks noChangeArrowheads="1"/>
          </p:cNvSpPr>
          <p:nvPr/>
        </p:nvSpPr>
        <p:spPr bwMode="gray">
          <a:xfrm>
            <a:off x="746125" y="1597025"/>
            <a:ext cx="7461250" cy="492125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Lorem ipsum</a:t>
            </a:r>
          </a:p>
        </p:txBody>
      </p:sp>
      <p:sp>
        <p:nvSpPr>
          <p:cNvPr id="64" name="Text Box 139"/>
          <p:cNvSpPr txBox="1">
            <a:spLocks noChangeArrowheads="1"/>
          </p:cNvSpPr>
          <p:nvPr/>
        </p:nvSpPr>
        <p:spPr bwMode="gray">
          <a:xfrm>
            <a:off x="739775" y="2740025"/>
            <a:ext cx="1568450" cy="48260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Kisuaheli</a:t>
            </a:r>
          </a:p>
        </p:txBody>
      </p:sp>
      <p:sp>
        <p:nvSpPr>
          <p:cNvPr id="65" name="Text Box 139"/>
          <p:cNvSpPr txBox="1">
            <a:spLocks noChangeArrowheads="1"/>
          </p:cNvSpPr>
          <p:nvPr/>
        </p:nvSpPr>
        <p:spPr bwMode="gray">
          <a:xfrm>
            <a:off x="2700338" y="2740025"/>
            <a:ext cx="1568450" cy="48260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Antux</a:t>
            </a:r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gray">
          <a:xfrm>
            <a:off x="4662488" y="2740025"/>
            <a:ext cx="1582737" cy="48260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67" name="Text Box 139"/>
          <p:cNvSpPr txBox="1">
            <a:spLocks noChangeArrowheads="1"/>
          </p:cNvSpPr>
          <p:nvPr/>
        </p:nvSpPr>
        <p:spPr bwMode="gray">
          <a:xfrm>
            <a:off x="6638925" y="2740025"/>
            <a:ext cx="1568450" cy="482600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68" name="AutoShape 24"/>
          <p:cNvCxnSpPr>
            <a:cxnSpLocks noChangeShapeType="1"/>
            <a:stCxn id="63" idx="2"/>
            <a:endCxn id="64" idx="0"/>
          </p:cNvCxnSpPr>
          <p:nvPr/>
        </p:nvCxnSpPr>
        <p:spPr bwMode="gray">
          <a:xfrm rot="5400000">
            <a:off x="2674937" y="938213"/>
            <a:ext cx="650875" cy="29527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69" name="AutoShape 25"/>
          <p:cNvCxnSpPr>
            <a:cxnSpLocks noChangeShapeType="1"/>
            <a:stCxn id="63" idx="2"/>
            <a:endCxn id="65" idx="0"/>
          </p:cNvCxnSpPr>
          <p:nvPr/>
        </p:nvCxnSpPr>
        <p:spPr bwMode="gray">
          <a:xfrm rot="5400000">
            <a:off x="3655219" y="1918494"/>
            <a:ext cx="650875" cy="992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0" name="AutoShape 26"/>
          <p:cNvCxnSpPr>
            <a:cxnSpLocks noChangeShapeType="1"/>
            <a:stCxn id="63" idx="2"/>
            <a:endCxn id="66" idx="0"/>
          </p:cNvCxnSpPr>
          <p:nvPr/>
        </p:nvCxnSpPr>
        <p:spPr bwMode="gray">
          <a:xfrm rot="16200000" flipH="1">
            <a:off x="4640262" y="1925638"/>
            <a:ext cx="650875" cy="977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cxnSp>
        <p:nvCxnSpPr>
          <p:cNvPr id="71" name="AutoShape 27"/>
          <p:cNvCxnSpPr>
            <a:cxnSpLocks noChangeShapeType="1"/>
            <a:stCxn id="63" idx="2"/>
            <a:endCxn id="67" idx="0"/>
          </p:cNvCxnSpPr>
          <p:nvPr/>
        </p:nvCxnSpPr>
        <p:spPr bwMode="gray">
          <a:xfrm rot="16200000" flipH="1">
            <a:off x="5624512" y="941388"/>
            <a:ext cx="650875" cy="2946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969696"/>
            </a:solidFill>
            <a:miter lim="800000"/>
            <a:headEnd/>
            <a:tailEnd/>
          </a:ln>
          <a:effectLst/>
        </p:spPr>
      </p:cxnSp>
      <p:sp>
        <p:nvSpPr>
          <p:cNvPr id="72" name="Text Box 139"/>
          <p:cNvSpPr txBox="1">
            <a:spLocks noChangeArrowheads="1"/>
          </p:cNvSpPr>
          <p:nvPr/>
        </p:nvSpPr>
        <p:spPr bwMode="gray">
          <a:xfrm>
            <a:off x="2700338" y="3576638"/>
            <a:ext cx="1568450" cy="482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Rumber</a:t>
            </a:r>
          </a:p>
        </p:txBody>
      </p:sp>
      <p:cxnSp>
        <p:nvCxnSpPr>
          <p:cNvPr id="73" name="AutoShape 29"/>
          <p:cNvCxnSpPr>
            <a:cxnSpLocks noChangeShapeType="1"/>
            <a:stCxn id="65" idx="2"/>
            <a:endCxn id="72" idx="0"/>
          </p:cNvCxnSpPr>
          <p:nvPr/>
        </p:nvCxnSpPr>
        <p:spPr bwMode="gray">
          <a:xfrm rot="5400000">
            <a:off x="3307556" y="3399632"/>
            <a:ext cx="354013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sp>
        <p:nvSpPr>
          <p:cNvPr id="74" name="Text Box 139"/>
          <p:cNvSpPr txBox="1">
            <a:spLocks noChangeArrowheads="1"/>
          </p:cNvSpPr>
          <p:nvPr/>
        </p:nvSpPr>
        <p:spPr bwMode="gray">
          <a:xfrm>
            <a:off x="6638925" y="3532188"/>
            <a:ext cx="1568450" cy="482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Mitant</a:t>
            </a:r>
          </a:p>
        </p:txBody>
      </p:sp>
      <p:sp>
        <p:nvSpPr>
          <p:cNvPr id="75" name="Text Box 139"/>
          <p:cNvSpPr txBox="1">
            <a:spLocks noChangeArrowheads="1"/>
          </p:cNvSpPr>
          <p:nvPr/>
        </p:nvSpPr>
        <p:spPr bwMode="gray">
          <a:xfrm>
            <a:off x="6638925" y="4432300"/>
            <a:ext cx="1568450" cy="482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Wolche</a:t>
            </a:r>
          </a:p>
        </p:txBody>
      </p:sp>
      <p:cxnSp>
        <p:nvCxnSpPr>
          <p:cNvPr id="76" name="AutoShape 32"/>
          <p:cNvCxnSpPr>
            <a:cxnSpLocks noChangeShapeType="1"/>
            <a:stCxn id="67" idx="2"/>
            <a:endCxn id="74" idx="0"/>
          </p:cNvCxnSpPr>
          <p:nvPr/>
        </p:nvCxnSpPr>
        <p:spPr bwMode="gray">
          <a:xfrm rot="5400000">
            <a:off x="7268368" y="3377407"/>
            <a:ext cx="309563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  <p:cxnSp>
        <p:nvCxnSpPr>
          <p:cNvPr id="77" name="AutoShape 33"/>
          <p:cNvCxnSpPr>
            <a:cxnSpLocks noChangeShapeType="1"/>
            <a:stCxn id="74" idx="2"/>
            <a:endCxn id="75" idx="0"/>
          </p:cNvCxnSpPr>
          <p:nvPr/>
        </p:nvCxnSpPr>
        <p:spPr bwMode="gray">
          <a:xfrm rot="5400000">
            <a:off x="7214394" y="4223544"/>
            <a:ext cx="417512" cy="0"/>
          </a:xfrm>
          <a:prstGeom prst="straightConnector1">
            <a:avLst/>
          </a:prstGeom>
          <a:noFill/>
          <a:ln w="9525">
            <a:solidFill>
              <a:srgbClr val="969696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Agenda Kapiteltrennung</a:t>
            </a:r>
            <a:r>
              <a:rPr lang="de-DE"/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gray"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Bildschirmpräsentation (4:3)</PresentationFormat>
  <Paragraphs>268</Paragraphs>
  <Slides>13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Standarddesign</vt:lpstr>
      <vt:lpstr>Diagramm</vt:lpstr>
      <vt:lpstr>Folie 1</vt:lpstr>
      <vt:lpstr>Hier steht eine einzeilige Headline</vt:lpstr>
      <vt:lpstr>Hier steht eine einzeilige Headline</vt:lpstr>
      <vt:lpstr>Beispiel für ein gruppiertes Säulendiagramm</vt:lpstr>
      <vt:lpstr>Beispiel für ein gruppiertes Balkendiagramm</vt:lpstr>
      <vt:lpstr>Beispiel für ein Liniendiagramm mit Datenpunktsymbolen</vt:lpstr>
      <vt:lpstr>Beispiel für eine Tabelle</vt:lpstr>
      <vt:lpstr>Beispiel für ein Organigramm</vt:lpstr>
      <vt:lpstr>Agenda Kapiteltrennung </vt:lpstr>
      <vt:lpstr>Farben integrieren und ändern</vt:lpstr>
      <vt:lpstr>Farben der TU Braunschweig</vt:lpstr>
      <vt:lpstr>Titelfolie mit beispielhaftem Zweitlogo</vt:lpstr>
      <vt:lpstr>Textfolie mit beispielhaftem Zweitlogo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Ulrike Rolf</cp:lastModifiedBy>
  <cp:revision>130</cp:revision>
  <dcterms:created xsi:type="dcterms:W3CDTF">2007-08-29T07:13:29Z</dcterms:created>
  <dcterms:modified xsi:type="dcterms:W3CDTF">2010-05-18T13:51:35Z</dcterms:modified>
</cp:coreProperties>
</file>