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0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2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7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8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1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6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8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7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0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199F-33F2-4935-9E73-498D6536EACE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DC02-1FE1-4D6E-8AA2-B16EEEF07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57" y="2892021"/>
            <a:ext cx="1638300" cy="1651000"/>
          </a:xfrm>
          <a:prstGeom prst="rect">
            <a:avLst/>
          </a:prstGeom>
        </p:spPr>
      </p:pic>
      <p:grpSp>
        <p:nvGrpSpPr>
          <p:cNvPr id="90" name="组合 89"/>
          <p:cNvGrpSpPr/>
          <p:nvPr/>
        </p:nvGrpSpPr>
        <p:grpSpPr>
          <a:xfrm>
            <a:off x="4293002" y="2667000"/>
            <a:ext cx="1800001" cy="1800000"/>
            <a:chOff x="4293002" y="2667000"/>
            <a:chExt cx="1800001" cy="1800000"/>
          </a:xfrm>
        </p:grpSpPr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4293003" y="2667000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肘形连接符 7"/>
            <p:cNvCxnSpPr/>
            <p:nvPr/>
          </p:nvCxnSpPr>
          <p:spPr>
            <a:xfrm>
              <a:off x="4872038" y="2724150"/>
              <a:ext cx="1193006" cy="638175"/>
            </a:xfrm>
            <a:prstGeom prst="bentConnector3">
              <a:avLst>
                <a:gd name="adj1" fmla="val 2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2"/>
            </p:cNvCxnSpPr>
            <p:nvPr/>
          </p:nvCxnSpPr>
          <p:spPr>
            <a:xfrm rot="10800000" flipH="1" flipV="1">
              <a:off x="4293002" y="3566999"/>
              <a:ext cx="1414853" cy="738299"/>
            </a:xfrm>
            <a:prstGeom prst="bentConnector3">
              <a:avLst>
                <a:gd name="adj1" fmla="val 6126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5134040" y="3538199"/>
              <a:ext cx="58963" cy="576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4856799" y="3296674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4853781" y="3048639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4856531" y="2808287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143498" y="3340157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5436547" y="3339518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5975758" y="3342525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5724176" y="3339518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4401892" y="3546976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4694941" y="3546337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4988920" y="3546337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5139161" y="3970780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5141911" y="3736778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5138790" y="4206225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5284147" y="4285722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5571776" y="4285722"/>
              <a:ext cx="40537" cy="39600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29" idx="0"/>
              <a:endCxn id="26" idx="0"/>
            </p:cNvCxnSpPr>
            <p:nvPr/>
          </p:nvCxnSpPr>
          <p:spPr>
            <a:xfrm>
              <a:off x="4876800" y="2808287"/>
              <a:ext cx="286722" cy="729912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8" idx="5"/>
              <a:endCxn id="26" idx="1"/>
            </p:cNvCxnSpPr>
            <p:nvPr/>
          </p:nvCxnSpPr>
          <p:spPr>
            <a:xfrm>
              <a:off x="4888381" y="3082440"/>
              <a:ext cx="254294" cy="464194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7" idx="6"/>
              <a:endCxn id="26" idx="2"/>
            </p:cNvCxnSpPr>
            <p:nvPr/>
          </p:nvCxnSpPr>
          <p:spPr>
            <a:xfrm>
              <a:off x="5029457" y="3566137"/>
              <a:ext cx="104583" cy="862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3" idx="3"/>
              <a:endCxn id="26" idx="6"/>
            </p:cNvCxnSpPr>
            <p:nvPr/>
          </p:nvCxnSpPr>
          <p:spPr>
            <a:xfrm flipH="1">
              <a:off x="5193003" y="3373319"/>
              <a:ext cx="537110" cy="193680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1" idx="3"/>
              <a:endCxn id="26" idx="7"/>
            </p:cNvCxnSpPr>
            <p:nvPr/>
          </p:nvCxnSpPr>
          <p:spPr>
            <a:xfrm flipH="1">
              <a:off x="5184368" y="3373319"/>
              <a:ext cx="258116" cy="173315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0" idx="4"/>
              <a:endCxn id="26" idx="0"/>
            </p:cNvCxnSpPr>
            <p:nvPr/>
          </p:nvCxnSpPr>
          <p:spPr>
            <a:xfrm flipH="1">
              <a:off x="5163522" y="3379757"/>
              <a:ext cx="245" cy="158442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27" idx="5"/>
              <a:endCxn id="26" idx="1"/>
            </p:cNvCxnSpPr>
            <p:nvPr/>
          </p:nvCxnSpPr>
          <p:spPr>
            <a:xfrm>
              <a:off x="4891399" y="3330475"/>
              <a:ext cx="251276" cy="216159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32" idx="2"/>
              <a:endCxn id="26" idx="6"/>
            </p:cNvCxnSpPr>
            <p:nvPr/>
          </p:nvCxnSpPr>
          <p:spPr>
            <a:xfrm flipH="1">
              <a:off x="5193003" y="3362325"/>
              <a:ext cx="782755" cy="204674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5" idx="6"/>
              <a:endCxn id="26" idx="2"/>
            </p:cNvCxnSpPr>
            <p:nvPr/>
          </p:nvCxnSpPr>
          <p:spPr>
            <a:xfrm>
              <a:off x="4442429" y="3566776"/>
              <a:ext cx="691611" cy="223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0" idx="0"/>
              <a:endCxn id="26" idx="4"/>
            </p:cNvCxnSpPr>
            <p:nvPr/>
          </p:nvCxnSpPr>
          <p:spPr>
            <a:xfrm flipV="1">
              <a:off x="5159059" y="3595799"/>
              <a:ext cx="4463" cy="610426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39" idx="0"/>
              <a:endCxn id="26" idx="4"/>
            </p:cNvCxnSpPr>
            <p:nvPr/>
          </p:nvCxnSpPr>
          <p:spPr>
            <a:xfrm flipV="1">
              <a:off x="5162180" y="3595799"/>
              <a:ext cx="1342" cy="140979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41" idx="1"/>
              <a:endCxn id="26" idx="5"/>
            </p:cNvCxnSpPr>
            <p:nvPr/>
          </p:nvCxnSpPr>
          <p:spPr>
            <a:xfrm flipH="1" flipV="1">
              <a:off x="5184368" y="3587364"/>
              <a:ext cx="105716" cy="704157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42" idx="1"/>
              <a:endCxn id="26" idx="5"/>
            </p:cNvCxnSpPr>
            <p:nvPr/>
          </p:nvCxnSpPr>
          <p:spPr>
            <a:xfrm flipH="1" flipV="1">
              <a:off x="5184368" y="3587364"/>
              <a:ext cx="393345" cy="704157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5975758" y="700318"/>
            <a:ext cx="2219325" cy="1341619"/>
            <a:chOff x="3282950" y="1649798"/>
            <a:chExt cx="2219325" cy="1341619"/>
          </a:xfrm>
        </p:grpSpPr>
        <p:sp>
          <p:nvSpPr>
            <p:cNvPr id="45" name="椭圆 44"/>
            <p:cNvSpPr/>
            <p:nvPr/>
          </p:nvSpPr>
          <p:spPr>
            <a:xfrm>
              <a:off x="4764896" y="1882463"/>
              <a:ext cx="133350" cy="136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3282950" y="2692269"/>
              <a:ext cx="22193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3663950" y="2623942"/>
              <a:ext cx="133350" cy="136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4310872" y="2630162"/>
              <a:ext cx="133350" cy="136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957794" y="2623942"/>
              <a:ext cx="133350" cy="136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3405611" y="2689653"/>
                  <a:ext cx="2583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611" y="2689653"/>
                  <a:ext cx="2583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628" r="-6977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4025997" y="2698489"/>
                  <a:ext cx="4779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997" y="2698489"/>
                  <a:ext cx="47795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29" r="-379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971713" y="2714418"/>
                  <a:ext cx="4779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13" y="2714418"/>
                  <a:ext cx="47795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329" r="-379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4338008" y="2760597"/>
                  <a:ext cx="496240" cy="2127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008" y="2760597"/>
                  <a:ext cx="496240" cy="212751"/>
                </a:xfrm>
                <a:prstGeom prst="rect">
                  <a:avLst/>
                </a:prstGeom>
                <a:blipFill>
                  <a:blip r:embed="rId6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箭头连接符 59"/>
            <p:cNvCxnSpPr>
              <a:stCxn id="54" idx="3"/>
              <a:endCxn id="45" idx="7"/>
            </p:cNvCxnSpPr>
            <p:nvPr/>
          </p:nvCxnSpPr>
          <p:spPr>
            <a:xfrm flipV="1">
              <a:off x="4330401" y="1902476"/>
              <a:ext cx="548316" cy="844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7"/>
              <a:endCxn id="45" idx="6"/>
            </p:cNvCxnSpPr>
            <p:nvPr/>
          </p:nvCxnSpPr>
          <p:spPr>
            <a:xfrm flipV="1">
              <a:off x="3777771" y="1950791"/>
              <a:ext cx="1120475" cy="693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5" idx="4"/>
              <a:endCxn id="55" idx="4"/>
            </p:cNvCxnSpPr>
            <p:nvPr/>
          </p:nvCxnSpPr>
          <p:spPr>
            <a:xfrm>
              <a:off x="4831571" y="2019118"/>
              <a:ext cx="192898" cy="741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4840319" y="1649798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319" y="1649798"/>
                  <a:ext cx="1929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105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25794" y="1176792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4223281" y="1176792"/>
            <a:ext cx="1202514" cy="1202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 rot="10800000">
            <a:off x="3437758" y="1176792"/>
            <a:ext cx="134114" cy="1800000"/>
          </a:xfrm>
          <a:prstGeom prst="rightBrace">
            <a:avLst>
              <a:gd name="adj1" fmla="val 133735"/>
              <a:gd name="adj2" fmla="val 496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10800000" flipH="1">
            <a:off x="5452654" y="1176792"/>
            <a:ext cx="183646" cy="1162051"/>
          </a:xfrm>
          <a:prstGeom prst="rightBrace">
            <a:avLst>
              <a:gd name="adj1" fmla="val 64580"/>
              <a:gd name="adj2" fmla="val 496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280619" y="1969070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619" y="1969070"/>
                <a:ext cx="153440" cy="215444"/>
              </a:xfrm>
              <a:prstGeom prst="rect">
                <a:avLst/>
              </a:prstGeom>
              <a:blipFill>
                <a:blip r:embed="rId2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654481" y="1669341"/>
                <a:ext cx="1170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81" y="1669341"/>
                <a:ext cx="117020" cy="169277"/>
              </a:xfrm>
              <a:prstGeom prst="rect">
                <a:avLst/>
              </a:prstGeom>
              <a:blipFill>
                <a:blip r:embed="rId3"/>
                <a:stretch>
                  <a:fillRect l="-26316" r="-26316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5049077" y="186285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1" idx="6"/>
            <a:endCxn id="31" idx="2"/>
          </p:cNvCxnSpPr>
          <p:nvPr/>
        </p:nvCxnSpPr>
        <p:spPr>
          <a:xfrm>
            <a:off x="5157077" y="1916850"/>
            <a:ext cx="1218698" cy="15994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6461533" y="1176791"/>
            <a:ext cx="2219325" cy="1341619"/>
            <a:chOff x="3282950" y="1649798"/>
            <a:chExt cx="2219325" cy="1341619"/>
          </a:xfrm>
        </p:grpSpPr>
        <p:sp>
          <p:nvSpPr>
            <p:cNvPr id="18" name="椭圆 17"/>
            <p:cNvSpPr/>
            <p:nvPr/>
          </p:nvSpPr>
          <p:spPr>
            <a:xfrm>
              <a:off x="4764896" y="1882463"/>
              <a:ext cx="133350" cy="136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282950" y="2692269"/>
              <a:ext cx="22193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3663950" y="2623942"/>
              <a:ext cx="133350" cy="136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10872" y="2630162"/>
              <a:ext cx="133350" cy="136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957794" y="2623942"/>
              <a:ext cx="133350" cy="136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405611" y="2689653"/>
                  <a:ext cx="2583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611" y="2689653"/>
                  <a:ext cx="2583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905" r="-9524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025997" y="2698489"/>
                  <a:ext cx="4779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997" y="2698489"/>
                  <a:ext cx="47795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410" r="-3846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971713" y="2714418"/>
                  <a:ext cx="4779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13" y="2714418"/>
                  <a:ext cx="47795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410" r="-3846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338008" y="2760597"/>
                  <a:ext cx="496240" cy="2127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008" y="2760597"/>
                  <a:ext cx="496240" cy="212751"/>
                </a:xfrm>
                <a:prstGeom prst="rect">
                  <a:avLst/>
                </a:prstGeom>
                <a:blipFill>
                  <a:blip r:embed="rId7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/>
            <p:cNvCxnSpPr>
              <a:stCxn id="21" idx="3"/>
              <a:endCxn id="18" idx="7"/>
            </p:cNvCxnSpPr>
            <p:nvPr/>
          </p:nvCxnSpPr>
          <p:spPr>
            <a:xfrm flipV="1">
              <a:off x="4330401" y="1902476"/>
              <a:ext cx="548316" cy="844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0" idx="7"/>
              <a:endCxn id="18" idx="6"/>
            </p:cNvCxnSpPr>
            <p:nvPr/>
          </p:nvCxnSpPr>
          <p:spPr>
            <a:xfrm flipV="1">
              <a:off x="3777771" y="1950791"/>
              <a:ext cx="1120475" cy="693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8" idx="4"/>
              <a:endCxn id="22" idx="4"/>
            </p:cNvCxnSpPr>
            <p:nvPr/>
          </p:nvCxnSpPr>
          <p:spPr>
            <a:xfrm>
              <a:off x="4831571" y="2019118"/>
              <a:ext cx="192898" cy="741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840319" y="1649798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319" y="1649798"/>
                  <a:ext cx="19293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椭圆 30"/>
          <p:cNvSpPr>
            <a:spLocks noChangeAspect="1"/>
          </p:cNvSpPr>
          <p:nvPr/>
        </p:nvSpPr>
        <p:spPr>
          <a:xfrm>
            <a:off x="6375775" y="829762"/>
            <a:ext cx="2494059" cy="2494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2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4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vicky</dc:creator>
  <cp:lastModifiedBy>vicky</cp:lastModifiedBy>
  <cp:revision>8</cp:revision>
  <dcterms:created xsi:type="dcterms:W3CDTF">2019-06-13T04:13:36Z</dcterms:created>
  <dcterms:modified xsi:type="dcterms:W3CDTF">2019-06-28T08:28:54Z</dcterms:modified>
</cp:coreProperties>
</file>