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71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E716DF-1C0F-40E3-8997-EACAF31B3EDB}">
          <p14:sldIdLst>
            <p14:sldId id="256"/>
            <p14:sldId id="257"/>
          </p14:sldIdLst>
        </p14:section>
        <p14:section name="系统介绍" id="{7CDD4189-7853-4B6D-B991-9F511D7AF457}">
          <p14:sldIdLst>
            <p14:sldId id="260"/>
            <p14:sldId id="258"/>
            <p14:sldId id="271"/>
            <p14:sldId id="259"/>
            <p14:sldId id="262"/>
          </p14:sldIdLst>
        </p14:section>
        <p14:section name="前端实现" id="{2BBD4269-2641-4A87-9BC5-39846034266C}">
          <p14:sldIdLst>
            <p14:sldId id="261"/>
            <p14:sldId id="263"/>
          </p14:sldIdLst>
        </p14:section>
        <p14:section name="后端实现" id="{D636571F-50ED-49C2-8B37-EF931684F46D}">
          <p14:sldIdLst>
            <p14:sldId id="264"/>
            <p14:sldId id="265"/>
          </p14:sldIdLst>
        </p14:section>
        <p14:section name="数据库" id="{04B1656B-AE1A-4AFF-BC4A-336D602819FF}">
          <p14:sldIdLst>
            <p14:sldId id="266"/>
            <p14:sldId id="267"/>
            <p14:sldId id="268"/>
            <p14:sldId id="269"/>
          </p14:sldIdLst>
        </p14:section>
        <p14:section name="thanks" id="{65657F8B-B684-49DE-B911-CE0C4D256135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志远· prime" initials="刘志远·" lastIdx="1" clrIdx="0">
    <p:extLst>
      <p:ext uri="{19B8F6BF-5375-455C-9EA6-DF929625EA0E}">
        <p15:presenceInfo xmlns:p15="http://schemas.microsoft.com/office/powerpoint/2012/main" userId="43114f1eace776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66FE2-26F8-4A3F-B2B5-DBBF709D7419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26EB66E-8FCF-483B-880F-A07B17B6D0B0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用户管理</a:t>
          </a:r>
          <a:endParaRPr lang="zh-CN" altLang="en-US" dirty="0"/>
        </a:p>
      </dgm:t>
    </dgm:pt>
    <dgm:pt modelId="{2B2AB03E-D165-47E4-AB6F-77DC575C8C24}" type="parTrans" cxnId="{8000E167-4C5B-4240-806B-D40291615DB0}">
      <dgm:prSet/>
      <dgm:spPr/>
      <dgm:t>
        <a:bodyPr/>
        <a:lstStyle/>
        <a:p>
          <a:endParaRPr lang="zh-CN" altLang="en-US"/>
        </a:p>
      </dgm:t>
    </dgm:pt>
    <dgm:pt modelId="{C8A4A4E3-DDFD-47A8-BAF4-4AE7F826940F}" type="sibTrans" cxnId="{8000E167-4C5B-4240-806B-D40291615DB0}">
      <dgm:prSet/>
      <dgm:spPr/>
      <dgm:t>
        <a:bodyPr/>
        <a:lstStyle/>
        <a:p>
          <a:endParaRPr lang="zh-CN" altLang="en-US"/>
        </a:p>
      </dgm:t>
    </dgm:pt>
    <dgm:pt modelId="{F6FA9239-08E8-4AD9-A80D-31E873C21796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文章管理</a:t>
          </a:r>
          <a:endParaRPr lang="zh-CN" altLang="en-US" dirty="0"/>
        </a:p>
      </dgm:t>
    </dgm:pt>
    <dgm:pt modelId="{191168F2-FEBD-49FC-B5CE-C9F7C3F42BE7}" type="parTrans" cxnId="{0B940EA5-32D8-4B50-86CC-F0A070EBACC1}">
      <dgm:prSet/>
      <dgm:spPr/>
      <dgm:t>
        <a:bodyPr/>
        <a:lstStyle/>
        <a:p>
          <a:endParaRPr lang="zh-CN" altLang="en-US"/>
        </a:p>
      </dgm:t>
    </dgm:pt>
    <dgm:pt modelId="{34BBD2A3-D563-4379-816B-C5974927D1B2}" type="sibTrans" cxnId="{0B940EA5-32D8-4B50-86CC-F0A070EBACC1}">
      <dgm:prSet/>
      <dgm:spPr/>
      <dgm:t>
        <a:bodyPr/>
        <a:lstStyle/>
        <a:p>
          <a:endParaRPr lang="zh-CN" altLang="en-US"/>
        </a:p>
      </dgm:t>
    </dgm:pt>
    <dgm:pt modelId="{B7EA0C10-8611-4516-AEE8-0D46AB8FAD8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收藏关注</a:t>
          </a:r>
          <a:endParaRPr lang="zh-CN" altLang="en-US" dirty="0"/>
        </a:p>
      </dgm:t>
    </dgm:pt>
    <dgm:pt modelId="{E036777C-F628-4716-862E-D7885C1AC400}" type="parTrans" cxnId="{564D199A-F6AC-40CF-A34D-32A5BEF7F443}">
      <dgm:prSet/>
      <dgm:spPr/>
      <dgm:t>
        <a:bodyPr/>
        <a:lstStyle/>
        <a:p>
          <a:endParaRPr lang="zh-CN" altLang="en-US"/>
        </a:p>
      </dgm:t>
    </dgm:pt>
    <dgm:pt modelId="{F5BFF9C2-982E-404C-9F54-0B829A53F247}" type="sibTrans" cxnId="{564D199A-F6AC-40CF-A34D-32A5BEF7F443}">
      <dgm:prSet/>
      <dgm:spPr/>
      <dgm:t>
        <a:bodyPr/>
        <a:lstStyle/>
        <a:p>
          <a:endParaRPr lang="zh-CN" altLang="en-US"/>
        </a:p>
      </dgm:t>
    </dgm:pt>
    <dgm:pt modelId="{1FA5B15B-5998-41F2-9C87-58CD0093C6B4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评论管理</a:t>
          </a:r>
          <a:endParaRPr lang="zh-CN" altLang="en-US" dirty="0"/>
        </a:p>
      </dgm:t>
    </dgm:pt>
    <dgm:pt modelId="{5F8DEA3F-AF63-4A8D-9596-E5A5D9623816}" type="parTrans" cxnId="{20FD2F2F-82A2-4709-BC3C-0FDAF5DA6889}">
      <dgm:prSet/>
      <dgm:spPr/>
      <dgm:t>
        <a:bodyPr/>
        <a:lstStyle/>
        <a:p>
          <a:endParaRPr lang="zh-CN" altLang="en-US"/>
        </a:p>
      </dgm:t>
    </dgm:pt>
    <dgm:pt modelId="{4CEC421A-6A6F-4B25-B348-EE712EBC424E}" type="sibTrans" cxnId="{20FD2F2F-82A2-4709-BC3C-0FDAF5DA6889}">
      <dgm:prSet/>
      <dgm:spPr/>
      <dgm:t>
        <a:bodyPr/>
        <a:lstStyle/>
        <a:p>
          <a:endParaRPr lang="zh-CN" altLang="en-US"/>
        </a:p>
      </dgm:t>
    </dgm:pt>
    <dgm:pt modelId="{09E95D0A-497C-4AC6-94F6-E836DA035B01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个性化设置</a:t>
          </a:r>
          <a:endParaRPr lang="zh-CN" altLang="en-US" dirty="0"/>
        </a:p>
      </dgm:t>
    </dgm:pt>
    <dgm:pt modelId="{AE71E37F-F64D-415E-97CC-544AD307DBBE}" type="parTrans" cxnId="{870283D2-993B-4FFA-8D05-B0854E9C2C68}">
      <dgm:prSet/>
      <dgm:spPr/>
      <dgm:t>
        <a:bodyPr/>
        <a:lstStyle/>
        <a:p>
          <a:endParaRPr lang="zh-CN" altLang="en-US"/>
        </a:p>
      </dgm:t>
    </dgm:pt>
    <dgm:pt modelId="{2ED10E70-112F-4BBA-BCC0-87F5394B45A6}" type="sibTrans" cxnId="{870283D2-993B-4FFA-8D05-B0854E9C2C68}">
      <dgm:prSet/>
      <dgm:spPr/>
      <dgm:t>
        <a:bodyPr/>
        <a:lstStyle/>
        <a:p>
          <a:endParaRPr lang="zh-CN" altLang="en-US"/>
        </a:p>
      </dgm:t>
    </dgm:pt>
    <dgm:pt modelId="{EE2E89C0-F4F8-4FFB-A5D4-ADEAE0CA282B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登录</a:t>
          </a:r>
        </a:p>
      </dgm:t>
    </dgm:pt>
    <dgm:pt modelId="{93D1C98F-84D2-4DAC-AB57-CD8DB416007E}" type="parTrans" cxnId="{1F18A502-71BE-41D8-9BF2-6372EB1B9924}">
      <dgm:prSet/>
      <dgm:spPr/>
      <dgm:t>
        <a:bodyPr/>
        <a:lstStyle/>
        <a:p>
          <a:endParaRPr lang="zh-CN" altLang="en-US"/>
        </a:p>
      </dgm:t>
    </dgm:pt>
    <dgm:pt modelId="{E9FE2C99-8BE2-4BDC-A598-8E1DB62C17D9}" type="sibTrans" cxnId="{1F18A502-71BE-41D8-9BF2-6372EB1B9924}">
      <dgm:prSet/>
      <dgm:spPr/>
      <dgm:t>
        <a:bodyPr/>
        <a:lstStyle/>
        <a:p>
          <a:endParaRPr lang="zh-CN" altLang="en-US"/>
        </a:p>
      </dgm:t>
    </dgm:pt>
    <dgm:pt modelId="{E77488F3-43D3-4A6A-81FF-E4922F52887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注册</a:t>
          </a:r>
        </a:p>
      </dgm:t>
    </dgm:pt>
    <dgm:pt modelId="{4AB5D6EB-DF6C-4032-A141-86B7C640F395}" type="parTrans" cxnId="{1050D570-349B-4E52-86C8-944D07916E5E}">
      <dgm:prSet/>
      <dgm:spPr/>
      <dgm:t>
        <a:bodyPr/>
        <a:lstStyle/>
        <a:p>
          <a:endParaRPr lang="zh-CN" altLang="en-US"/>
        </a:p>
      </dgm:t>
    </dgm:pt>
    <dgm:pt modelId="{2CCDB9F7-0CAE-43FB-8681-0F0D871E0B37}" type="sibTrans" cxnId="{1050D570-349B-4E52-86C8-944D07916E5E}">
      <dgm:prSet/>
      <dgm:spPr/>
      <dgm:t>
        <a:bodyPr/>
        <a:lstStyle/>
        <a:p>
          <a:endParaRPr lang="zh-CN" altLang="en-US"/>
        </a:p>
      </dgm:t>
    </dgm:pt>
    <dgm:pt modelId="{02647398-81E3-454E-8D89-0F220A8F885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个人信息</a:t>
          </a:r>
        </a:p>
      </dgm:t>
    </dgm:pt>
    <dgm:pt modelId="{846810CD-0951-473D-888C-6B2AD8673407}" type="parTrans" cxnId="{303E0EAA-E905-4A24-A8F5-3C7058032339}">
      <dgm:prSet/>
      <dgm:spPr/>
      <dgm:t>
        <a:bodyPr/>
        <a:lstStyle/>
        <a:p>
          <a:endParaRPr lang="zh-CN" altLang="en-US"/>
        </a:p>
      </dgm:t>
    </dgm:pt>
    <dgm:pt modelId="{6AEAE9F4-7A25-4D75-A279-637FA4DBFE9D}" type="sibTrans" cxnId="{303E0EAA-E905-4A24-A8F5-3C7058032339}">
      <dgm:prSet/>
      <dgm:spPr/>
      <dgm:t>
        <a:bodyPr/>
        <a:lstStyle/>
        <a:p>
          <a:endParaRPr lang="zh-CN" altLang="en-US"/>
        </a:p>
      </dgm:t>
    </dgm:pt>
    <dgm:pt modelId="{C86924ED-2667-49B0-BA6F-24E2A9F48D20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编辑文章</a:t>
          </a:r>
        </a:p>
      </dgm:t>
    </dgm:pt>
    <dgm:pt modelId="{0704B8F0-5574-4532-918D-B45344EA8F9A}" type="parTrans" cxnId="{2D5AEF49-A11E-432C-B2D6-984A25F27B6D}">
      <dgm:prSet/>
      <dgm:spPr/>
      <dgm:t>
        <a:bodyPr/>
        <a:lstStyle/>
        <a:p>
          <a:endParaRPr lang="zh-CN" altLang="en-US"/>
        </a:p>
      </dgm:t>
    </dgm:pt>
    <dgm:pt modelId="{DC698920-ADCC-4034-BDC6-F1737475A8C1}" type="sibTrans" cxnId="{2D5AEF49-A11E-432C-B2D6-984A25F27B6D}">
      <dgm:prSet/>
      <dgm:spPr/>
      <dgm:t>
        <a:bodyPr/>
        <a:lstStyle/>
        <a:p>
          <a:endParaRPr lang="zh-CN" altLang="en-US"/>
        </a:p>
      </dgm:t>
    </dgm:pt>
    <dgm:pt modelId="{66418686-5FF5-4273-85FA-DC7969C939A2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删除文章</a:t>
          </a:r>
        </a:p>
      </dgm:t>
    </dgm:pt>
    <dgm:pt modelId="{4E0A050B-68A1-4DDB-9406-2B2738A1C2F7}" type="parTrans" cxnId="{DE64EECC-1E67-4E24-8CC9-0518D78D5F2D}">
      <dgm:prSet/>
      <dgm:spPr/>
      <dgm:t>
        <a:bodyPr/>
        <a:lstStyle/>
        <a:p>
          <a:endParaRPr lang="zh-CN" altLang="en-US"/>
        </a:p>
      </dgm:t>
    </dgm:pt>
    <dgm:pt modelId="{396EEF04-296D-432B-B088-7B0C95C8F464}" type="sibTrans" cxnId="{DE64EECC-1E67-4E24-8CC9-0518D78D5F2D}">
      <dgm:prSet/>
      <dgm:spPr/>
      <dgm:t>
        <a:bodyPr/>
        <a:lstStyle/>
        <a:p>
          <a:endParaRPr lang="zh-CN" altLang="en-US"/>
        </a:p>
      </dgm:t>
    </dgm:pt>
    <dgm:pt modelId="{4E23C8DE-9976-43DF-B6F5-AD2F6A47CB55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浏览文章</a:t>
          </a:r>
        </a:p>
      </dgm:t>
    </dgm:pt>
    <dgm:pt modelId="{7FDD73D5-1FCB-48EC-8959-03C6AA798B7C}" type="parTrans" cxnId="{B683233C-FEC0-4785-BC09-4C4FC623A4E1}">
      <dgm:prSet/>
      <dgm:spPr/>
      <dgm:t>
        <a:bodyPr/>
        <a:lstStyle/>
        <a:p>
          <a:endParaRPr lang="zh-CN" altLang="en-US"/>
        </a:p>
      </dgm:t>
    </dgm:pt>
    <dgm:pt modelId="{3C9ED80F-2098-464C-9175-4527C39A436B}" type="sibTrans" cxnId="{B683233C-FEC0-4785-BC09-4C4FC623A4E1}">
      <dgm:prSet/>
      <dgm:spPr/>
      <dgm:t>
        <a:bodyPr/>
        <a:lstStyle/>
        <a:p>
          <a:endParaRPr lang="zh-CN" altLang="en-US"/>
        </a:p>
      </dgm:t>
    </dgm:pt>
    <dgm:pt modelId="{7DC06452-5C14-4AC4-9126-C02AFDA4E900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收藏文章</a:t>
          </a:r>
        </a:p>
      </dgm:t>
    </dgm:pt>
    <dgm:pt modelId="{F6CD6A63-20F2-4417-B73A-905863B387E5}" type="parTrans" cxnId="{E6391F5D-0790-4540-BB65-2B8CA105EC6F}">
      <dgm:prSet/>
      <dgm:spPr/>
      <dgm:t>
        <a:bodyPr/>
        <a:lstStyle/>
        <a:p>
          <a:endParaRPr lang="zh-CN" altLang="en-US"/>
        </a:p>
      </dgm:t>
    </dgm:pt>
    <dgm:pt modelId="{BFC396BC-817D-4347-8342-590A9C5BB4B6}" type="sibTrans" cxnId="{E6391F5D-0790-4540-BB65-2B8CA105EC6F}">
      <dgm:prSet/>
      <dgm:spPr/>
      <dgm:t>
        <a:bodyPr/>
        <a:lstStyle/>
        <a:p>
          <a:endParaRPr lang="zh-CN" altLang="en-US"/>
        </a:p>
      </dgm:t>
    </dgm:pt>
    <dgm:pt modelId="{B16697C9-28AD-42CF-9662-F096E4EC937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关注用户</a:t>
          </a:r>
        </a:p>
      </dgm:t>
    </dgm:pt>
    <dgm:pt modelId="{9603C84D-6F20-4B46-B208-D517E1C12EDF}" type="parTrans" cxnId="{DC3B9F3E-A291-4FBA-89E4-DF9E284FAF94}">
      <dgm:prSet/>
      <dgm:spPr/>
      <dgm:t>
        <a:bodyPr/>
        <a:lstStyle/>
        <a:p>
          <a:endParaRPr lang="zh-CN" altLang="en-US"/>
        </a:p>
      </dgm:t>
    </dgm:pt>
    <dgm:pt modelId="{37939F94-3E3C-4A58-8541-CACC33CCB93E}" type="sibTrans" cxnId="{DC3B9F3E-A291-4FBA-89E4-DF9E284FAF94}">
      <dgm:prSet/>
      <dgm:spPr/>
      <dgm:t>
        <a:bodyPr/>
        <a:lstStyle/>
        <a:p>
          <a:endParaRPr lang="zh-CN" altLang="en-US"/>
        </a:p>
      </dgm:t>
    </dgm:pt>
    <dgm:pt modelId="{00F2D722-BD22-4FB8-A207-9F72EAD9A14C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添加评论</a:t>
          </a:r>
        </a:p>
      </dgm:t>
    </dgm:pt>
    <dgm:pt modelId="{4160107A-8352-4FD0-BE79-238156031FD9}" type="parTrans" cxnId="{D617FC41-9419-4304-A101-229720A8DEAC}">
      <dgm:prSet/>
      <dgm:spPr/>
      <dgm:t>
        <a:bodyPr/>
        <a:lstStyle/>
        <a:p>
          <a:endParaRPr lang="zh-CN" altLang="en-US"/>
        </a:p>
      </dgm:t>
    </dgm:pt>
    <dgm:pt modelId="{DA5D3C96-93C2-4411-9315-510B54FB2AB0}" type="sibTrans" cxnId="{D617FC41-9419-4304-A101-229720A8DEAC}">
      <dgm:prSet/>
      <dgm:spPr/>
      <dgm:t>
        <a:bodyPr/>
        <a:lstStyle/>
        <a:p>
          <a:endParaRPr lang="zh-CN" altLang="en-US"/>
        </a:p>
      </dgm:t>
    </dgm:pt>
    <dgm:pt modelId="{799FC1F2-B779-459D-85BA-09ABD968565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删除评论</a:t>
          </a:r>
        </a:p>
      </dgm:t>
    </dgm:pt>
    <dgm:pt modelId="{4AFD2D0B-B87B-4165-96E1-A87A3AAB16C5}" type="parTrans" cxnId="{F37A9CF2-7A7C-4922-8727-023D30E4C015}">
      <dgm:prSet/>
      <dgm:spPr/>
      <dgm:t>
        <a:bodyPr/>
        <a:lstStyle/>
        <a:p>
          <a:endParaRPr lang="zh-CN" altLang="en-US"/>
        </a:p>
      </dgm:t>
    </dgm:pt>
    <dgm:pt modelId="{4C7E922D-ABAD-4476-8E37-CA642F89A48F}" type="sibTrans" cxnId="{F37A9CF2-7A7C-4922-8727-023D30E4C015}">
      <dgm:prSet/>
      <dgm:spPr/>
      <dgm:t>
        <a:bodyPr/>
        <a:lstStyle/>
        <a:p>
          <a:endParaRPr lang="zh-CN" altLang="en-US"/>
        </a:p>
      </dgm:t>
    </dgm:pt>
    <dgm:pt modelId="{66FB6903-7F6A-4C05-A337-9532E46D9666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主题色</a:t>
          </a:r>
        </a:p>
      </dgm:t>
    </dgm:pt>
    <dgm:pt modelId="{C7ABD9D2-FCBF-4127-9C0F-208A4C309E72}" type="parTrans" cxnId="{9550535A-2FFF-4328-AB1C-1AC38209B40E}">
      <dgm:prSet/>
      <dgm:spPr/>
      <dgm:t>
        <a:bodyPr/>
        <a:lstStyle/>
        <a:p>
          <a:endParaRPr lang="zh-CN" altLang="en-US"/>
        </a:p>
      </dgm:t>
    </dgm:pt>
    <dgm:pt modelId="{4A9D4061-F845-4C0C-A416-37A7F4FB0B3D}" type="sibTrans" cxnId="{9550535A-2FFF-4328-AB1C-1AC38209B40E}">
      <dgm:prSet/>
      <dgm:spPr/>
      <dgm:t>
        <a:bodyPr/>
        <a:lstStyle/>
        <a:p>
          <a:endParaRPr lang="zh-CN" altLang="en-US"/>
        </a:p>
      </dgm:t>
    </dgm:pt>
    <dgm:pt modelId="{A83FC5F3-86ED-40D5-A7D9-AA4113217535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语言</a:t>
          </a:r>
        </a:p>
      </dgm:t>
    </dgm:pt>
    <dgm:pt modelId="{25F2D918-9DA2-4D44-B631-78FF07511336}" type="parTrans" cxnId="{D589DBAE-87F2-4C43-B563-708B5714862E}">
      <dgm:prSet/>
      <dgm:spPr/>
      <dgm:t>
        <a:bodyPr/>
        <a:lstStyle/>
        <a:p>
          <a:endParaRPr lang="zh-CN" altLang="en-US"/>
        </a:p>
      </dgm:t>
    </dgm:pt>
    <dgm:pt modelId="{91EB1D66-79C7-420E-80F7-F351FDF0E30E}" type="sibTrans" cxnId="{D589DBAE-87F2-4C43-B563-708B5714862E}">
      <dgm:prSet/>
      <dgm:spPr/>
      <dgm:t>
        <a:bodyPr/>
        <a:lstStyle/>
        <a:p>
          <a:endParaRPr lang="zh-CN" altLang="en-US"/>
        </a:p>
      </dgm:t>
    </dgm:pt>
    <dgm:pt modelId="{E31C4D60-9039-44D0-B7D5-CA41FD282F78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zh-CN" altLang="en-US"/>
            <a:t>暗色模式</a:t>
          </a:r>
          <a:endParaRPr lang="zh-CN" altLang="en-US" dirty="0"/>
        </a:p>
      </dgm:t>
    </dgm:pt>
    <dgm:pt modelId="{17C841AB-D577-46D8-B382-3CFEFF0F6C70}" type="parTrans" cxnId="{5ECDB07B-E049-4E2C-BD89-CF920E4ACFEE}">
      <dgm:prSet/>
      <dgm:spPr/>
      <dgm:t>
        <a:bodyPr/>
        <a:lstStyle/>
        <a:p>
          <a:endParaRPr lang="zh-CN" altLang="en-US"/>
        </a:p>
      </dgm:t>
    </dgm:pt>
    <dgm:pt modelId="{A57F655C-EC51-4B47-B312-46B63C0292DB}" type="sibTrans" cxnId="{5ECDB07B-E049-4E2C-BD89-CF920E4ACFEE}">
      <dgm:prSet/>
      <dgm:spPr/>
      <dgm:t>
        <a:bodyPr/>
        <a:lstStyle/>
        <a:p>
          <a:endParaRPr lang="zh-CN" altLang="en-US"/>
        </a:p>
      </dgm:t>
    </dgm:pt>
    <dgm:pt modelId="{F4145623-5ADB-4D51-870A-95872C98B971}" type="pres">
      <dgm:prSet presAssocID="{8C166FE2-26F8-4A3F-B2B5-DBBF709D7419}" presName="Name0" presStyleCnt="0">
        <dgm:presLayoutVars>
          <dgm:dir/>
          <dgm:animLvl val="lvl"/>
          <dgm:resizeHandles val="exact"/>
        </dgm:presLayoutVars>
      </dgm:prSet>
      <dgm:spPr/>
    </dgm:pt>
    <dgm:pt modelId="{07C8360A-F1AA-4004-A9E8-0FE44219C5D8}" type="pres">
      <dgm:prSet presAssocID="{526EB66E-8FCF-483B-880F-A07B17B6D0B0}" presName="composite" presStyleCnt="0"/>
      <dgm:spPr/>
    </dgm:pt>
    <dgm:pt modelId="{FDE1D44B-8EC1-4D77-ABB0-01A86809E119}" type="pres">
      <dgm:prSet presAssocID="{526EB66E-8FCF-483B-880F-A07B17B6D0B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1BA1279-168C-4072-9614-D01BFDC9E6B9}" type="pres">
      <dgm:prSet presAssocID="{526EB66E-8FCF-483B-880F-A07B17B6D0B0}" presName="desTx" presStyleLbl="alignAccFollowNode1" presStyleIdx="0" presStyleCnt="5">
        <dgm:presLayoutVars>
          <dgm:bulletEnabled val="1"/>
        </dgm:presLayoutVars>
      </dgm:prSet>
      <dgm:spPr/>
    </dgm:pt>
    <dgm:pt modelId="{7BA6ADFE-F976-4498-8C05-5F7F2E0C2F09}" type="pres">
      <dgm:prSet presAssocID="{C8A4A4E3-DDFD-47A8-BAF4-4AE7F826940F}" presName="space" presStyleCnt="0"/>
      <dgm:spPr/>
    </dgm:pt>
    <dgm:pt modelId="{97CB010C-A4A9-4B34-A8E7-52EC30331CCE}" type="pres">
      <dgm:prSet presAssocID="{F6FA9239-08E8-4AD9-A80D-31E873C21796}" presName="composite" presStyleCnt="0"/>
      <dgm:spPr/>
    </dgm:pt>
    <dgm:pt modelId="{B1C4DC96-AE29-418A-9F98-164947F2B554}" type="pres">
      <dgm:prSet presAssocID="{F6FA9239-08E8-4AD9-A80D-31E873C2179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4CC7C5E-7610-4737-B13A-2B11E67C04DF}" type="pres">
      <dgm:prSet presAssocID="{F6FA9239-08E8-4AD9-A80D-31E873C21796}" presName="desTx" presStyleLbl="alignAccFollowNode1" presStyleIdx="1" presStyleCnt="5">
        <dgm:presLayoutVars>
          <dgm:bulletEnabled val="1"/>
        </dgm:presLayoutVars>
      </dgm:prSet>
      <dgm:spPr/>
    </dgm:pt>
    <dgm:pt modelId="{4BAE0D60-3D8F-4C9A-946F-2AAA2D20EEA7}" type="pres">
      <dgm:prSet presAssocID="{34BBD2A3-D563-4379-816B-C5974927D1B2}" presName="space" presStyleCnt="0"/>
      <dgm:spPr/>
    </dgm:pt>
    <dgm:pt modelId="{5965319E-D457-4A65-998A-5F6C4A6355B3}" type="pres">
      <dgm:prSet presAssocID="{B7EA0C10-8611-4516-AEE8-0D46AB8FAD8F}" presName="composite" presStyleCnt="0"/>
      <dgm:spPr/>
    </dgm:pt>
    <dgm:pt modelId="{BD6210BA-1233-45DC-A4FA-023B01CCDABD}" type="pres">
      <dgm:prSet presAssocID="{B7EA0C10-8611-4516-AEE8-0D46AB8FAD8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AFD735B-D1B7-46F9-9C96-B5FFBA356AE5}" type="pres">
      <dgm:prSet presAssocID="{B7EA0C10-8611-4516-AEE8-0D46AB8FAD8F}" presName="desTx" presStyleLbl="alignAccFollowNode1" presStyleIdx="2" presStyleCnt="5">
        <dgm:presLayoutVars>
          <dgm:bulletEnabled val="1"/>
        </dgm:presLayoutVars>
      </dgm:prSet>
      <dgm:spPr/>
    </dgm:pt>
    <dgm:pt modelId="{174A0300-670A-4948-AB2C-8490884FD350}" type="pres">
      <dgm:prSet presAssocID="{F5BFF9C2-982E-404C-9F54-0B829A53F247}" presName="space" presStyleCnt="0"/>
      <dgm:spPr/>
    </dgm:pt>
    <dgm:pt modelId="{95940AFB-DC0E-4DAE-ADA6-7F1E40140661}" type="pres">
      <dgm:prSet presAssocID="{1FA5B15B-5998-41F2-9C87-58CD0093C6B4}" presName="composite" presStyleCnt="0"/>
      <dgm:spPr/>
    </dgm:pt>
    <dgm:pt modelId="{9F6A734F-60BB-40E0-8170-64504C8A7AC8}" type="pres">
      <dgm:prSet presAssocID="{1FA5B15B-5998-41F2-9C87-58CD0093C6B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FDA83BA-3D6F-4A0C-94EB-22B2F97C8378}" type="pres">
      <dgm:prSet presAssocID="{1FA5B15B-5998-41F2-9C87-58CD0093C6B4}" presName="desTx" presStyleLbl="alignAccFollowNode1" presStyleIdx="3" presStyleCnt="5">
        <dgm:presLayoutVars>
          <dgm:bulletEnabled val="1"/>
        </dgm:presLayoutVars>
      </dgm:prSet>
      <dgm:spPr/>
    </dgm:pt>
    <dgm:pt modelId="{B5C32FFA-0D5C-4AE4-A576-2889B1986EFB}" type="pres">
      <dgm:prSet presAssocID="{4CEC421A-6A6F-4B25-B348-EE712EBC424E}" presName="space" presStyleCnt="0"/>
      <dgm:spPr/>
    </dgm:pt>
    <dgm:pt modelId="{8553E235-E699-4E20-99AF-6415AA4A1A03}" type="pres">
      <dgm:prSet presAssocID="{09E95D0A-497C-4AC6-94F6-E836DA035B01}" presName="composite" presStyleCnt="0"/>
      <dgm:spPr/>
    </dgm:pt>
    <dgm:pt modelId="{F5B23EBC-CE60-4679-9AED-4F5D8EDECE66}" type="pres">
      <dgm:prSet presAssocID="{09E95D0A-497C-4AC6-94F6-E836DA035B0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A81882A-4035-4700-8A42-2B5100F644AF}" type="pres">
      <dgm:prSet presAssocID="{09E95D0A-497C-4AC6-94F6-E836DA035B0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F18A502-71BE-41D8-9BF2-6372EB1B9924}" srcId="{526EB66E-8FCF-483B-880F-A07B17B6D0B0}" destId="{EE2E89C0-F4F8-4FFB-A5D4-ADEAE0CA282B}" srcOrd="0" destOrd="0" parTransId="{93D1C98F-84D2-4DAC-AB57-CD8DB416007E}" sibTransId="{E9FE2C99-8BE2-4BDC-A598-8E1DB62C17D9}"/>
    <dgm:cxn modelId="{693CCC03-EDF7-4463-80FB-423476E9597B}" type="presOf" srcId="{799FC1F2-B779-459D-85BA-09ABD968565F}" destId="{7FDA83BA-3D6F-4A0C-94EB-22B2F97C8378}" srcOrd="0" destOrd="1" presId="urn:microsoft.com/office/officeart/2005/8/layout/hList1"/>
    <dgm:cxn modelId="{4DBFAA0C-37FC-4587-92F1-AA35487E11FE}" type="presOf" srcId="{F6FA9239-08E8-4AD9-A80D-31E873C21796}" destId="{B1C4DC96-AE29-418A-9F98-164947F2B554}" srcOrd="0" destOrd="0" presId="urn:microsoft.com/office/officeart/2005/8/layout/hList1"/>
    <dgm:cxn modelId="{B6FC2C21-886A-4D83-A5C9-64753EA891C3}" type="presOf" srcId="{E31C4D60-9039-44D0-B7D5-CA41FD282F78}" destId="{5A81882A-4035-4700-8A42-2B5100F644AF}" srcOrd="0" destOrd="2" presId="urn:microsoft.com/office/officeart/2005/8/layout/hList1"/>
    <dgm:cxn modelId="{C7554A2D-8B3A-41EB-9C3B-B55C6BAAE749}" type="presOf" srcId="{09E95D0A-497C-4AC6-94F6-E836DA035B01}" destId="{F5B23EBC-CE60-4679-9AED-4F5D8EDECE66}" srcOrd="0" destOrd="0" presId="urn:microsoft.com/office/officeart/2005/8/layout/hList1"/>
    <dgm:cxn modelId="{20FD2F2F-82A2-4709-BC3C-0FDAF5DA6889}" srcId="{8C166FE2-26F8-4A3F-B2B5-DBBF709D7419}" destId="{1FA5B15B-5998-41F2-9C87-58CD0093C6B4}" srcOrd="3" destOrd="0" parTransId="{5F8DEA3F-AF63-4A8D-9596-E5A5D9623816}" sibTransId="{4CEC421A-6A6F-4B25-B348-EE712EBC424E}"/>
    <dgm:cxn modelId="{B683233C-FEC0-4785-BC09-4C4FC623A4E1}" srcId="{F6FA9239-08E8-4AD9-A80D-31E873C21796}" destId="{4E23C8DE-9976-43DF-B6F5-AD2F6A47CB55}" srcOrd="0" destOrd="0" parTransId="{7FDD73D5-1FCB-48EC-8959-03C6AA798B7C}" sibTransId="{3C9ED80F-2098-464C-9175-4527C39A436B}"/>
    <dgm:cxn modelId="{DC3B9F3E-A291-4FBA-89E4-DF9E284FAF94}" srcId="{B7EA0C10-8611-4516-AEE8-0D46AB8FAD8F}" destId="{B16697C9-28AD-42CF-9662-F096E4EC937E}" srcOrd="1" destOrd="0" parTransId="{9603C84D-6F20-4B46-B208-D517E1C12EDF}" sibTransId="{37939F94-3E3C-4A58-8541-CACC33CCB93E}"/>
    <dgm:cxn modelId="{E6391F5D-0790-4540-BB65-2B8CA105EC6F}" srcId="{B7EA0C10-8611-4516-AEE8-0D46AB8FAD8F}" destId="{7DC06452-5C14-4AC4-9126-C02AFDA4E900}" srcOrd="0" destOrd="0" parTransId="{F6CD6A63-20F2-4417-B73A-905863B387E5}" sibTransId="{BFC396BC-817D-4347-8342-590A9C5BB4B6}"/>
    <dgm:cxn modelId="{D617FC41-9419-4304-A101-229720A8DEAC}" srcId="{1FA5B15B-5998-41F2-9C87-58CD0093C6B4}" destId="{00F2D722-BD22-4FB8-A207-9F72EAD9A14C}" srcOrd="0" destOrd="0" parTransId="{4160107A-8352-4FD0-BE79-238156031FD9}" sibTransId="{DA5D3C96-93C2-4411-9315-510B54FB2AB0}"/>
    <dgm:cxn modelId="{8000E167-4C5B-4240-806B-D40291615DB0}" srcId="{8C166FE2-26F8-4A3F-B2B5-DBBF709D7419}" destId="{526EB66E-8FCF-483B-880F-A07B17B6D0B0}" srcOrd="0" destOrd="0" parTransId="{2B2AB03E-D165-47E4-AB6F-77DC575C8C24}" sibTransId="{C8A4A4E3-DDFD-47A8-BAF4-4AE7F826940F}"/>
    <dgm:cxn modelId="{05EA7148-3480-4B09-BAF0-6DDA83EF8FB1}" type="presOf" srcId="{1FA5B15B-5998-41F2-9C87-58CD0093C6B4}" destId="{9F6A734F-60BB-40E0-8170-64504C8A7AC8}" srcOrd="0" destOrd="0" presId="urn:microsoft.com/office/officeart/2005/8/layout/hList1"/>
    <dgm:cxn modelId="{2D5AEF49-A11E-432C-B2D6-984A25F27B6D}" srcId="{F6FA9239-08E8-4AD9-A80D-31E873C21796}" destId="{C86924ED-2667-49B0-BA6F-24E2A9F48D20}" srcOrd="1" destOrd="0" parTransId="{0704B8F0-5574-4532-918D-B45344EA8F9A}" sibTransId="{DC698920-ADCC-4034-BDC6-F1737475A8C1}"/>
    <dgm:cxn modelId="{67F9796B-D188-4831-B124-96FE7E65DB42}" type="presOf" srcId="{02647398-81E3-454E-8D89-0F220A8F8857}" destId="{F1BA1279-168C-4072-9614-D01BFDC9E6B9}" srcOrd="0" destOrd="2" presId="urn:microsoft.com/office/officeart/2005/8/layout/hList1"/>
    <dgm:cxn modelId="{7847D54F-8C5E-4938-B8F4-CAADB2EBE2AA}" type="presOf" srcId="{B16697C9-28AD-42CF-9662-F096E4EC937E}" destId="{5AFD735B-D1B7-46F9-9C96-B5FFBA356AE5}" srcOrd="0" destOrd="1" presId="urn:microsoft.com/office/officeart/2005/8/layout/hList1"/>
    <dgm:cxn modelId="{1050D570-349B-4E52-86C8-944D07916E5E}" srcId="{526EB66E-8FCF-483B-880F-A07B17B6D0B0}" destId="{E77488F3-43D3-4A6A-81FF-E4922F528877}" srcOrd="1" destOrd="0" parTransId="{4AB5D6EB-DF6C-4032-A141-86B7C640F395}" sibTransId="{2CCDB9F7-0CAE-43FB-8681-0F0D871E0B37}"/>
    <dgm:cxn modelId="{E43BE474-A717-4DC5-A991-21015D6A7A75}" type="presOf" srcId="{E77488F3-43D3-4A6A-81FF-E4922F528877}" destId="{F1BA1279-168C-4072-9614-D01BFDC9E6B9}" srcOrd="0" destOrd="1" presId="urn:microsoft.com/office/officeart/2005/8/layout/hList1"/>
    <dgm:cxn modelId="{8B5C0E59-167E-4041-8E5B-56124881E30A}" type="presOf" srcId="{7DC06452-5C14-4AC4-9126-C02AFDA4E900}" destId="{5AFD735B-D1B7-46F9-9C96-B5FFBA356AE5}" srcOrd="0" destOrd="0" presId="urn:microsoft.com/office/officeart/2005/8/layout/hList1"/>
    <dgm:cxn modelId="{9550535A-2FFF-4328-AB1C-1AC38209B40E}" srcId="{09E95D0A-497C-4AC6-94F6-E836DA035B01}" destId="{66FB6903-7F6A-4C05-A337-9532E46D9666}" srcOrd="0" destOrd="0" parTransId="{C7ABD9D2-FCBF-4127-9C0F-208A4C309E72}" sibTransId="{4A9D4061-F845-4C0C-A416-37A7F4FB0B3D}"/>
    <dgm:cxn modelId="{D355915A-3751-4DB2-B8C5-7A34A5CF0F2A}" type="presOf" srcId="{66418686-5FF5-4273-85FA-DC7969C939A2}" destId="{84CC7C5E-7610-4737-B13A-2B11E67C04DF}" srcOrd="0" destOrd="2" presId="urn:microsoft.com/office/officeart/2005/8/layout/hList1"/>
    <dgm:cxn modelId="{5ECDB07B-E049-4E2C-BD89-CF920E4ACFEE}" srcId="{09E95D0A-497C-4AC6-94F6-E836DA035B01}" destId="{E31C4D60-9039-44D0-B7D5-CA41FD282F78}" srcOrd="2" destOrd="0" parTransId="{17C841AB-D577-46D8-B382-3CFEFF0F6C70}" sibTransId="{A57F655C-EC51-4B47-B312-46B63C0292DB}"/>
    <dgm:cxn modelId="{9831AA8A-43B7-45D3-93EA-D517683B5C12}" type="presOf" srcId="{526EB66E-8FCF-483B-880F-A07B17B6D0B0}" destId="{FDE1D44B-8EC1-4D77-ABB0-01A86809E119}" srcOrd="0" destOrd="0" presId="urn:microsoft.com/office/officeart/2005/8/layout/hList1"/>
    <dgm:cxn modelId="{B2120F91-05B1-43BA-B299-16A5104F387F}" type="presOf" srcId="{B7EA0C10-8611-4516-AEE8-0D46AB8FAD8F}" destId="{BD6210BA-1233-45DC-A4FA-023B01CCDABD}" srcOrd="0" destOrd="0" presId="urn:microsoft.com/office/officeart/2005/8/layout/hList1"/>
    <dgm:cxn modelId="{1B402D97-BD8F-4EC2-BFA5-0B05DE55E78E}" type="presOf" srcId="{C86924ED-2667-49B0-BA6F-24E2A9F48D20}" destId="{84CC7C5E-7610-4737-B13A-2B11E67C04DF}" srcOrd="0" destOrd="1" presId="urn:microsoft.com/office/officeart/2005/8/layout/hList1"/>
    <dgm:cxn modelId="{564D199A-F6AC-40CF-A34D-32A5BEF7F443}" srcId="{8C166FE2-26F8-4A3F-B2B5-DBBF709D7419}" destId="{B7EA0C10-8611-4516-AEE8-0D46AB8FAD8F}" srcOrd="2" destOrd="0" parTransId="{E036777C-F628-4716-862E-D7885C1AC400}" sibTransId="{F5BFF9C2-982E-404C-9F54-0B829A53F247}"/>
    <dgm:cxn modelId="{21D90DA1-E95E-4968-8858-99B72A131A12}" type="presOf" srcId="{4E23C8DE-9976-43DF-B6F5-AD2F6A47CB55}" destId="{84CC7C5E-7610-4737-B13A-2B11E67C04DF}" srcOrd="0" destOrd="0" presId="urn:microsoft.com/office/officeart/2005/8/layout/hList1"/>
    <dgm:cxn modelId="{0B940EA5-32D8-4B50-86CC-F0A070EBACC1}" srcId="{8C166FE2-26F8-4A3F-B2B5-DBBF709D7419}" destId="{F6FA9239-08E8-4AD9-A80D-31E873C21796}" srcOrd="1" destOrd="0" parTransId="{191168F2-FEBD-49FC-B5CE-C9F7C3F42BE7}" sibTransId="{34BBD2A3-D563-4379-816B-C5974927D1B2}"/>
    <dgm:cxn modelId="{303E0EAA-E905-4A24-A8F5-3C7058032339}" srcId="{526EB66E-8FCF-483B-880F-A07B17B6D0B0}" destId="{02647398-81E3-454E-8D89-0F220A8F8857}" srcOrd="2" destOrd="0" parTransId="{846810CD-0951-473D-888C-6B2AD8673407}" sibTransId="{6AEAE9F4-7A25-4D75-A279-637FA4DBFE9D}"/>
    <dgm:cxn modelId="{D589DBAE-87F2-4C43-B563-708B5714862E}" srcId="{09E95D0A-497C-4AC6-94F6-E836DA035B01}" destId="{A83FC5F3-86ED-40D5-A7D9-AA4113217535}" srcOrd="1" destOrd="0" parTransId="{25F2D918-9DA2-4D44-B631-78FF07511336}" sibTransId="{91EB1D66-79C7-420E-80F7-F351FDF0E30E}"/>
    <dgm:cxn modelId="{DE64EECC-1E67-4E24-8CC9-0518D78D5F2D}" srcId="{F6FA9239-08E8-4AD9-A80D-31E873C21796}" destId="{66418686-5FF5-4273-85FA-DC7969C939A2}" srcOrd="2" destOrd="0" parTransId="{4E0A050B-68A1-4DDB-9406-2B2738A1C2F7}" sibTransId="{396EEF04-296D-432B-B088-7B0C95C8F464}"/>
    <dgm:cxn modelId="{870283D2-993B-4FFA-8D05-B0854E9C2C68}" srcId="{8C166FE2-26F8-4A3F-B2B5-DBBF709D7419}" destId="{09E95D0A-497C-4AC6-94F6-E836DA035B01}" srcOrd="4" destOrd="0" parTransId="{AE71E37F-F64D-415E-97CC-544AD307DBBE}" sibTransId="{2ED10E70-112F-4BBA-BCC0-87F5394B45A6}"/>
    <dgm:cxn modelId="{48A66AD7-A383-4F23-911C-0401FBB6C94E}" type="presOf" srcId="{EE2E89C0-F4F8-4FFB-A5D4-ADEAE0CA282B}" destId="{F1BA1279-168C-4072-9614-D01BFDC9E6B9}" srcOrd="0" destOrd="0" presId="urn:microsoft.com/office/officeart/2005/8/layout/hList1"/>
    <dgm:cxn modelId="{48BBBCE0-E4CE-40EA-B0C3-6D56385A920D}" type="presOf" srcId="{66FB6903-7F6A-4C05-A337-9532E46D9666}" destId="{5A81882A-4035-4700-8A42-2B5100F644AF}" srcOrd="0" destOrd="0" presId="urn:microsoft.com/office/officeart/2005/8/layout/hList1"/>
    <dgm:cxn modelId="{0D3497E7-8BB7-45DE-B2AC-DEB7B568FE05}" type="presOf" srcId="{8C166FE2-26F8-4A3F-B2B5-DBBF709D7419}" destId="{F4145623-5ADB-4D51-870A-95872C98B971}" srcOrd="0" destOrd="0" presId="urn:microsoft.com/office/officeart/2005/8/layout/hList1"/>
    <dgm:cxn modelId="{581E57F1-BDFA-47DB-84CD-EF63AC2703E9}" type="presOf" srcId="{00F2D722-BD22-4FB8-A207-9F72EAD9A14C}" destId="{7FDA83BA-3D6F-4A0C-94EB-22B2F97C8378}" srcOrd="0" destOrd="0" presId="urn:microsoft.com/office/officeart/2005/8/layout/hList1"/>
    <dgm:cxn modelId="{F37A9CF2-7A7C-4922-8727-023D30E4C015}" srcId="{1FA5B15B-5998-41F2-9C87-58CD0093C6B4}" destId="{799FC1F2-B779-459D-85BA-09ABD968565F}" srcOrd="1" destOrd="0" parTransId="{4AFD2D0B-B87B-4165-96E1-A87A3AAB16C5}" sibTransId="{4C7E922D-ABAD-4476-8E37-CA642F89A48F}"/>
    <dgm:cxn modelId="{E5A0ABF9-2610-460C-BD4A-FADED2563DE0}" type="presOf" srcId="{A83FC5F3-86ED-40D5-A7D9-AA4113217535}" destId="{5A81882A-4035-4700-8A42-2B5100F644AF}" srcOrd="0" destOrd="1" presId="urn:microsoft.com/office/officeart/2005/8/layout/hList1"/>
    <dgm:cxn modelId="{DFA6C3FA-6761-4A40-B380-32FBE4D471B5}" type="presParOf" srcId="{F4145623-5ADB-4D51-870A-95872C98B971}" destId="{07C8360A-F1AA-4004-A9E8-0FE44219C5D8}" srcOrd="0" destOrd="0" presId="urn:microsoft.com/office/officeart/2005/8/layout/hList1"/>
    <dgm:cxn modelId="{7C9F65CC-9735-4D74-98AA-4160FEB0DC48}" type="presParOf" srcId="{07C8360A-F1AA-4004-A9E8-0FE44219C5D8}" destId="{FDE1D44B-8EC1-4D77-ABB0-01A86809E119}" srcOrd="0" destOrd="0" presId="urn:microsoft.com/office/officeart/2005/8/layout/hList1"/>
    <dgm:cxn modelId="{5529343C-5377-4F7F-8A11-AAFB5E6EDF0B}" type="presParOf" srcId="{07C8360A-F1AA-4004-A9E8-0FE44219C5D8}" destId="{F1BA1279-168C-4072-9614-D01BFDC9E6B9}" srcOrd="1" destOrd="0" presId="urn:microsoft.com/office/officeart/2005/8/layout/hList1"/>
    <dgm:cxn modelId="{C6C4B6C7-3E95-41C2-B7BB-08520CF409C9}" type="presParOf" srcId="{F4145623-5ADB-4D51-870A-95872C98B971}" destId="{7BA6ADFE-F976-4498-8C05-5F7F2E0C2F09}" srcOrd="1" destOrd="0" presId="urn:microsoft.com/office/officeart/2005/8/layout/hList1"/>
    <dgm:cxn modelId="{157665F6-E856-41F0-B051-026A4EC6B81A}" type="presParOf" srcId="{F4145623-5ADB-4D51-870A-95872C98B971}" destId="{97CB010C-A4A9-4B34-A8E7-52EC30331CCE}" srcOrd="2" destOrd="0" presId="urn:microsoft.com/office/officeart/2005/8/layout/hList1"/>
    <dgm:cxn modelId="{B0521337-BB68-44B4-815B-8AA07CBB1B64}" type="presParOf" srcId="{97CB010C-A4A9-4B34-A8E7-52EC30331CCE}" destId="{B1C4DC96-AE29-418A-9F98-164947F2B554}" srcOrd="0" destOrd="0" presId="urn:microsoft.com/office/officeart/2005/8/layout/hList1"/>
    <dgm:cxn modelId="{1066F5E4-7067-4DCA-9394-8B2E0040192E}" type="presParOf" srcId="{97CB010C-A4A9-4B34-A8E7-52EC30331CCE}" destId="{84CC7C5E-7610-4737-B13A-2B11E67C04DF}" srcOrd="1" destOrd="0" presId="urn:microsoft.com/office/officeart/2005/8/layout/hList1"/>
    <dgm:cxn modelId="{E290F733-C0D8-4994-ADDB-43D43081D364}" type="presParOf" srcId="{F4145623-5ADB-4D51-870A-95872C98B971}" destId="{4BAE0D60-3D8F-4C9A-946F-2AAA2D20EEA7}" srcOrd="3" destOrd="0" presId="urn:microsoft.com/office/officeart/2005/8/layout/hList1"/>
    <dgm:cxn modelId="{420941E4-C471-486D-998E-A4AEC587794E}" type="presParOf" srcId="{F4145623-5ADB-4D51-870A-95872C98B971}" destId="{5965319E-D457-4A65-998A-5F6C4A6355B3}" srcOrd="4" destOrd="0" presId="urn:microsoft.com/office/officeart/2005/8/layout/hList1"/>
    <dgm:cxn modelId="{CD8A96BD-3D8D-40ED-B054-12C8F8B9964A}" type="presParOf" srcId="{5965319E-D457-4A65-998A-5F6C4A6355B3}" destId="{BD6210BA-1233-45DC-A4FA-023B01CCDABD}" srcOrd="0" destOrd="0" presId="urn:microsoft.com/office/officeart/2005/8/layout/hList1"/>
    <dgm:cxn modelId="{C2470D6A-95D6-437A-BBCC-82402F97669A}" type="presParOf" srcId="{5965319E-D457-4A65-998A-5F6C4A6355B3}" destId="{5AFD735B-D1B7-46F9-9C96-B5FFBA356AE5}" srcOrd="1" destOrd="0" presId="urn:microsoft.com/office/officeart/2005/8/layout/hList1"/>
    <dgm:cxn modelId="{3F69A3EC-9A42-4505-AAAF-7E1436048B4F}" type="presParOf" srcId="{F4145623-5ADB-4D51-870A-95872C98B971}" destId="{174A0300-670A-4948-AB2C-8490884FD350}" srcOrd="5" destOrd="0" presId="urn:microsoft.com/office/officeart/2005/8/layout/hList1"/>
    <dgm:cxn modelId="{E0BDC49C-ADE1-428C-9D0A-5CF53A90CA82}" type="presParOf" srcId="{F4145623-5ADB-4D51-870A-95872C98B971}" destId="{95940AFB-DC0E-4DAE-ADA6-7F1E40140661}" srcOrd="6" destOrd="0" presId="urn:microsoft.com/office/officeart/2005/8/layout/hList1"/>
    <dgm:cxn modelId="{B2F30C94-9DEC-4750-985B-357652F62BA9}" type="presParOf" srcId="{95940AFB-DC0E-4DAE-ADA6-7F1E40140661}" destId="{9F6A734F-60BB-40E0-8170-64504C8A7AC8}" srcOrd="0" destOrd="0" presId="urn:microsoft.com/office/officeart/2005/8/layout/hList1"/>
    <dgm:cxn modelId="{D267051C-43FE-4560-A5F3-B3DD8AFDA840}" type="presParOf" srcId="{95940AFB-DC0E-4DAE-ADA6-7F1E40140661}" destId="{7FDA83BA-3D6F-4A0C-94EB-22B2F97C8378}" srcOrd="1" destOrd="0" presId="urn:microsoft.com/office/officeart/2005/8/layout/hList1"/>
    <dgm:cxn modelId="{9146BC94-10A1-47DA-AF3D-2BFB004DB648}" type="presParOf" srcId="{F4145623-5ADB-4D51-870A-95872C98B971}" destId="{B5C32FFA-0D5C-4AE4-A576-2889B1986EFB}" srcOrd="7" destOrd="0" presId="urn:microsoft.com/office/officeart/2005/8/layout/hList1"/>
    <dgm:cxn modelId="{F7A3370D-1B7F-4FC1-926F-85A08A868A7B}" type="presParOf" srcId="{F4145623-5ADB-4D51-870A-95872C98B971}" destId="{8553E235-E699-4E20-99AF-6415AA4A1A03}" srcOrd="8" destOrd="0" presId="urn:microsoft.com/office/officeart/2005/8/layout/hList1"/>
    <dgm:cxn modelId="{772010D6-BDCD-485B-A2FA-93129B2D0835}" type="presParOf" srcId="{8553E235-E699-4E20-99AF-6415AA4A1A03}" destId="{F5B23EBC-CE60-4679-9AED-4F5D8EDECE66}" srcOrd="0" destOrd="0" presId="urn:microsoft.com/office/officeart/2005/8/layout/hList1"/>
    <dgm:cxn modelId="{D6425F2C-9408-4E5F-A0BC-28DDF6DED9D7}" type="presParOf" srcId="{8553E235-E699-4E20-99AF-6415AA4A1A03}" destId="{5A81882A-4035-4700-8A42-2B5100F644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1D44B-8EC1-4D77-ABB0-01A86809E119}">
      <dsp:nvSpPr>
        <dsp:cNvPr id="0" name=""/>
        <dsp:cNvSpPr/>
      </dsp:nvSpPr>
      <dsp:spPr>
        <a:xfrm>
          <a:off x="4810" y="351681"/>
          <a:ext cx="1843881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用户管理</a:t>
          </a:r>
          <a:endParaRPr lang="zh-CN" altLang="en-US" sz="2300" kern="1200" dirty="0"/>
        </a:p>
      </dsp:txBody>
      <dsp:txXfrm>
        <a:off x="4810" y="351681"/>
        <a:ext cx="1843881" cy="662400"/>
      </dsp:txXfrm>
    </dsp:sp>
    <dsp:sp modelId="{F1BA1279-168C-4072-9614-D01BFDC9E6B9}">
      <dsp:nvSpPr>
        <dsp:cNvPr id="0" name=""/>
        <dsp:cNvSpPr/>
      </dsp:nvSpPr>
      <dsp:spPr>
        <a:xfrm>
          <a:off x="4810" y="1014081"/>
          <a:ext cx="1843881" cy="17362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登录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注册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个人信息</a:t>
          </a:r>
        </a:p>
      </dsp:txBody>
      <dsp:txXfrm>
        <a:off x="4810" y="1014081"/>
        <a:ext cx="1843881" cy="1736212"/>
      </dsp:txXfrm>
    </dsp:sp>
    <dsp:sp modelId="{B1C4DC96-AE29-418A-9F98-164947F2B554}">
      <dsp:nvSpPr>
        <dsp:cNvPr id="0" name=""/>
        <dsp:cNvSpPr/>
      </dsp:nvSpPr>
      <dsp:spPr>
        <a:xfrm>
          <a:off x="2106834" y="351681"/>
          <a:ext cx="1843881" cy="662400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文章管理</a:t>
          </a:r>
          <a:endParaRPr lang="zh-CN" altLang="en-US" sz="2300" kern="1200" dirty="0"/>
        </a:p>
      </dsp:txBody>
      <dsp:txXfrm>
        <a:off x="2106834" y="351681"/>
        <a:ext cx="1843881" cy="662400"/>
      </dsp:txXfrm>
    </dsp:sp>
    <dsp:sp modelId="{84CC7C5E-7610-4737-B13A-2B11E67C04DF}">
      <dsp:nvSpPr>
        <dsp:cNvPr id="0" name=""/>
        <dsp:cNvSpPr/>
      </dsp:nvSpPr>
      <dsp:spPr>
        <a:xfrm>
          <a:off x="2106834" y="1014081"/>
          <a:ext cx="1843881" cy="1736212"/>
        </a:xfrm>
        <a:prstGeom prst="rect">
          <a:avLst/>
        </a:prstGeom>
        <a:solidFill>
          <a:schemeClr val="accent2">
            <a:tint val="40000"/>
            <a:alpha val="90000"/>
            <a:hueOff val="-2736497"/>
            <a:satOff val="7830"/>
            <a:lumOff val="-5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36497"/>
              <a:satOff val="7830"/>
              <a:lumOff val="-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浏览文章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编辑文章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删除文章</a:t>
          </a:r>
        </a:p>
      </dsp:txBody>
      <dsp:txXfrm>
        <a:off x="2106834" y="1014081"/>
        <a:ext cx="1843881" cy="1736212"/>
      </dsp:txXfrm>
    </dsp:sp>
    <dsp:sp modelId="{BD6210BA-1233-45DC-A4FA-023B01CCDABD}">
      <dsp:nvSpPr>
        <dsp:cNvPr id="0" name=""/>
        <dsp:cNvSpPr/>
      </dsp:nvSpPr>
      <dsp:spPr>
        <a:xfrm>
          <a:off x="4208859" y="351681"/>
          <a:ext cx="1843881" cy="662400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收藏关注</a:t>
          </a:r>
          <a:endParaRPr lang="zh-CN" altLang="en-US" sz="2300" kern="1200" dirty="0"/>
        </a:p>
      </dsp:txBody>
      <dsp:txXfrm>
        <a:off x="4208859" y="351681"/>
        <a:ext cx="1843881" cy="662400"/>
      </dsp:txXfrm>
    </dsp:sp>
    <dsp:sp modelId="{5AFD735B-D1B7-46F9-9C96-B5FFBA356AE5}">
      <dsp:nvSpPr>
        <dsp:cNvPr id="0" name=""/>
        <dsp:cNvSpPr/>
      </dsp:nvSpPr>
      <dsp:spPr>
        <a:xfrm>
          <a:off x="4208859" y="1014081"/>
          <a:ext cx="1843881" cy="1736212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收藏文章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关注用户</a:t>
          </a:r>
        </a:p>
      </dsp:txBody>
      <dsp:txXfrm>
        <a:off x="4208859" y="1014081"/>
        <a:ext cx="1843881" cy="1736212"/>
      </dsp:txXfrm>
    </dsp:sp>
    <dsp:sp modelId="{9F6A734F-60BB-40E0-8170-64504C8A7AC8}">
      <dsp:nvSpPr>
        <dsp:cNvPr id="0" name=""/>
        <dsp:cNvSpPr/>
      </dsp:nvSpPr>
      <dsp:spPr>
        <a:xfrm>
          <a:off x="6310884" y="351681"/>
          <a:ext cx="1843881" cy="662400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评论管理</a:t>
          </a:r>
          <a:endParaRPr lang="zh-CN" altLang="en-US" sz="2300" kern="1200" dirty="0"/>
        </a:p>
      </dsp:txBody>
      <dsp:txXfrm>
        <a:off x="6310884" y="351681"/>
        <a:ext cx="1843881" cy="662400"/>
      </dsp:txXfrm>
    </dsp:sp>
    <dsp:sp modelId="{7FDA83BA-3D6F-4A0C-94EB-22B2F97C8378}">
      <dsp:nvSpPr>
        <dsp:cNvPr id="0" name=""/>
        <dsp:cNvSpPr/>
      </dsp:nvSpPr>
      <dsp:spPr>
        <a:xfrm>
          <a:off x="6310884" y="1014081"/>
          <a:ext cx="1843881" cy="1736212"/>
        </a:xfrm>
        <a:prstGeom prst="rect">
          <a:avLst/>
        </a:prstGeom>
        <a:solidFill>
          <a:schemeClr val="accent2">
            <a:tint val="40000"/>
            <a:alpha val="90000"/>
            <a:hueOff val="-8209490"/>
            <a:satOff val="23491"/>
            <a:lumOff val="-15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209490"/>
              <a:satOff val="23491"/>
              <a:lumOff val="-1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添加评论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删除评论</a:t>
          </a:r>
        </a:p>
      </dsp:txBody>
      <dsp:txXfrm>
        <a:off x="6310884" y="1014081"/>
        <a:ext cx="1843881" cy="1736212"/>
      </dsp:txXfrm>
    </dsp:sp>
    <dsp:sp modelId="{F5B23EBC-CE60-4679-9AED-4F5D8EDECE66}">
      <dsp:nvSpPr>
        <dsp:cNvPr id="0" name=""/>
        <dsp:cNvSpPr/>
      </dsp:nvSpPr>
      <dsp:spPr>
        <a:xfrm>
          <a:off x="8412908" y="351681"/>
          <a:ext cx="1843881" cy="6624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个性化设置</a:t>
          </a:r>
          <a:endParaRPr lang="zh-CN" altLang="en-US" sz="2300" kern="1200" dirty="0"/>
        </a:p>
      </dsp:txBody>
      <dsp:txXfrm>
        <a:off x="8412908" y="351681"/>
        <a:ext cx="1843881" cy="662400"/>
      </dsp:txXfrm>
    </dsp:sp>
    <dsp:sp modelId="{5A81882A-4035-4700-8A42-2B5100F644AF}">
      <dsp:nvSpPr>
        <dsp:cNvPr id="0" name=""/>
        <dsp:cNvSpPr/>
      </dsp:nvSpPr>
      <dsp:spPr>
        <a:xfrm>
          <a:off x="8412908" y="1014081"/>
          <a:ext cx="1843881" cy="1736212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主题色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语言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/>
            <a:t>暗色模式</a:t>
          </a:r>
          <a:endParaRPr lang="zh-CN" altLang="en-US" sz="2300" kern="1200" dirty="0"/>
        </a:p>
      </dsp:txBody>
      <dsp:txXfrm>
        <a:off x="8412908" y="1014081"/>
        <a:ext cx="1843881" cy="173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C145F-E353-4FEB-B04F-FD3852E9DE7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75DF-8439-4E01-BBBA-BBC51553E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6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275DF-8439-4E01-BBBA-BBC51553ED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6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275DF-8439-4E01-BBBA-BBC51553ED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ViewModel</a:t>
            </a:r>
            <a:r>
              <a:rPr lang="en-US" altLang="zh-CN" dirty="0"/>
              <a:t>  </a:t>
            </a:r>
            <a:r>
              <a:rPr lang="zh-CN" altLang="en-US" dirty="0"/>
              <a:t>通常通过混入</a:t>
            </a:r>
            <a:r>
              <a:rPr lang="en-US" altLang="zh-CN" dirty="0"/>
              <a:t>&lt;click&gt;</a:t>
            </a:r>
            <a:r>
              <a:rPr lang="zh-CN" altLang="en-US" dirty="0"/>
              <a:t> </a:t>
            </a:r>
            <a:r>
              <a:rPr lang="en-US" altLang="zh-CN" dirty="0" err="1"/>
              <a:t>ChangeNotifiter</a:t>
            </a:r>
            <a:r>
              <a:rPr lang="en-US" altLang="zh-CN" dirty="0"/>
              <a:t> </a:t>
            </a:r>
            <a:r>
              <a:rPr lang="zh-CN" altLang="en-US" dirty="0"/>
              <a:t>实现，存放</a:t>
            </a:r>
            <a:r>
              <a:rPr lang="en-US" altLang="zh-CN" dirty="0" err="1"/>
              <a:t>ui</a:t>
            </a:r>
            <a:r>
              <a:rPr lang="zh-CN" altLang="en-US" dirty="0"/>
              <a:t>所需的数据和事件处理，</a:t>
            </a:r>
            <a:r>
              <a:rPr lang="en-US" altLang="zh-CN" dirty="0"/>
              <a:t>View</a:t>
            </a:r>
            <a:r>
              <a:rPr lang="zh-CN" altLang="en-US" dirty="0"/>
              <a:t>通过</a:t>
            </a:r>
            <a:r>
              <a:rPr lang="en-US" altLang="zh-CN" dirty="0"/>
              <a:t>&lt;click&gt; Provider</a:t>
            </a:r>
            <a:r>
              <a:rPr lang="zh-CN" altLang="en-US" dirty="0"/>
              <a:t>将</a:t>
            </a:r>
            <a:r>
              <a:rPr lang="en-US" altLang="zh-CN" dirty="0" err="1"/>
              <a:t>ui</a:t>
            </a:r>
            <a:r>
              <a:rPr lang="zh-CN" altLang="en-US" dirty="0"/>
              <a:t>和</a:t>
            </a:r>
            <a:r>
              <a:rPr lang="en-US" altLang="zh-CN" dirty="0" err="1"/>
              <a:t>viewModel</a:t>
            </a:r>
            <a:r>
              <a:rPr lang="zh-CN" altLang="en-US" dirty="0"/>
              <a:t>绑定。 触发</a:t>
            </a:r>
            <a:r>
              <a:rPr lang="en-US" altLang="zh-CN" dirty="0" err="1"/>
              <a:t>reqDataA</a:t>
            </a:r>
            <a:r>
              <a:rPr lang="zh-CN" altLang="en-US" dirty="0"/>
              <a:t>事件时，</a:t>
            </a:r>
            <a:r>
              <a:rPr lang="en-US" altLang="zh-CN" dirty="0"/>
              <a:t>&lt;click&gt;</a:t>
            </a:r>
            <a:r>
              <a:rPr lang="zh-CN" altLang="en-US" dirty="0"/>
              <a:t>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调用</a:t>
            </a:r>
            <a:r>
              <a:rPr lang="en-US" altLang="zh-CN" dirty="0"/>
              <a:t>Model</a:t>
            </a:r>
            <a:r>
              <a:rPr lang="zh-CN" altLang="en-US" dirty="0"/>
              <a:t> 获取新数据，</a:t>
            </a:r>
            <a:r>
              <a:rPr lang="en-US" altLang="zh-CN" dirty="0"/>
              <a:t>&lt;click&gt;Model</a:t>
            </a:r>
            <a:r>
              <a:rPr lang="zh-CN" altLang="en-US" dirty="0"/>
              <a:t>处理完返回新的</a:t>
            </a:r>
            <a:r>
              <a:rPr lang="en-US" altLang="zh-CN" dirty="0"/>
              <a:t>data, 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/>
              <a:t>&lt;click&gt;</a:t>
            </a:r>
            <a:r>
              <a:rPr lang="zh-CN" altLang="en-US" dirty="0"/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JetBrains Mono"/>
              </a:rPr>
              <a:t>notifyListeners</a:t>
            </a:r>
            <a:r>
              <a:rPr lang="en-US" altLang="zh-CN" sz="1200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JetBrains Mono"/>
              </a:rPr>
              <a:t>通知</a:t>
            </a:r>
            <a:r>
              <a:rPr lang="en-US" altLang="zh-CN" sz="1200" dirty="0" err="1">
                <a:solidFill>
                  <a:srgbClr val="FF0000"/>
                </a:solidFill>
                <a:latin typeface="JetBrains Mono"/>
              </a:rPr>
              <a:t>ui</a:t>
            </a:r>
            <a:r>
              <a:rPr lang="zh-CN" altLang="en-US" sz="1200" dirty="0">
                <a:solidFill>
                  <a:srgbClr val="FF0000"/>
                </a:solidFill>
                <a:latin typeface="JetBrains Mono"/>
              </a:rPr>
              <a:t>更新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275DF-8439-4E01-BBBA-BBC51553ED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1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6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6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8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0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2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9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3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9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7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A935DE-193B-4D5A-B1AE-DF111BEAB06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CDF4A7-2B3A-4A94-B252-40A1506BA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2A3B4-767E-4E3E-9E15-01625D70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436" y="1546168"/>
            <a:ext cx="9144000" cy="1190712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cap="none" dirty="0"/>
              <a:t>flutter</a:t>
            </a:r>
            <a:r>
              <a:rPr lang="zh-CN" altLang="en-US" sz="3600" dirty="0"/>
              <a:t>和</a:t>
            </a:r>
            <a:r>
              <a:rPr lang="en-US" altLang="zh-CN" sz="3600" cap="none" dirty="0" err="1"/>
              <a:t>kotlin</a:t>
            </a:r>
            <a:r>
              <a:rPr lang="en-US" altLang="zh-CN" sz="3600" cap="none" dirty="0"/>
              <a:t> </a:t>
            </a:r>
            <a:r>
              <a:rPr lang="en-US" altLang="zh-CN" sz="3600" cap="none" dirty="0" err="1"/>
              <a:t>ktor</a:t>
            </a:r>
            <a:r>
              <a:rPr lang="zh-CN" altLang="en-US" sz="3600" dirty="0"/>
              <a:t>框架博客系统的</a:t>
            </a:r>
            <a:br>
              <a:rPr lang="en-US" altLang="zh-CN" sz="3600" dirty="0"/>
            </a:br>
            <a:r>
              <a:rPr lang="zh-CN" altLang="en-US" sz="3600" dirty="0"/>
              <a:t>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EC472-7EBB-4B74-85F8-93F5CA1B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18" y="3796131"/>
            <a:ext cx="9144000" cy="1630727"/>
          </a:xfrm>
        </p:spPr>
        <p:txBody>
          <a:bodyPr>
            <a:normAutofit/>
          </a:bodyPr>
          <a:lstStyle/>
          <a:p>
            <a:r>
              <a:rPr lang="zh-CN" altLang="en-US" dirty="0"/>
              <a:t>指导老师：刘振宇 帅小勇        答辩人：刘志远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97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F88B-705B-413A-A56C-97FF171C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3C305-5D2A-4876-B339-3691699C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544559"/>
          </a:xfrm>
        </p:spPr>
        <p:txBody>
          <a:bodyPr/>
          <a:lstStyle/>
          <a:p>
            <a:r>
              <a:rPr lang="en-US" altLang="zh-CN" dirty="0"/>
              <a:t>Kotlin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Ktor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93623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CD2B25-94DC-436F-8AA4-67B08803F2F2}"/>
              </a:ext>
            </a:extLst>
          </p:cNvPr>
          <p:cNvCxnSpPr/>
          <p:nvPr/>
        </p:nvCxnSpPr>
        <p:spPr>
          <a:xfrm>
            <a:off x="2387841" y="2698353"/>
            <a:ext cx="0" cy="301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4E4E69-A3ED-4322-A311-C7AC5B5F45C6}"/>
              </a:ext>
            </a:extLst>
          </p:cNvPr>
          <p:cNvCxnSpPr>
            <a:cxnSpLocks/>
          </p:cNvCxnSpPr>
          <p:nvPr/>
        </p:nvCxnSpPr>
        <p:spPr>
          <a:xfrm flipV="1">
            <a:off x="1268230" y="2698353"/>
            <a:ext cx="0" cy="301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519D45C-B86E-4004-98C7-2C8EE6C8935A}"/>
              </a:ext>
            </a:extLst>
          </p:cNvPr>
          <p:cNvSpPr txBox="1"/>
          <p:nvPr/>
        </p:nvSpPr>
        <p:spPr>
          <a:xfrm>
            <a:off x="819060" y="390029"/>
            <a:ext cx="537961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BF6426"/>
                </a:solidFill>
                <a:latin typeface="JetBrains Mono"/>
              </a:rPr>
              <a:t>routing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{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</a:t>
            </a:r>
            <a:r>
              <a:rPr lang="en-US" altLang="zh-CN" b="0" i="0" dirty="0">
                <a:solidFill>
                  <a:srgbClr val="BF6426"/>
                </a:solidFill>
                <a:latin typeface="JetBrains Mono"/>
              </a:rPr>
              <a:t>route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b="0" i="0" dirty="0">
                <a:solidFill>
                  <a:srgbClr val="587647"/>
                </a:solidFill>
                <a:latin typeface="JetBrains Mono"/>
              </a:rPr>
              <a:t>"/user"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)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{    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	</a:t>
            </a:r>
            <a:r>
              <a:rPr lang="en-US" altLang="zh-CN" b="0" i="0" dirty="0">
                <a:solidFill>
                  <a:srgbClr val="BF6426"/>
                </a:solidFill>
                <a:latin typeface="JetBrains Mono"/>
              </a:rPr>
              <a:t>route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b="0" i="0" dirty="0">
                <a:solidFill>
                  <a:srgbClr val="587647"/>
                </a:solidFill>
                <a:latin typeface="JetBrains Mono"/>
              </a:rPr>
              <a:t>"/auth"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)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{        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		</a:t>
            </a:r>
            <a:r>
              <a:rPr lang="en-US" altLang="zh-CN" b="0" i="1" dirty="0">
                <a:solidFill>
                  <a:srgbClr val="FEBB5B"/>
                </a:solidFill>
                <a:latin typeface="JetBrains Mono"/>
              </a:rPr>
              <a:t>post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&lt;</a:t>
            </a:r>
            <a:r>
              <a:rPr lang="en-US" altLang="zh-CN" dirty="0">
                <a:solidFill>
                  <a:srgbClr val="99A8BA"/>
                </a:solidFill>
                <a:latin typeface="JetBrains Mono"/>
              </a:rPr>
              <a:t>Login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&gt;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{ </a:t>
            </a:r>
            <a:r>
              <a:rPr lang="en-US" altLang="zh-CN" b="0" i="1" dirty="0" err="1">
                <a:solidFill>
                  <a:srgbClr val="85609A"/>
                </a:solidFill>
                <a:latin typeface="JetBrains Mono"/>
              </a:rPr>
              <a:t>call</a:t>
            </a:r>
            <a:r>
              <a:rPr lang="en-US" altLang="zh-CN" b="0" i="0" dirty="0" err="1">
                <a:solidFill>
                  <a:srgbClr val="99A8BA"/>
                </a:solidFill>
                <a:latin typeface="JetBrains Mono"/>
              </a:rPr>
              <a:t>.respond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it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())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}        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		</a:t>
            </a:r>
            <a:r>
              <a:rPr lang="en-US" altLang="zh-CN" b="0" i="1" dirty="0">
                <a:solidFill>
                  <a:srgbClr val="FEBB5B"/>
                </a:solidFill>
                <a:latin typeface="JetBrains Mono"/>
              </a:rPr>
              <a:t>get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&lt;</a:t>
            </a:r>
            <a:r>
              <a:rPr lang="en-US" altLang="zh-CN" dirty="0">
                <a:solidFill>
                  <a:srgbClr val="99A8BA"/>
                </a:solidFill>
                <a:latin typeface="JetBrains Mono"/>
              </a:rPr>
              <a:t>Register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&gt;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{ </a:t>
            </a:r>
            <a:r>
              <a:rPr lang="en-US" altLang="zh-CN" b="0" i="1" dirty="0" err="1">
                <a:solidFill>
                  <a:srgbClr val="85609A"/>
                </a:solidFill>
                <a:latin typeface="JetBrains Mono"/>
              </a:rPr>
              <a:t>call</a:t>
            </a:r>
            <a:r>
              <a:rPr lang="en-US" altLang="zh-CN" b="0" i="0" dirty="0" err="1">
                <a:solidFill>
                  <a:srgbClr val="99A8BA"/>
                </a:solidFill>
                <a:latin typeface="JetBrains Mono"/>
              </a:rPr>
              <a:t>.respond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it</a:t>
            </a:r>
            <a:r>
              <a:rPr lang="en-US" altLang="zh-CN" b="0" i="0" dirty="0">
                <a:solidFill>
                  <a:srgbClr val="99A8BA"/>
                </a:solidFill>
                <a:latin typeface="JetBrains Mono"/>
              </a:rPr>
              <a:t>()) 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}        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	</a:t>
            </a:r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}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}</a:t>
            </a:r>
          </a:p>
          <a:p>
            <a:r>
              <a:rPr lang="en-US" altLang="zh-CN" b="1" i="0" dirty="0">
                <a:solidFill>
                  <a:srgbClr val="99A8BA"/>
                </a:solidFill>
                <a:latin typeface="JetBrains Mono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172B5B-9E28-4139-A65B-4C2F7A996C5C}"/>
              </a:ext>
            </a:extLst>
          </p:cNvPr>
          <p:cNvSpPr txBox="1"/>
          <p:nvPr/>
        </p:nvSpPr>
        <p:spPr>
          <a:xfrm>
            <a:off x="4996698" y="3163564"/>
            <a:ext cx="592707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ADA920"/>
                </a:solidFill>
                <a:latin typeface="JetBrains Mono"/>
              </a:rPr>
              <a:t>@Location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sz="1800" b="0" i="0" dirty="0">
                <a:solidFill>
                  <a:srgbClr val="587647"/>
                </a:solidFill>
                <a:latin typeface="JetBrains Mono"/>
              </a:rPr>
              <a:t>"/login"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)</a:t>
            </a:r>
          </a:p>
          <a:p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data class 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Login(</a:t>
            </a:r>
            <a:r>
              <a:rPr lang="en-US" altLang="zh-CN" sz="1800" b="0" i="0" dirty="0" err="1">
                <a:solidFill>
                  <a:srgbClr val="BF6426"/>
                </a:solidFill>
                <a:latin typeface="JetBrains Mono"/>
              </a:rPr>
              <a:t>val</a:t>
            </a:r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 </a:t>
            </a:r>
            <a:r>
              <a:rPr lang="en-US" altLang="zh-CN" sz="1800" b="0" i="0" dirty="0">
                <a:solidFill>
                  <a:srgbClr val="85609A"/>
                </a:solidFill>
                <a:latin typeface="JetBrains Mono"/>
              </a:rPr>
              <a:t>username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: String</a:t>
            </a:r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, </a:t>
            </a:r>
            <a:r>
              <a:rPr lang="en-US" altLang="zh-CN" sz="1800" b="0" i="0" dirty="0" err="1">
                <a:solidFill>
                  <a:srgbClr val="BF6426"/>
                </a:solidFill>
                <a:latin typeface="JetBrains Mono"/>
              </a:rPr>
              <a:t>val</a:t>
            </a:r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 </a:t>
            </a:r>
            <a:r>
              <a:rPr lang="en-US" altLang="zh-CN" sz="1800" b="0" i="0" dirty="0">
                <a:solidFill>
                  <a:srgbClr val="85609A"/>
                </a:solidFill>
                <a:latin typeface="JetBrains Mono"/>
              </a:rPr>
              <a:t>password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: String) {  </a:t>
            </a:r>
          </a:p>
          <a:p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  </a:t>
            </a:r>
          </a:p>
          <a:p>
            <a:r>
              <a:rPr lang="en-US" altLang="zh-CN" dirty="0">
                <a:solidFill>
                  <a:srgbClr val="99A8BA"/>
                </a:solidFill>
                <a:latin typeface="JetBrains Mono"/>
              </a:rPr>
              <a:t>	</a:t>
            </a:r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operator fun </a:t>
            </a:r>
            <a:r>
              <a:rPr lang="en-US" altLang="zh-CN" sz="1800" b="0" i="0" dirty="0">
                <a:solidFill>
                  <a:srgbClr val="FEBB5B"/>
                </a:solidFill>
                <a:latin typeface="JetBrains Mono"/>
              </a:rPr>
              <a:t>invoke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() = </a:t>
            </a:r>
            <a:r>
              <a:rPr lang="en-US" altLang="zh-CN" sz="1800" b="0" i="1" dirty="0">
                <a:solidFill>
                  <a:srgbClr val="99A8BA"/>
                </a:solidFill>
                <a:latin typeface="JetBrains Mono"/>
              </a:rPr>
              <a:t>transaction </a:t>
            </a:r>
            <a:r>
              <a:rPr lang="en-US" altLang="zh-CN" sz="1800" b="1" i="0" dirty="0">
                <a:solidFill>
                  <a:srgbClr val="99A8BA"/>
                </a:solidFill>
                <a:latin typeface="JetBrains Mono"/>
              </a:rPr>
              <a:t>{        </a:t>
            </a:r>
          </a:p>
          <a:p>
            <a:r>
              <a:rPr lang="en-US" altLang="zh-CN" b="1" dirty="0">
                <a:solidFill>
                  <a:srgbClr val="99A8BA"/>
                </a:solidFill>
                <a:latin typeface="JetBrains Mono"/>
              </a:rPr>
              <a:t>		</a:t>
            </a:r>
            <a:r>
              <a:rPr lang="en-US" altLang="zh-CN" sz="1800" b="0" i="0" dirty="0">
                <a:solidFill>
                  <a:srgbClr val="BF6426"/>
                </a:solidFill>
                <a:latin typeface="JetBrains Mono"/>
              </a:rPr>
              <a:t>when </a:t>
            </a:r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(…){</a:t>
            </a:r>
          </a:p>
          <a:p>
            <a:r>
              <a:rPr lang="en-US" altLang="zh-CN" dirty="0">
                <a:solidFill>
                  <a:srgbClr val="99A8BA"/>
                </a:solidFill>
                <a:latin typeface="JetBrains Mono"/>
              </a:rPr>
              <a:t>			…</a:t>
            </a:r>
          </a:p>
          <a:p>
            <a:r>
              <a:rPr lang="en-US" altLang="zh-CN" sz="1800" b="0" i="0" dirty="0">
                <a:solidFill>
                  <a:srgbClr val="99A8BA"/>
                </a:solidFill>
                <a:latin typeface="JetBrains Mono"/>
              </a:rPr>
              <a:t>		}</a:t>
            </a:r>
          </a:p>
          <a:p>
            <a:r>
              <a:rPr lang="en-US" altLang="zh-CN" sz="1800" b="1" i="0" u="none" strike="noStrike" baseline="0" dirty="0">
                <a:solidFill>
                  <a:srgbClr val="99A8BA"/>
                </a:solidFill>
                <a:latin typeface="JetBrains Mono"/>
              </a:rPr>
              <a:t>	}</a:t>
            </a:r>
          </a:p>
          <a:p>
            <a:endParaRPr lang="en-US" altLang="zh-CN" sz="1800" b="1" i="0" u="none" strike="noStrike" baseline="0" dirty="0">
              <a:solidFill>
                <a:srgbClr val="99A8BA"/>
              </a:solidFill>
              <a:latin typeface="JetBrains Mono"/>
            </a:endParaRPr>
          </a:p>
          <a:p>
            <a:r>
              <a:rPr lang="en-US" altLang="zh-CN" sz="1800" b="0" i="0" u="none" strike="noStrike" baseline="0" dirty="0">
                <a:solidFill>
                  <a:srgbClr val="99A8BA"/>
                </a:solidFill>
                <a:latin typeface="JetBrains Mono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6F80EC-CEE5-4C3F-8D10-803CDEEC862E}"/>
              </a:ext>
            </a:extLst>
          </p:cNvPr>
          <p:cNvSpPr txBox="1"/>
          <p:nvPr/>
        </p:nvSpPr>
        <p:spPr>
          <a:xfrm>
            <a:off x="5063922" y="3163564"/>
            <a:ext cx="206415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chemeClr val="bg1"/>
                </a:solidFill>
                <a:latin typeface="JetBrains Mono"/>
              </a:rPr>
              <a:t>@Location("/login")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213731-D5FD-46E5-A77B-E2B476B9C520}"/>
              </a:ext>
            </a:extLst>
          </p:cNvPr>
          <p:cNvSpPr txBox="1"/>
          <p:nvPr/>
        </p:nvSpPr>
        <p:spPr>
          <a:xfrm>
            <a:off x="2165436" y="1213422"/>
            <a:ext cx="134343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latin typeface="JetBrains Mono"/>
              </a:rPr>
              <a:t>post&lt;Login&gt;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2EC14A4-BDE2-4DFF-BAF0-4C4AF89ACD57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198674" y="1544191"/>
            <a:ext cx="1761560" cy="16193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1F1FF72-0515-485A-B23B-8603E630BCDF}"/>
              </a:ext>
            </a:extLst>
          </p:cNvPr>
          <p:cNvSpPr/>
          <p:nvPr/>
        </p:nvSpPr>
        <p:spPr>
          <a:xfrm>
            <a:off x="688288" y="3932261"/>
            <a:ext cx="2400840" cy="5630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Gson</a:t>
            </a:r>
            <a:r>
              <a:rPr lang="en-US" altLang="zh-CN" dirty="0"/>
              <a:t> </a:t>
            </a:r>
            <a:r>
              <a:rPr lang="zh-CN" altLang="en-US" dirty="0"/>
              <a:t>插件，</a:t>
            </a:r>
            <a:r>
              <a:rPr lang="en-US" altLang="zh-CN" dirty="0"/>
              <a:t>Json</a:t>
            </a:r>
            <a:r>
              <a:rPr lang="zh-CN" altLang="en-US" dirty="0"/>
              <a:t>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B2B543-59FB-451E-8967-A7B000E2C2CA}"/>
              </a:ext>
            </a:extLst>
          </p:cNvPr>
          <p:cNvSpPr txBox="1"/>
          <p:nvPr/>
        </p:nvSpPr>
        <p:spPr>
          <a:xfrm>
            <a:off x="6591570" y="1947224"/>
            <a:ext cx="2296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it() </a:t>
            </a:r>
            <a:r>
              <a:rPr lang="zh-CN" altLang="en-US" dirty="0"/>
              <a:t>，即</a:t>
            </a:r>
            <a:r>
              <a:rPr lang="en-US" altLang="zh-CN" dirty="0" err="1"/>
              <a:t>Login.invoke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BC8578-E645-4547-A71C-E79079FB0D26}"/>
              </a:ext>
            </a:extLst>
          </p:cNvPr>
          <p:cNvSpPr txBox="1"/>
          <p:nvPr/>
        </p:nvSpPr>
        <p:spPr>
          <a:xfrm>
            <a:off x="4762848" y="1213422"/>
            <a:ext cx="45557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JetBrains Mono"/>
              </a:rPr>
              <a:t>i</a:t>
            </a:r>
            <a:r>
              <a:rPr lang="en-US" altLang="zh-CN" sz="1800" b="0" i="0" dirty="0">
                <a:solidFill>
                  <a:schemeClr val="bg1"/>
                </a:solidFill>
                <a:latin typeface="JetBrains Mono"/>
              </a:rPr>
              <a:t>t()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FBB9F3E-0DEC-4B07-96C6-2AAA3F6D258D}"/>
              </a:ext>
            </a:extLst>
          </p:cNvPr>
          <p:cNvCxnSpPr/>
          <p:nvPr/>
        </p:nvCxnSpPr>
        <p:spPr>
          <a:xfrm rot="10800000">
            <a:off x="6198674" y="697184"/>
            <a:ext cx="3539036" cy="2466381"/>
          </a:xfrm>
          <a:prstGeom prst="bentConnector3">
            <a:avLst>
              <a:gd name="adj1" fmla="val 2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659564D-076A-4DC7-A4C9-D9A321A0C4DF}"/>
              </a:ext>
            </a:extLst>
          </p:cNvPr>
          <p:cNvSpPr txBox="1"/>
          <p:nvPr/>
        </p:nvSpPr>
        <p:spPr>
          <a:xfrm>
            <a:off x="7740025" y="512517"/>
            <a:ext cx="1540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返回数据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A55FAC-82CF-4052-BD80-7CAEE2C8D7DD}"/>
              </a:ext>
            </a:extLst>
          </p:cNvPr>
          <p:cNvSpPr/>
          <p:nvPr/>
        </p:nvSpPr>
        <p:spPr>
          <a:xfrm>
            <a:off x="852200" y="5723110"/>
            <a:ext cx="2452845" cy="4524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3B01E5-5359-451A-9BD2-0853950BC2B2}"/>
              </a:ext>
            </a:extLst>
          </p:cNvPr>
          <p:cNvSpPr txBox="1"/>
          <p:nvPr/>
        </p:nvSpPr>
        <p:spPr>
          <a:xfrm>
            <a:off x="374937" y="4924566"/>
            <a:ext cx="16305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/user/auth/login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48DF944-9D32-40CC-87F6-D30862127515}"/>
              </a:ext>
            </a:extLst>
          </p:cNvPr>
          <p:cNvSpPr txBox="1"/>
          <p:nvPr/>
        </p:nvSpPr>
        <p:spPr>
          <a:xfrm>
            <a:off x="1555655" y="3215666"/>
            <a:ext cx="17493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call.repond</a:t>
            </a:r>
            <a:r>
              <a:rPr lang="en-US" altLang="zh-CN" dirty="0"/>
              <a:t>(data)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169C25B-32C5-478A-A3E3-0382199A16EF}"/>
              </a:ext>
            </a:extLst>
          </p:cNvPr>
          <p:cNvSpPr txBox="1"/>
          <p:nvPr/>
        </p:nvSpPr>
        <p:spPr>
          <a:xfrm>
            <a:off x="6727664" y="3983504"/>
            <a:ext cx="93269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JetBrains Mono"/>
              </a:rPr>
              <a:t>i</a:t>
            </a:r>
            <a:r>
              <a:rPr lang="en-US" altLang="zh-CN" sz="1800" b="0" i="0" dirty="0">
                <a:solidFill>
                  <a:schemeClr val="bg1"/>
                </a:solidFill>
                <a:latin typeface="JetBrains Mono"/>
              </a:rPr>
              <a:t>nvoke()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69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5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8FD5-3744-4B63-8B86-923CA2FA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19580-4606-41A3-B61B-1F75FB46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968" y="4413136"/>
            <a:ext cx="3722940" cy="501223"/>
          </a:xfrm>
        </p:spPr>
        <p:txBody>
          <a:bodyPr/>
          <a:lstStyle/>
          <a:p>
            <a:r>
              <a:rPr lang="en-US" altLang="zh-CN" dirty="0"/>
              <a:t>Kotlin Exposed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996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5B6036-B4BB-4291-8E2E-CC8333F93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39"/>
          <a:stretch/>
        </p:blipFill>
        <p:spPr>
          <a:xfrm>
            <a:off x="437700" y="303151"/>
            <a:ext cx="6677109" cy="6266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标注: 左箭头 6">
            <a:extLst>
              <a:ext uri="{FF2B5EF4-FFF2-40B4-BE49-F238E27FC236}">
                <a16:creationId xmlns:a16="http://schemas.microsoft.com/office/drawing/2014/main" id="{5504A388-9F1E-4AFF-93AB-C94E35589B36}"/>
              </a:ext>
            </a:extLst>
          </p:cNvPr>
          <p:cNvSpPr/>
          <p:nvPr/>
        </p:nvSpPr>
        <p:spPr>
          <a:xfrm>
            <a:off x="7605554" y="825561"/>
            <a:ext cx="1846134" cy="572041"/>
          </a:xfrm>
          <a:prstGeom prst="lef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标注: 左箭头 7">
            <a:extLst>
              <a:ext uri="{FF2B5EF4-FFF2-40B4-BE49-F238E27FC236}">
                <a16:creationId xmlns:a16="http://schemas.microsoft.com/office/drawing/2014/main" id="{3294D1AA-BB3D-4A75-93AC-2F9D9D4A2142}"/>
              </a:ext>
            </a:extLst>
          </p:cNvPr>
          <p:cNvSpPr/>
          <p:nvPr/>
        </p:nvSpPr>
        <p:spPr>
          <a:xfrm>
            <a:off x="7601220" y="2587910"/>
            <a:ext cx="1846134" cy="572041"/>
          </a:xfrm>
          <a:prstGeom prst="lef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9" name="标注: 左箭头 8">
            <a:extLst>
              <a:ext uri="{FF2B5EF4-FFF2-40B4-BE49-F238E27FC236}">
                <a16:creationId xmlns:a16="http://schemas.microsoft.com/office/drawing/2014/main" id="{3E0E36C7-B91A-4AD8-82F8-8CEBB2BE72E0}"/>
              </a:ext>
            </a:extLst>
          </p:cNvPr>
          <p:cNvSpPr/>
          <p:nvPr/>
        </p:nvSpPr>
        <p:spPr>
          <a:xfrm>
            <a:off x="7414874" y="4135745"/>
            <a:ext cx="2889822" cy="572041"/>
          </a:xfrm>
          <a:prstGeom prst="lef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DB()</a:t>
            </a:r>
            <a:r>
              <a:rPr lang="zh-CN" altLang="en-US" dirty="0"/>
              <a:t> 获取实例</a:t>
            </a:r>
          </a:p>
        </p:txBody>
      </p:sp>
      <p:sp>
        <p:nvSpPr>
          <p:cNvPr id="10" name="标注: 左箭头 9">
            <a:extLst>
              <a:ext uri="{FF2B5EF4-FFF2-40B4-BE49-F238E27FC236}">
                <a16:creationId xmlns:a16="http://schemas.microsoft.com/office/drawing/2014/main" id="{C2F238C9-45E6-4867-8E20-A644DB54F745}"/>
              </a:ext>
            </a:extLst>
          </p:cNvPr>
          <p:cNvSpPr/>
          <p:nvPr/>
        </p:nvSpPr>
        <p:spPr>
          <a:xfrm>
            <a:off x="7414874" y="5460398"/>
            <a:ext cx="2889822" cy="572041"/>
          </a:xfrm>
          <a:prstGeom prst="left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数据库初始化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99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B02675-5ECD-4AAB-B017-036A046A2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/>
          <a:stretch/>
        </p:blipFill>
        <p:spPr>
          <a:xfrm>
            <a:off x="1555779" y="190560"/>
            <a:ext cx="8491823" cy="2049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756E2-5641-4536-99B5-5BE6E844F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3" y="3140073"/>
            <a:ext cx="8491823" cy="3349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057EC9-4491-4BD2-ADAF-9CCA4678D92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00625" y="2240497"/>
            <a:ext cx="1066" cy="89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C52B124-2E4D-486B-8022-FD66988263D0}"/>
              </a:ext>
            </a:extLst>
          </p:cNvPr>
          <p:cNvSpPr txBox="1"/>
          <p:nvPr/>
        </p:nvSpPr>
        <p:spPr>
          <a:xfrm>
            <a:off x="5460402" y="2505619"/>
            <a:ext cx="6804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7977EBDC-F75D-48FC-8C32-0BD24A4091C8}"/>
              </a:ext>
            </a:extLst>
          </p:cNvPr>
          <p:cNvSpPr/>
          <p:nvPr/>
        </p:nvSpPr>
        <p:spPr>
          <a:xfrm>
            <a:off x="7276198" y="4611002"/>
            <a:ext cx="2330318" cy="658715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 </a:t>
            </a:r>
            <a:r>
              <a:rPr lang="en-US" altLang="zh-CN" dirty="0"/>
              <a:t>DAO </a:t>
            </a:r>
            <a:r>
              <a:rPr lang="zh-CN" altLang="en-US" dirty="0"/>
              <a:t>委托构造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B71146-96D5-4DFC-8AE1-658EB25721DD}"/>
              </a:ext>
            </a:extLst>
          </p:cNvPr>
          <p:cNvSpPr/>
          <p:nvPr/>
        </p:nvSpPr>
        <p:spPr>
          <a:xfrm>
            <a:off x="1833134" y="5538404"/>
            <a:ext cx="8056323" cy="7800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05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915D5E-2F66-4786-BD16-C3A69E21D3C7}"/>
              </a:ext>
            </a:extLst>
          </p:cNvPr>
          <p:cNvSpPr txBox="1"/>
          <p:nvPr/>
        </p:nvSpPr>
        <p:spPr>
          <a:xfrm>
            <a:off x="1391102" y="650320"/>
            <a:ext cx="4331379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tx1"/>
                </a:solidFill>
                <a:latin typeface="JetBrains Mono"/>
              </a:rPr>
              <a:t>Create</a:t>
            </a:r>
          </a:p>
          <a:p>
            <a:pPr algn="ctr"/>
            <a:endParaRPr lang="en-US" altLang="zh-CN" sz="1800" b="1" i="0" dirty="0">
              <a:solidFill>
                <a:schemeClr val="tx1"/>
              </a:solidFill>
              <a:latin typeface="JetBrains Mono"/>
            </a:endParaRPr>
          </a:p>
          <a:p>
            <a:r>
              <a:rPr lang="en-US" altLang="zh-CN" sz="1800" b="1" i="0" dirty="0" err="1">
                <a:solidFill>
                  <a:srgbClr val="00006D"/>
                </a:solidFill>
                <a:latin typeface="JetBrains Mono"/>
              </a:rPr>
              <a:t>val</a:t>
            </a:r>
            <a:r>
              <a:rPr lang="en-US" altLang="zh-CN" sz="1800" b="1" i="0" dirty="0">
                <a:solidFill>
                  <a:srgbClr val="00006D"/>
                </a:solidFill>
                <a:latin typeface="JetBrains Mono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user = </a:t>
            </a:r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User.new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latin typeface="JetBrains Mono"/>
              </a:rPr>
              <a:t>{    </a:t>
            </a:r>
          </a:p>
          <a:p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	username 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= </a:t>
            </a:r>
            <a:r>
              <a:rPr lang="en-US" altLang="zh-CN" sz="1800" b="1" i="0" dirty="0" err="1">
                <a:solidFill>
                  <a:srgbClr val="00006D"/>
                </a:solidFill>
                <a:latin typeface="JetBrains Mono"/>
              </a:rPr>
              <a:t>this</a:t>
            </a:r>
            <a:r>
              <a:rPr lang="en-US" altLang="zh-CN" sz="1800" b="0" i="0" dirty="0" err="1">
                <a:solidFill>
                  <a:srgbClr val="3B6FE2"/>
                </a:solidFill>
                <a:latin typeface="JetBrains Mono"/>
              </a:rPr>
              <a:t>@Register</a:t>
            </a:r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.</a:t>
            </a:r>
            <a:r>
              <a:rPr lang="en-US" altLang="zh-CN" sz="1800" b="1" i="0" dirty="0" err="1">
                <a:solidFill>
                  <a:srgbClr val="520067"/>
                </a:solidFill>
                <a:latin typeface="JetBrains Mono"/>
              </a:rPr>
              <a:t>username</a:t>
            </a:r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    </a:t>
            </a:r>
          </a:p>
          <a:p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	password 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= </a:t>
            </a:r>
            <a:r>
              <a:rPr lang="en-US" altLang="zh-CN" b="1" dirty="0" err="1">
                <a:solidFill>
                  <a:srgbClr val="00006D"/>
                </a:solidFill>
                <a:latin typeface="JetBrains Mono"/>
              </a:rPr>
              <a:t>this</a:t>
            </a:r>
            <a:r>
              <a:rPr lang="en-US" altLang="zh-CN" dirty="0" err="1">
                <a:solidFill>
                  <a:srgbClr val="3B6FE2"/>
                </a:solidFill>
                <a:latin typeface="JetBrains Mono"/>
              </a:rPr>
              <a:t>@Register</a:t>
            </a:r>
            <a:r>
              <a:rPr lang="en-US" altLang="zh-CN" dirty="0" err="1">
                <a:solidFill>
                  <a:srgbClr val="000000"/>
                </a:solidFill>
                <a:latin typeface="JetBrains Mono"/>
              </a:rPr>
              <a:t>.</a:t>
            </a:r>
            <a:r>
              <a:rPr lang="en-US" altLang="zh-CN" b="1" dirty="0" err="1">
                <a:solidFill>
                  <a:srgbClr val="520067"/>
                </a:solidFill>
                <a:latin typeface="JetBrains Mono"/>
              </a:rPr>
              <a:t>password</a:t>
            </a:r>
            <a:endParaRPr lang="en-US" altLang="zh-CN" sz="1800" b="1" i="0" dirty="0">
              <a:solidFill>
                <a:srgbClr val="520067"/>
              </a:solidFill>
              <a:latin typeface="JetBrains Mono"/>
            </a:endParaRPr>
          </a:p>
          <a:p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}</a:t>
            </a:r>
            <a:endParaRPr lang="en-US" altLang="zh-CN" sz="1800" b="1" i="0" dirty="0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A7A78-A134-4F68-99F1-9A8BA4BB3215}"/>
              </a:ext>
            </a:extLst>
          </p:cNvPr>
          <p:cNvSpPr txBox="1"/>
          <p:nvPr/>
        </p:nvSpPr>
        <p:spPr>
          <a:xfrm>
            <a:off x="1425770" y="3657599"/>
            <a:ext cx="6968509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JetBrains Mono"/>
              </a:rPr>
              <a:t>Read</a:t>
            </a:r>
          </a:p>
          <a:p>
            <a:endParaRPr lang="en-US" altLang="zh-CN" sz="1800" b="0" i="0" dirty="0">
              <a:solidFill>
                <a:srgbClr val="000000"/>
              </a:solidFill>
              <a:latin typeface="JetBrains Mono"/>
            </a:endParaRPr>
          </a:p>
          <a:p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User.all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()</a:t>
            </a:r>
          </a:p>
          <a:p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User.find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latin typeface="JetBrains Mono"/>
              </a:rPr>
              <a:t>{ 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Users.</a:t>
            </a:r>
            <a:r>
              <a:rPr lang="en-US" altLang="zh-CN" sz="1800" b="1" i="0" dirty="0" err="1">
                <a:solidFill>
                  <a:srgbClr val="520067"/>
                </a:solidFill>
                <a:latin typeface="JetBrains Mono"/>
              </a:rPr>
              <a:t>username</a:t>
            </a:r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 </a:t>
            </a:r>
            <a:r>
              <a:rPr lang="en-US" altLang="zh-CN" sz="1800" b="0" i="1" dirty="0">
                <a:solidFill>
                  <a:srgbClr val="000000"/>
                </a:solidFill>
                <a:latin typeface="JetBrains Mono"/>
              </a:rPr>
              <a:t>eq </a:t>
            </a:r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username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) </a:t>
            </a:r>
            <a:r>
              <a:rPr lang="en-US" altLang="zh-CN" sz="1800" b="0" i="1" dirty="0">
                <a:solidFill>
                  <a:srgbClr val="000000"/>
                </a:solidFill>
                <a:latin typeface="JetBrains Mono"/>
              </a:rPr>
              <a:t>or 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Users.</a:t>
            </a:r>
            <a:r>
              <a:rPr lang="en-US" altLang="zh-CN" sz="1800" b="1" i="0" dirty="0" err="1">
                <a:solidFill>
                  <a:srgbClr val="520067"/>
                </a:solidFill>
                <a:latin typeface="JetBrains Mono"/>
              </a:rPr>
              <a:t>email</a:t>
            </a:r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 </a:t>
            </a:r>
            <a:r>
              <a:rPr lang="en-US" altLang="zh-CN" sz="1800" b="0" i="1" dirty="0">
                <a:solidFill>
                  <a:srgbClr val="000000"/>
                </a:solidFill>
                <a:latin typeface="JetBrains Mono"/>
              </a:rPr>
              <a:t>eq </a:t>
            </a:r>
            <a:r>
              <a:rPr lang="en-US" altLang="zh-CN" sz="1800" b="1" i="0" dirty="0">
                <a:solidFill>
                  <a:srgbClr val="520067"/>
                </a:solidFill>
                <a:latin typeface="JetBrains Mono"/>
              </a:rPr>
              <a:t>email</a:t>
            </a:r>
            <a:r>
              <a:rPr lang="en-US" altLang="zh-CN" sz="1800" b="0" i="0" dirty="0">
                <a:solidFill>
                  <a:srgbClr val="000000"/>
                </a:solidFill>
                <a:latin typeface="JetBrains Mono"/>
              </a:rPr>
              <a:t>) </a:t>
            </a:r>
            <a:r>
              <a:rPr lang="en-US" altLang="zh-CN" sz="1800" b="1" i="0" dirty="0">
                <a:solidFill>
                  <a:srgbClr val="000000"/>
                </a:solidFill>
                <a:latin typeface="JetBrains Mono"/>
              </a:rPr>
              <a:t>}</a:t>
            </a:r>
          </a:p>
          <a:p>
            <a:r>
              <a:rPr lang="en-US" altLang="zh-CN" dirty="0" err="1"/>
              <a:t>User.findById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5DBFE-C7C5-4291-86BF-CB5DCF573D93}"/>
              </a:ext>
            </a:extLst>
          </p:cNvPr>
          <p:cNvSpPr txBox="1"/>
          <p:nvPr/>
        </p:nvSpPr>
        <p:spPr>
          <a:xfrm>
            <a:off x="6144387" y="433365"/>
            <a:ext cx="3671329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JetBrains Mono"/>
              </a:rPr>
              <a:t>Delete</a:t>
            </a: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JetBrains Mono"/>
            </a:endParaRPr>
          </a:p>
          <a:p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JetBrains Mono"/>
              </a:rPr>
              <a:t>.delete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JetBrains Mono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5CA4C2-432E-4082-85F5-A06A83E67D29}"/>
              </a:ext>
            </a:extLst>
          </p:cNvPr>
          <p:cNvSpPr txBox="1"/>
          <p:nvPr/>
        </p:nvSpPr>
        <p:spPr>
          <a:xfrm>
            <a:off x="6144386" y="1879567"/>
            <a:ext cx="367132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JetBrains Mono"/>
              </a:rPr>
              <a:t>Update</a:t>
            </a:r>
          </a:p>
          <a:p>
            <a:endParaRPr lang="en-US" altLang="zh-CN" sz="1800" b="0" i="0" dirty="0">
              <a:solidFill>
                <a:srgbClr val="000000"/>
              </a:solidFill>
              <a:latin typeface="JetBrains Mono"/>
            </a:endParaRPr>
          </a:p>
          <a:p>
            <a:r>
              <a:rPr lang="en-US" altLang="zh-CN" sz="1800" b="0" i="0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JetBrains Mono"/>
              </a:rPr>
              <a:t>.</a:t>
            </a:r>
            <a:r>
              <a:rPr lang="en-US" altLang="zh-CN" sz="1800" b="1" i="0" u="none" strike="noStrike" baseline="0" dirty="0" err="1">
                <a:solidFill>
                  <a:srgbClr val="520067"/>
                </a:solidFill>
                <a:latin typeface="JetBrains Mono"/>
              </a:rPr>
              <a:t>username</a:t>
            </a:r>
            <a:r>
              <a:rPr lang="en-US" altLang="zh-CN" sz="1800" b="1" i="0" u="none" strike="noStrike" baseline="0" dirty="0">
                <a:solidFill>
                  <a:srgbClr val="520067"/>
                </a:solidFill>
                <a:latin typeface="JetBrains Mono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JetBrains Mono"/>
              </a:rPr>
              <a:t>= </a:t>
            </a:r>
            <a:r>
              <a:rPr lang="en-US" altLang="zh-CN" sz="1800" b="1" i="0" u="none" strike="noStrike" baseline="0" dirty="0">
                <a:solidFill>
                  <a:srgbClr val="0F7003"/>
                </a:solidFill>
                <a:latin typeface="JetBrains Mono"/>
              </a:rPr>
              <a:t>"</a:t>
            </a:r>
            <a:r>
              <a:rPr lang="en-US" altLang="zh-CN" sz="1800" b="1" i="0" u="none" strike="noStrike" baseline="0" dirty="0" err="1">
                <a:solidFill>
                  <a:srgbClr val="0F7003"/>
                </a:solidFill>
                <a:latin typeface="JetBrains Mono"/>
              </a:rPr>
              <a:t>newName</a:t>
            </a:r>
            <a:r>
              <a:rPr lang="en-US" altLang="zh-CN" sz="1800" b="1" i="0" u="none" strike="noStrike" baseline="0" dirty="0">
                <a:solidFill>
                  <a:srgbClr val="0F7003"/>
                </a:solidFill>
                <a:latin typeface="JetBrains Mon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34400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A5D12C-B15A-4B2F-B05B-BED4CE947DD9}"/>
              </a:ext>
            </a:extLst>
          </p:cNvPr>
          <p:cNvSpPr txBox="1"/>
          <p:nvPr/>
        </p:nvSpPr>
        <p:spPr>
          <a:xfrm>
            <a:off x="3718270" y="2487516"/>
            <a:ext cx="4272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Comic Sans MS" panose="030F0702030302020204" pitchFamily="66" charset="0"/>
              </a:rPr>
              <a:t>Thanks</a:t>
            </a:r>
            <a:endParaRPr lang="zh-CN" altLang="en-US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92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0EA0-54EA-4577-9BDE-B5A2464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99C1D-09B0-44B7-982D-ADF5529D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869" y="2576338"/>
            <a:ext cx="5176058" cy="27214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系统介绍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前端实现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后端实现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数据库管理</a:t>
            </a:r>
          </a:p>
        </p:txBody>
      </p:sp>
    </p:spTree>
    <p:extLst>
      <p:ext uri="{BB962C8B-B14F-4D97-AF65-F5344CB8AC3E}">
        <p14:creationId xmlns:p14="http://schemas.microsoft.com/office/powerpoint/2010/main" val="28009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57C88-E891-4C16-B50C-77894C4D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系统介绍</a:t>
            </a:r>
          </a:p>
        </p:txBody>
      </p:sp>
    </p:spTree>
    <p:extLst>
      <p:ext uri="{BB962C8B-B14F-4D97-AF65-F5344CB8AC3E}">
        <p14:creationId xmlns:p14="http://schemas.microsoft.com/office/powerpoint/2010/main" val="3963872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2D7F7-B844-413C-BBAA-8BCE44E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62626"/>
                </a:solidFill>
              </a:rPr>
              <a:t>主要功能</a:t>
            </a:r>
            <a:endParaRPr lang="en-US" altLang="zh-CN" dirty="0">
              <a:solidFill>
                <a:srgbClr val="262626"/>
              </a:solidFill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9E46C4E-9A21-4C4D-B012-302E3FB6A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24774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0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0C10C7-C34C-4162-A9BE-67F0DA0B9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3" b="22524"/>
          <a:stretch/>
        </p:blipFill>
        <p:spPr>
          <a:xfrm>
            <a:off x="2683099" y="357609"/>
            <a:ext cx="1882141" cy="3180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8D2BBE-ACC2-4A78-A29B-68ACCAD38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1" y="357609"/>
            <a:ext cx="3337933" cy="3096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5E28DD-E21E-461E-81C8-FCAC17B998B9}"/>
              </a:ext>
            </a:extLst>
          </p:cNvPr>
          <p:cNvSpPr txBox="1"/>
          <p:nvPr/>
        </p:nvSpPr>
        <p:spPr>
          <a:xfrm>
            <a:off x="819401" y="1863155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5AA0C3D-E1EF-44EF-BEE6-F187613355F6}"/>
              </a:ext>
            </a:extLst>
          </p:cNvPr>
          <p:cNvSpPr/>
          <p:nvPr/>
        </p:nvSpPr>
        <p:spPr>
          <a:xfrm>
            <a:off x="5295014" y="17478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E86CD3-79DF-430A-AD54-836AEE13E23C}"/>
              </a:ext>
            </a:extLst>
          </p:cNvPr>
          <p:cNvGrpSpPr/>
          <p:nvPr/>
        </p:nvGrpSpPr>
        <p:grpSpPr>
          <a:xfrm>
            <a:off x="1723752" y="4448322"/>
            <a:ext cx="2264712" cy="1432588"/>
            <a:chOff x="766822" y="4565280"/>
            <a:chExt cx="2264712" cy="143258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530795-E15C-4827-BF7C-8D46FE605B32}"/>
                </a:ext>
              </a:extLst>
            </p:cNvPr>
            <p:cNvSpPr txBox="1"/>
            <p:nvPr/>
          </p:nvSpPr>
          <p:spPr>
            <a:xfrm>
              <a:off x="766822" y="50823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语言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1F209B11-3955-427B-95E4-ED9587EE84E7}"/>
                </a:ext>
              </a:extLst>
            </p:cNvPr>
            <p:cNvSpPr/>
            <p:nvPr/>
          </p:nvSpPr>
          <p:spPr>
            <a:xfrm>
              <a:off x="1547038" y="4749946"/>
              <a:ext cx="353543" cy="1063256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D6AAB2-9F7B-4911-86DA-C89F6D78A884}"/>
                </a:ext>
              </a:extLst>
            </p:cNvPr>
            <p:cNvSpPr txBox="1"/>
            <p:nvPr/>
          </p:nvSpPr>
          <p:spPr>
            <a:xfrm>
              <a:off x="2216888" y="45652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中文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39A233-4F25-4A8D-991D-4915A61C4B40}"/>
                </a:ext>
              </a:extLst>
            </p:cNvPr>
            <p:cNvSpPr txBox="1"/>
            <p:nvPr/>
          </p:nvSpPr>
          <p:spPr>
            <a:xfrm>
              <a:off x="2216887" y="562853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English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C87597-746B-4C87-B4AF-9D0107045B7B}"/>
              </a:ext>
            </a:extLst>
          </p:cNvPr>
          <p:cNvGrpSpPr/>
          <p:nvPr/>
        </p:nvGrpSpPr>
        <p:grpSpPr>
          <a:xfrm>
            <a:off x="6273422" y="4448322"/>
            <a:ext cx="2788894" cy="1432588"/>
            <a:chOff x="766822" y="4565280"/>
            <a:chExt cx="2788894" cy="143258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8E17BA4-659F-47F7-83FC-2AEA61168823}"/>
                </a:ext>
              </a:extLst>
            </p:cNvPr>
            <p:cNvSpPr txBox="1"/>
            <p:nvPr/>
          </p:nvSpPr>
          <p:spPr>
            <a:xfrm>
              <a:off x="766822" y="50823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主题</a:t>
              </a: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7C80930C-9CED-41D7-8C74-BE230859863A}"/>
                </a:ext>
              </a:extLst>
            </p:cNvPr>
            <p:cNvSpPr/>
            <p:nvPr/>
          </p:nvSpPr>
          <p:spPr>
            <a:xfrm>
              <a:off x="1547038" y="4749946"/>
              <a:ext cx="353543" cy="1063256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5595B8-EBE0-4FB8-AFB1-A67FFCD27E67}"/>
                </a:ext>
              </a:extLst>
            </p:cNvPr>
            <p:cNvSpPr txBox="1"/>
            <p:nvPr/>
          </p:nvSpPr>
          <p:spPr>
            <a:xfrm>
              <a:off x="2216888" y="45652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自定义配色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E4E2EE4-2D24-4084-B93F-6A3AA9CD78EC}"/>
                </a:ext>
              </a:extLst>
            </p:cNvPr>
            <p:cNvSpPr txBox="1"/>
            <p:nvPr/>
          </p:nvSpPr>
          <p:spPr>
            <a:xfrm>
              <a:off x="2216887" y="56285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暗色模式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951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012D07-EC9C-425A-9E0B-D13220D3D082}"/>
              </a:ext>
            </a:extLst>
          </p:cNvPr>
          <p:cNvGrpSpPr/>
          <p:nvPr/>
        </p:nvGrpSpPr>
        <p:grpSpPr>
          <a:xfrm>
            <a:off x="6439804" y="1035742"/>
            <a:ext cx="4949027" cy="4914358"/>
            <a:chOff x="5893764" y="229684"/>
            <a:chExt cx="4949027" cy="491435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AE1B26-64C1-4C5E-9EF3-2F703516B408}"/>
                </a:ext>
              </a:extLst>
            </p:cNvPr>
            <p:cNvSpPr/>
            <p:nvPr/>
          </p:nvSpPr>
          <p:spPr>
            <a:xfrm>
              <a:off x="5893764" y="229684"/>
              <a:ext cx="4949027" cy="49143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5679FB72-542D-4A91-8921-AB18E844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65" y="330583"/>
              <a:ext cx="2160000" cy="4674783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5E150413-E200-4077-B567-0183C479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566" y="321915"/>
              <a:ext cx="2160000" cy="4674783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B887669-FB51-425B-B1C6-ED40DB697440}"/>
              </a:ext>
            </a:extLst>
          </p:cNvPr>
          <p:cNvGrpSpPr/>
          <p:nvPr/>
        </p:nvGrpSpPr>
        <p:grpSpPr>
          <a:xfrm>
            <a:off x="550372" y="1035742"/>
            <a:ext cx="4949027" cy="4914357"/>
            <a:chOff x="550374" y="229683"/>
            <a:chExt cx="4949027" cy="491435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47375B5-7603-40BE-BC75-E06C24E209EC}"/>
                </a:ext>
              </a:extLst>
            </p:cNvPr>
            <p:cNvSpPr/>
            <p:nvPr/>
          </p:nvSpPr>
          <p:spPr>
            <a:xfrm>
              <a:off x="550374" y="229683"/>
              <a:ext cx="4949027" cy="49143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5BF1B4B-A65C-47A7-923B-66CA8216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34" y="450699"/>
              <a:ext cx="2160000" cy="431999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3B2B171-C66E-4E9C-8960-266FF3F62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094" y="450698"/>
              <a:ext cx="2160000" cy="4320000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54FF1A-6218-46F9-AA57-9C73D5C4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平台适配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3495DD0-349C-44B0-BEF1-8EB2202F8DC0}"/>
              </a:ext>
            </a:extLst>
          </p:cNvPr>
          <p:cNvSpPr txBox="1"/>
          <p:nvPr/>
        </p:nvSpPr>
        <p:spPr>
          <a:xfrm>
            <a:off x="3092092" y="4050600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5ACD99-5AC2-419D-81A6-63F8CEEEB450}"/>
              </a:ext>
            </a:extLst>
          </p:cNvPr>
          <p:cNvSpPr txBox="1"/>
          <p:nvPr/>
        </p:nvSpPr>
        <p:spPr>
          <a:xfrm>
            <a:off x="8315351" y="4050600"/>
            <a:ext cx="6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ios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1F920E3-0CD6-414F-BB41-1778A221FABA}"/>
              </a:ext>
            </a:extLst>
          </p:cNvPr>
          <p:cNvSpPr txBox="1"/>
          <p:nvPr/>
        </p:nvSpPr>
        <p:spPr>
          <a:xfrm>
            <a:off x="5617344" y="265507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flutter</a:t>
            </a:r>
            <a:endParaRPr lang="zh-CN" altLang="en-US" sz="2400" dirty="0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FB81870B-4BE3-4DBE-8078-0C97F70344DD}"/>
              </a:ext>
            </a:extLst>
          </p:cNvPr>
          <p:cNvSpPr/>
          <p:nvPr/>
        </p:nvSpPr>
        <p:spPr>
          <a:xfrm rot="5400000">
            <a:off x="5753385" y="1109156"/>
            <a:ext cx="685230" cy="4819021"/>
          </a:xfrm>
          <a:prstGeom prst="leftBrace">
            <a:avLst>
              <a:gd name="adj1" fmla="val 130555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4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0.00069 L 0.00053 0.296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83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-2.59259E-6 L -0.00131 0.2960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/>
      <p:bldP spid="42" grpId="1"/>
      <p:bldP spid="43" grpId="0"/>
      <p:bldP spid="43" grpId="1"/>
      <p:bldP spid="51" grpId="0"/>
      <p:bldP spid="51" grpId="1"/>
      <p:bldP spid="51" grpId="2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4E0484-82E0-4BAA-BA7E-E117A4EBBE0F}"/>
              </a:ext>
            </a:extLst>
          </p:cNvPr>
          <p:cNvGrpSpPr/>
          <p:nvPr/>
        </p:nvGrpSpPr>
        <p:grpSpPr>
          <a:xfrm>
            <a:off x="1271657" y="153312"/>
            <a:ext cx="10749890" cy="3014587"/>
            <a:chOff x="765168" y="193396"/>
            <a:chExt cx="10749890" cy="301458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DE71357-A1B1-4AD9-9A3F-58FA3ACE5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6"/>
            <a:stretch/>
          </p:blipFill>
          <p:spPr>
            <a:xfrm>
              <a:off x="765168" y="193397"/>
              <a:ext cx="1598842" cy="301458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CCB4FEB-259E-477E-85CE-158BF821F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26"/>
            <a:stretch/>
          </p:blipFill>
          <p:spPr>
            <a:xfrm>
              <a:off x="2571020" y="193397"/>
              <a:ext cx="1598842" cy="301458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FF01E8D-5DD1-4E20-A06A-4F957BC06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" b="5726"/>
            <a:stretch/>
          </p:blipFill>
          <p:spPr>
            <a:xfrm>
              <a:off x="7988576" y="193396"/>
              <a:ext cx="1593020" cy="301458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CAF27BB-B45A-49C7-8541-BED490FD1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" b="5726"/>
            <a:stretch/>
          </p:blipFill>
          <p:spPr>
            <a:xfrm>
              <a:off x="6182724" y="193396"/>
              <a:ext cx="1593020" cy="301458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569303F-86D3-4F8E-9636-C75ECB72B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" b="5726"/>
            <a:stretch/>
          </p:blipFill>
          <p:spPr>
            <a:xfrm>
              <a:off x="4376872" y="193396"/>
              <a:ext cx="1593020" cy="301458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28E98D2-62B9-49FD-A104-2F852716F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618" b="5726"/>
            <a:stretch/>
          </p:blipFill>
          <p:spPr>
            <a:xfrm>
              <a:off x="9794425" y="193396"/>
              <a:ext cx="1720633" cy="3014587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49AABB7-9656-4C34-976B-0E54FFA05F72}"/>
              </a:ext>
            </a:extLst>
          </p:cNvPr>
          <p:cNvGrpSpPr/>
          <p:nvPr/>
        </p:nvGrpSpPr>
        <p:grpSpPr>
          <a:xfrm>
            <a:off x="1271657" y="3275219"/>
            <a:ext cx="10628100" cy="3459340"/>
            <a:chOff x="781950" y="3283886"/>
            <a:chExt cx="10628100" cy="345934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033DABA-FE34-4ECB-9279-67A6C594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50" y="3283886"/>
              <a:ext cx="1598400" cy="345934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0D4983E-FDD3-4B33-94FE-4D4544A7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890" y="3283886"/>
              <a:ext cx="1598400" cy="345934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2C7CF22-0435-4DFF-AA58-9EA70AB2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830" y="3283886"/>
              <a:ext cx="1598400" cy="345934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18D7132-02DC-4F53-ABCA-19D77E37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9770" y="3283886"/>
              <a:ext cx="1598400" cy="345934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43E070D5-7E89-4597-9445-D2AB3BAF4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5710" y="3283886"/>
              <a:ext cx="1598400" cy="345934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0074F8E-840E-467F-832B-E98B63AF3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650" y="3283886"/>
              <a:ext cx="1598400" cy="3459340"/>
            </a:xfrm>
            <a:prstGeom prst="rect">
              <a:avLst/>
            </a:prstGeom>
          </p:spPr>
        </p:pic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6C981A66-0DD6-4D4C-A5F5-D8377CA32A0C}"/>
              </a:ext>
            </a:extLst>
          </p:cNvPr>
          <p:cNvSpPr txBox="1"/>
          <p:nvPr/>
        </p:nvSpPr>
        <p:spPr>
          <a:xfrm rot="16200000">
            <a:off x="335726" y="1105081"/>
            <a:ext cx="461665" cy="8031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A70199F-0237-4AF8-A088-8ED72E8C9BD7}"/>
              </a:ext>
            </a:extLst>
          </p:cNvPr>
          <p:cNvSpPr txBox="1"/>
          <p:nvPr/>
        </p:nvSpPr>
        <p:spPr>
          <a:xfrm>
            <a:off x="394362" y="47512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ios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95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96DE7-AAF7-495D-AD48-F7701EE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E782C-99CA-4C74-AD91-55688601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Flutter + MVVM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7587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1D253FE-21BF-4B36-9EC4-ADA9BF2D3996}"/>
              </a:ext>
            </a:extLst>
          </p:cNvPr>
          <p:cNvSpPr txBox="1"/>
          <p:nvPr/>
        </p:nvSpPr>
        <p:spPr>
          <a:xfrm>
            <a:off x="429396" y="1941943"/>
            <a:ext cx="4534441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ViewModel</a:t>
            </a:r>
            <a:endParaRPr lang="en-US" altLang="zh-CN" sz="1600" b="0" i="0" dirty="0">
              <a:solidFill>
                <a:srgbClr val="BF6426"/>
              </a:solidFill>
              <a:latin typeface="JetBrains Mono"/>
            </a:endParaRP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class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T_ViewModel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with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ChangeNotifier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{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var </a:t>
            </a:r>
            <a:r>
              <a:rPr lang="en-US" altLang="zh-CN" sz="1600" b="0" i="0" dirty="0" err="1">
                <a:solidFill>
                  <a:srgbClr val="85609A"/>
                </a:solidFill>
                <a:latin typeface="JetBrains Mono"/>
              </a:rPr>
              <a:t>data_a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</a:t>
            </a:r>
          </a:p>
          <a:p>
            <a:r>
              <a:rPr lang="en-US" altLang="zh-CN" sz="1600" dirty="0">
                <a:solidFill>
                  <a:srgbClr val="BF6426"/>
                </a:solidFill>
                <a:latin typeface="JetBrains Mono"/>
              </a:rPr>
              <a:t>	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var </a:t>
            </a:r>
            <a:r>
              <a:rPr lang="en-US" altLang="zh-CN" sz="1600" b="0" i="0" dirty="0" err="1">
                <a:solidFill>
                  <a:srgbClr val="85609A"/>
                </a:solidFill>
                <a:latin typeface="JetBrains Mono"/>
              </a:rPr>
              <a:t>data_b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</a:t>
            </a:r>
          </a:p>
          <a:p>
            <a:endParaRPr lang="en-US" altLang="zh-CN" sz="1600" b="0" i="0" dirty="0">
              <a:solidFill>
                <a:srgbClr val="BF6426"/>
              </a:solidFill>
              <a:latin typeface="JetBrains Mono"/>
            </a:endParaRPr>
          </a:p>
          <a:p>
            <a:r>
              <a:rPr lang="en-US" altLang="zh-CN" sz="1600" dirty="0">
                <a:solidFill>
                  <a:srgbClr val="BF6426"/>
                </a:solidFill>
                <a:latin typeface="JetBrains Mono"/>
              </a:rPr>
              <a:t>	</a:t>
            </a:r>
            <a:r>
              <a:rPr lang="en-US" altLang="zh-CN" sz="1600" b="0" i="0" dirty="0" err="1">
                <a:solidFill>
                  <a:srgbClr val="FEBB5B"/>
                </a:solidFill>
                <a:latin typeface="JetBrains Mono"/>
              </a:rPr>
              <a:t>reqDataA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 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async 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{   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</a:t>
            </a:r>
            <a:r>
              <a:rPr lang="en-US" altLang="zh-CN" sz="1600" b="0" i="0" dirty="0" err="1">
                <a:solidFill>
                  <a:srgbClr val="85609A"/>
                </a:solidFill>
                <a:latin typeface="JetBrains Mono"/>
              </a:rPr>
              <a:t>data_a</a:t>
            </a:r>
            <a:r>
              <a:rPr lang="en-US" altLang="zh-CN" sz="1600" b="0" i="0" dirty="0">
                <a:solidFill>
                  <a:srgbClr val="85609A"/>
                </a:solidFill>
                <a:latin typeface="JetBrains Mono"/>
              </a:rPr>
              <a:t> 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= 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await 	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().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getDataA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  </a:t>
            </a:r>
          </a:p>
          <a:p>
            <a:r>
              <a:rPr lang="en-US" altLang="zh-CN" sz="1600" dirty="0">
                <a:solidFill>
                  <a:srgbClr val="BF6426"/>
                </a:solidFill>
                <a:latin typeface="JetBrains Mono"/>
              </a:rPr>
              <a:t>		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notifyListeners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 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}</a:t>
            </a:r>
          </a:p>
          <a:p>
            <a:endParaRPr lang="en-US" altLang="zh-CN" sz="1600" b="0" i="0" dirty="0">
              <a:solidFill>
                <a:srgbClr val="99A8BA"/>
              </a:solidFill>
              <a:latin typeface="JetBrains Mono"/>
            </a:endParaRPr>
          </a:p>
          <a:p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906679-33B5-400D-9C2A-94AF9F8BCADB}"/>
              </a:ext>
            </a:extLst>
          </p:cNvPr>
          <p:cNvSpPr txBox="1"/>
          <p:nvPr/>
        </p:nvSpPr>
        <p:spPr>
          <a:xfrm>
            <a:off x="5820090" y="4324327"/>
            <a:ext cx="387428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Model</a:t>
            </a:r>
            <a:endParaRPr lang="en-US" altLang="zh-CN" sz="1600" b="0" i="0" dirty="0">
              <a:solidFill>
                <a:srgbClr val="BF6426"/>
              </a:solidFill>
              <a:latin typeface="JetBrains Mono"/>
            </a:endParaRP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class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{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/// </a:t>
            </a:r>
            <a:r>
              <a:rPr lang="zh-CN" altLang="en-US" sz="1600" dirty="0">
                <a:solidFill>
                  <a:srgbClr val="99A8BA"/>
                </a:solidFill>
                <a:latin typeface="JetBrains Mono"/>
              </a:rPr>
              <a:t>单例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  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	static const </a:t>
            </a:r>
            <a:r>
              <a:rPr lang="en-US" altLang="zh-CN" sz="1600" b="0" i="1" dirty="0">
                <a:solidFill>
                  <a:srgbClr val="85609A"/>
                </a:solidFill>
                <a:latin typeface="JetBrains Mono"/>
              </a:rPr>
              <a:t>_instance 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= </a:t>
            </a:r>
            <a:r>
              <a:rPr lang="en-US" altLang="zh-CN" sz="1600" b="0" i="0" dirty="0" err="1">
                <a:solidFill>
                  <a:srgbClr val="FEBB5B"/>
                </a:solidFill>
                <a:latin typeface="JetBrains Mono"/>
              </a:rPr>
              <a:t>T_Model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.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_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 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	factory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 =&gt; </a:t>
            </a:r>
            <a:r>
              <a:rPr lang="en-US" altLang="zh-CN" sz="1600" b="0" i="1" dirty="0">
                <a:solidFill>
                  <a:srgbClr val="85609A"/>
                </a:solidFill>
                <a:latin typeface="JetBrains Mono"/>
              </a:rPr>
              <a:t>_instance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	const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.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_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    </a:t>
            </a:r>
          </a:p>
          <a:p>
            <a:endParaRPr lang="en-US" altLang="zh-CN" sz="1600" dirty="0">
              <a:solidFill>
                <a:srgbClr val="BF6426"/>
              </a:solidFill>
              <a:latin typeface="JetBrains Mono"/>
            </a:endParaRPr>
          </a:p>
          <a:p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	</a:t>
            </a:r>
            <a:r>
              <a:rPr lang="en-US" altLang="zh-CN" sz="1600" b="0" i="0" dirty="0" err="1">
                <a:solidFill>
                  <a:srgbClr val="FEBB5B"/>
                </a:solidFill>
                <a:latin typeface="JetBrains Mono"/>
              </a:rPr>
              <a:t>getDataA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 =&gt; ...</a:t>
            </a:r>
            <a:endParaRPr lang="en-US" altLang="zh-CN" sz="1600" dirty="0">
              <a:solidFill>
                <a:srgbClr val="99A8BA"/>
              </a:solidFill>
              <a:latin typeface="JetBrains Mono"/>
            </a:endParaRPr>
          </a:p>
          <a:p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B66590-D42E-4389-A346-BD7D9A5D823C}"/>
              </a:ext>
            </a:extLst>
          </p:cNvPr>
          <p:cNvSpPr txBox="1"/>
          <p:nvPr/>
        </p:nvSpPr>
        <p:spPr>
          <a:xfrm>
            <a:off x="5783977" y="125675"/>
            <a:ext cx="549940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0" i="0" dirty="0">
                <a:latin typeface="JetBrains Mono"/>
              </a:rPr>
              <a:t>View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class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T_View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extends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StatelessWidget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{ 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</a:t>
            </a:r>
            <a:r>
              <a:rPr lang="en-US" altLang="zh-CN" sz="1600" b="0" i="0" dirty="0">
                <a:solidFill>
                  <a:srgbClr val="ADA920"/>
                </a:solidFill>
                <a:latin typeface="JetBrains Mono"/>
              </a:rPr>
              <a:t>@override  </a:t>
            </a:r>
          </a:p>
          <a:p>
            <a:r>
              <a:rPr lang="en-US" altLang="zh-CN" sz="1600" dirty="0">
                <a:solidFill>
                  <a:srgbClr val="ADA920"/>
                </a:solidFill>
                <a:latin typeface="JetBrains Mono"/>
              </a:rPr>
              <a:t>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Widget 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build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BuildContext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 context) =&gt; 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Scaffold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       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body: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ChangeNotifierProvider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create: (context) =&gt;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T_ViewModel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         </a:t>
            </a:r>
          </a:p>
          <a:p>
            <a:r>
              <a:rPr lang="en-US" altLang="zh-CN" sz="1600" dirty="0">
                <a:solidFill>
                  <a:srgbClr val="BF6426"/>
                </a:solidFill>
                <a:latin typeface="JetBrains Mono"/>
              </a:rPr>
              <a:t>	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child: 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Consumer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&lt;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T_ViewModel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&gt;(             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builder: (context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viewModel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_) =&gt;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			</a:t>
            </a:r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Column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                    </a:t>
            </a:r>
          </a:p>
          <a:p>
            <a:r>
              <a:rPr lang="en-US" altLang="zh-CN" sz="1600" dirty="0">
                <a:solidFill>
                  <a:srgbClr val="99A8BA"/>
                </a:solidFill>
                <a:latin typeface="JetBrains Mono"/>
              </a:rPr>
              <a:t>				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children: &lt;Widget&gt;[                      </a:t>
            </a:r>
          </a:p>
          <a:p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							Text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viewModel.data_a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                     </a:t>
            </a:r>
          </a:p>
          <a:p>
            <a:r>
              <a:rPr lang="en-US" altLang="zh-CN" sz="1600" b="0" i="0" dirty="0">
                <a:solidFill>
                  <a:srgbClr val="FEBB5B"/>
                </a:solidFill>
                <a:latin typeface="JetBrains Mono"/>
              </a:rPr>
              <a:t>							Text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(</a:t>
            </a:r>
            <a:r>
              <a:rPr lang="en-US" altLang="zh-CN" sz="1600" b="0" i="0" dirty="0" err="1">
                <a:solidFill>
                  <a:srgbClr val="99A8BA"/>
                </a:solidFill>
                <a:latin typeface="JetBrains Mono"/>
              </a:rPr>
              <a:t>viewModel.data_b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                  </a:t>
            </a:r>
          </a:p>
          <a:p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						]))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       </a:t>
            </a:r>
          </a:p>
          <a:p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 					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,</a:t>
            </a:r>
          </a:p>
          <a:p>
            <a:r>
              <a:rPr lang="en-US" altLang="zh-CN" sz="1600" dirty="0">
                <a:solidFill>
                  <a:srgbClr val="BF6426"/>
                </a:solidFill>
                <a:latin typeface="JetBrains Mono"/>
              </a:rPr>
              <a:t>				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 </a:t>
            </a:r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)</a:t>
            </a:r>
            <a:r>
              <a:rPr lang="en-US" altLang="zh-CN" sz="1600" b="0" i="0" dirty="0">
                <a:solidFill>
                  <a:srgbClr val="BF6426"/>
                </a:solidFill>
                <a:latin typeface="JetBrains Mono"/>
              </a:rPr>
              <a:t>;</a:t>
            </a:r>
          </a:p>
          <a:p>
            <a:r>
              <a:rPr lang="en-US" altLang="zh-CN" sz="1600" b="0" i="0" dirty="0">
                <a:solidFill>
                  <a:srgbClr val="99A8BA"/>
                </a:solidFill>
                <a:latin typeface="JetBrains Mono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98331B-6C8C-49D9-A256-4915C7628557}"/>
              </a:ext>
            </a:extLst>
          </p:cNvPr>
          <p:cNvSpPr/>
          <p:nvPr/>
        </p:nvSpPr>
        <p:spPr>
          <a:xfrm>
            <a:off x="2526516" y="2218082"/>
            <a:ext cx="1863471" cy="286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0" i="0" dirty="0" err="1">
                <a:solidFill>
                  <a:srgbClr val="FF0000"/>
                </a:solidFill>
                <a:latin typeface="JetBrains Mono"/>
              </a:rPr>
              <a:t>ChangeNotifier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4E9BDD-3CA8-4F0E-8BBD-83665FBBCDC1}"/>
              </a:ext>
            </a:extLst>
          </p:cNvPr>
          <p:cNvSpPr/>
          <p:nvPr/>
        </p:nvSpPr>
        <p:spPr>
          <a:xfrm>
            <a:off x="1279512" y="3717616"/>
            <a:ext cx="1863471" cy="286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JetBrains Mono"/>
              </a:rPr>
              <a:t>notifyListeners</a:t>
            </a:r>
            <a:r>
              <a:rPr lang="en-US" altLang="zh-CN" sz="2000" dirty="0">
                <a:solidFill>
                  <a:srgbClr val="FF0000"/>
                </a:solidFill>
                <a:latin typeface="JetBrains Mono"/>
              </a:rPr>
              <a:t>();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4995DF-BA02-4CAC-A924-AD2C822EEF38}"/>
              </a:ext>
            </a:extLst>
          </p:cNvPr>
          <p:cNvSpPr/>
          <p:nvPr/>
        </p:nvSpPr>
        <p:spPr>
          <a:xfrm>
            <a:off x="7276197" y="1127403"/>
            <a:ext cx="2649669" cy="286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JetBrains Mono"/>
              </a:rPr>
              <a:t>ChangeNotifierProvider</a:t>
            </a:r>
            <a:endParaRPr lang="en-US" altLang="zh-CN" sz="2000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CC3290-E5DC-4719-A722-C0E4B7F2744D}"/>
              </a:ext>
            </a:extLst>
          </p:cNvPr>
          <p:cNvSpPr/>
          <p:nvPr/>
        </p:nvSpPr>
        <p:spPr>
          <a:xfrm>
            <a:off x="7570886" y="1614872"/>
            <a:ext cx="1244480" cy="286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JetBrains Mono"/>
              </a:rPr>
              <a:t>Consumer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41F8B20-BD8D-42C7-9558-A3834FCC23D3}"/>
              </a:ext>
            </a:extLst>
          </p:cNvPr>
          <p:cNvCxnSpPr>
            <a:cxnSpLocks/>
          </p:cNvCxnSpPr>
          <p:nvPr/>
        </p:nvCxnSpPr>
        <p:spPr>
          <a:xfrm flipV="1">
            <a:off x="3757277" y="1057410"/>
            <a:ext cx="2026700" cy="884534"/>
          </a:xfrm>
          <a:prstGeom prst="bentConnector3">
            <a:avLst>
              <a:gd name="adj1" fmla="val -4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660276-EE42-443A-BBE7-F98A3F0B3531}"/>
              </a:ext>
            </a:extLst>
          </p:cNvPr>
          <p:cNvSpPr txBox="1"/>
          <p:nvPr/>
        </p:nvSpPr>
        <p:spPr>
          <a:xfrm>
            <a:off x="3957525" y="827757"/>
            <a:ext cx="141638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JetBrains Mono"/>
              </a:rPr>
              <a:t>notifyListeners</a:t>
            </a:r>
            <a:r>
              <a:rPr lang="en-US" altLang="zh-CN" sz="1400" dirty="0">
                <a:latin typeface="JetBrains Mono"/>
              </a:rPr>
              <a:t>,</a:t>
            </a:r>
          </a:p>
          <a:p>
            <a:r>
              <a:rPr lang="zh-CN" altLang="en-US" sz="1400" dirty="0">
                <a:latin typeface="JetBrains Mono"/>
              </a:rPr>
              <a:t>通知</a:t>
            </a:r>
            <a:r>
              <a:rPr lang="en-US" altLang="zh-CN" sz="1400" dirty="0">
                <a:latin typeface="JetBrains Mono"/>
              </a:rPr>
              <a:t>UI</a:t>
            </a:r>
            <a:r>
              <a:rPr lang="zh-CN" altLang="en-US" sz="1400" dirty="0">
                <a:latin typeface="JetBrains Mono"/>
              </a:rPr>
              <a:t>更新</a:t>
            </a:r>
            <a:endParaRPr lang="en-US" altLang="zh-CN" sz="1400" dirty="0">
              <a:latin typeface="JetBrains Mono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2C27BC6-C3DF-46DF-ABC7-3FA94A255174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96617" y="277353"/>
            <a:ext cx="3087360" cy="1664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C3F7ED6-B649-44D6-806A-7D0A823740EA}"/>
              </a:ext>
            </a:extLst>
          </p:cNvPr>
          <p:cNvSpPr txBox="1"/>
          <p:nvPr/>
        </p:nvSpPr>
        <p:spPr>
          <a:xfrm>
            <a:off x="2903815" y="36319"/>
            <a:ext cx="180686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绑定</a:t>
            </a:r>
            <a:r>
              <a:rPr lang="en-US" altLang="zh-CN" sz="1400" dirty="0" err="1"/>
              <a:t>data_a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data_b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reqDataA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4AB46DD-C12B-44A7-ADEB-1C46FAD5923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051187" y="3388139"/>
            <a:ext cx="414333" cy="312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1E41918-526D-4218-B5A4-5E95D200866E}"/>
              </a:ext>
            </a:extLst>
          </p:cNvPr>
          <p:cNvSpPr txBox="1"/>
          <p:nvPr/>
        </p:nvSpPr>
        <p:spPr>
          <a:xfrm>
            <a:off x="3653266" y="5018849"/>
            <a:ext cx="87556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/>
              <a:t>getDataA</a:t>
            </a:r>
            <a:endParaRPr lang="zh-CN" altLang="en-US" sz="1400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B41C5ED-0572-4CC3-90D3-61EED7B7473E}"/>
              </a:ext>
            </a:extLst>
          </p:cNvPr>
          <p:cNvCxnSpPr>
            <a:cxnSpLocks/>
          </p:cNvCxnSpPr>
          <p:nvPr/>
        </p:nvCxnSpPr>
        <p:spPr>
          <a:xfrm rot="10800000">
            <a:off x="1469105" y="4742707"/>
            <a:ext cx="4350985" cy="12724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756FDEB-8390-409A-9346-6C05A9264CF7}"/>
              </a:ext>
            </a:extLst>
          </p:cNvPr>
          <p:cNvSpPr txBox="1"/>
          <p:nvPr/>
        </p:nvSpPr>
        <p:spPr>
          <a:xfrm>
            <a:off x="2646854" y="5861219"/>
            <a:ext cx="10743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/>
              <a:t>返回 </a:t>
            </a:r>
            <a:r>
              <a:rPr lang="en-US" altLang="zh-CN" sz="1400" dirty="0" err="1"/>
              <a:t>data_a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759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34" grpId="0" animBg="1"/>
      <p:bldP spid="41" grpId="0" animBg="1"/>
      <p:bldP spid="44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3.1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5.8|7.6|6.5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8|7.2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2927</TotalTime>
  <Words>644</Words>
  <Application>Microsoft Office PowerPoint</Application>
  <PresentationFormat>宽屏</PresentationFormat>
  <Paragraphs>149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JetBrains Mono</vt:lpstr>
      <vt:lpstr>等线</vt:lpstr>
      <vt:lpstr>Arial</vt:lpstr>
      <vt:lpstr>Comic Sans MS</vt:lpstr>
      <vt:lpstr>Gill Sans MT</vt:lpstr>
      <vt:lpstr>包裹</vt:lpstr>
      <vt:lpstr>基于flutter和kotlin ktor框架博客系统的 设计与实现</vt:lpstr>
      <vt:lpstr>目录</vt:lpstr>
      <vt:lpstr>系统介绍</vt:lpstr>
      <vt:lpstr>主要功能</vt:lpstr>
      <vt:lpstr>PowerPoint 演示文稿</vt:lpstr>
      <vt:lpstr>平台适配</vt:lpstr>
      <vt:lpstr>PowerPoint 演示文稿</vt:lpstr>
      <vt:lpstr>前端实现</vt:lpstr>
      <vt:lpstr>PowerPoint 演示文稿</vt:lpstr>
      <vt:lpstr>后端实现</vt:lpstr>
      <vt:lpstr>PowerPoint 演示文稿</vt:lpstr>
      <vt:lpstr>数据库管理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基于flutter和kotlin ktor框架博客系统的 设计与实现</dc:title>
  <dc:creator>刘志远· prime</dc:creator>
  <cp:lastModifiedBy>刘志远· prime</cp:lastModifiedBy>
  <cp:revision>8</cp:revision>
  <dcterms:created xsi:type="dcterms:W3CDTF">2020-05-20T03:41:48Z</dcterms:created>
  <dcterms:modified xsi:type="dcterms:W3CDTF">2020-05-27T14:52:21Z</dcterms:modified>
</cp:coreProperties>
</file>