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8409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45939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3677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65055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30174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52631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8440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940648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79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2556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5707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9690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7082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3647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7945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1466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531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1F1B3E-F996-4709-9D30-997C7528F893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F2EA15-FA66-439A-B2FE-A48E0A5D7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1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85A54-243F-43B9-BF07-797B365A9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Hadoop </a:t>
            </a:r>
            <a:r>
              <a:rPr lang="zh-CN" altLang="en-US" dirty="0"/>
              <a:t>大作业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F90D9-32F4-4005-90A6-DC89F4920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刘志远  </a:t>
            </a:r>
            <a:r>
              <a:rPr lang="en-US" altLang="zh-CN" dirty="0"/>
              <a:t>16110100617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3909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6AEFE6-D6E6-4E8B-8CE7-BE7BC907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4" y="329690"/>
            <a:ext cx="3914411" cy="26439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D47F43-A962-4C50-A2C9-3868F0314C81}"/>
              </a:ext>
            </a:extLst>
          </p:cNvPr>
          <p:cNvSpPr txBox="1"/>
          <p:nvPr/>
        </p:nvSpPr>
        <p:spPr>
          <a:xfrm>
            <a:off x="1184211" y="313023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Vscode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简单处理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79057F-7528-4A8B-B4E5-A89BB550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44" y="4352980"/>
            <a:ext cx="9949637" cy="18504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39F603-B230-4CDA-8B74-3B776B8D9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89" y="173326"/>
            <a:ext cx="3741038" cy="325567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811354-9689-4FD7-85FA-EB5F1D875FA2}"/>
              </a:ext>
            </a:extLst>
          </p:cNvPr>
          <p:cNvSpPr txBox="1"/>
          <p:nvPr/>
        </p:nvSpPr>
        <p:spPr>
          <a:xfrm>
            <a:off x="4678532" y="3868899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Scala </a:t>
            </a:r>
            <a:r>
              <a:rPr lang="zh-CN" altLang="en-US" dirty="0">
                <a:solidFill>
                  <a:srgbClr val="FF0000"/>
                </a:solidFill>
              </a:rPr>
              <a:t>随机出省份</a:t>
            </a:r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F1ABBB1D-2621-4B06-B31C-AA2AF54C6C3A}"/>
              </a:ext>
            </a:extLst>
          </p:cNvPr>
          <p:cNvSpPr/>
          <p:nvPr/>
        </p:nvSpPr>
        <p:spPr>
          <a:xfrm rot="19013936">
            <a:off x="6094149" y="3085710"/>
            <a:ext cx="864465" cy="4438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346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E54B48-FB4F-4B84-B118-2D2673B91DC2}"/>
              </a:ext>
            </a:extLst>
          </p:cNvPr>
          <p:cNvSpPr txBox="1"/>
          <p:nvPr/>
        </p:nvSpPr>
        <p:spPr>
          <a:xfrm>
            <a:off x="488272" y="88422"/>
            <a:ext cx="190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MapReduce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AED6EB-98BA-4F69-A5EB-31D236EF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79" y="779181"/>
            <a:ext cx="8933077" cy="5054959"/>
          </a:xfrm>
          <a:prstGeom prst="rect">
            <a:avLst/>
          </a:prstGeom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17562F20-9CF5-4A23-AE7F-1F4C1C538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806" y="3306661"/>
            <a:ext cx="3790307" cy="338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536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553BB1-857C-4B95-AE62-352EC7E7018F}"/>
              </a:ext>
            </a:extLst>
          </p:cNvPr>
          <p:cNvSpPr txBox="1"/>
          <p:nvPr/>
        </p:nvSpPr>
        <p:spPr>
          <a:xfrm>
            <a:off x="488272" y="0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hive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0F1FD9C3-19BB-486B-916D-8A3B909BD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58"/>
          <a:stretch/>
        </p:blipFill>
        <p:spPr bwMode="auto">
          <a:xfrm>
            <a:off x="390618" y="843052"/>
            <a:ext cx="3586578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>
            <a:extLst>
              <a:ext uri="{FF2B5EF4-FFF2-40B4-BE49-F238E27FC236}">
                <a16:creationId xmlns:a16="http://schemas.microsoft.com/office/drawing/2014/main" id="{EC75AB7A-34A8-4EEA-B486-DB10AEB4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8" y="2566709"/>
            <a:ext cx="10626570" cy="140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67DDE0FB-E751-495F-809E-BA259A34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8" y="4654511"/>
            <a:ext cx="10864611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E0197A-44AE-4C82-847E-435AE8E4DFF0}"/>
              </a:ext>
            </a:extLst>
          </p:cNvPr>
          <p:cNvSpPr txBox="1"/>
          <p:nvPr/>
        </p:nvSpPr>
        <p:spPr>
          <a:xfrm>
            <a:off x="5379868" y="1100269"/>
            <a:ext cx="3441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创建</a:t>
            </a:r>
            <a:r>
              <a:rPr lang="en-US" altLang="zh-CN" dirty="0">
                <a:solidFill>
                  <a:srgbClr val="FF0000"/>
                </a:solidFill>
              </a:rPr>
              <a:t>database: bigdata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创建表，指定数据以逗号分隔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从文件导入数据</a:t>
            </a:r>
          </a:p>
        </p:txBody>
      </p:sp>
    </p:spTree>
    <p:extLst>
      <p:ext uri="{BB962C8B-B14F-4D97-AF65-F5344CB8AC3E}">
        <p14:creationId xmlns:p14="http://schemas.microsoft.com/office/powerpoint/2010/main" val="11582562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C26452-E106-4627-8BF1-F407FB66820E}"/>
              </a:ext>
            </a:extLst>
          </p:cNvPr>
          <p:cNvSpPr txBox="1"/>
          <p:nvPr/>
        </p:nvSpPr>
        <p:spPr>
          <a:xfrm>
            <a:off x="417250" y="33298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Hive </a:t>
            </a:r>
            <a:r>
              <a:rPr lang="zh-CN" altLang="en-US" dirty="0">
                <a:solidFill>
                  <a:srgbClr val="FF0000"/>
                </a:solidFill>
              </a:rPr>
              <a:t>查询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58972182-5A01-4EA6-831B-FD27CBA3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3" y="920750"/>
            <a:ext cx="4879916" cy="171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EFD0DD48-8F74-4933-901D-01760BED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7" y="3600850"/>
            <a:ext cx="4879916" cy="307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">
            <a:extLst>
              <a:ext uri="{FF2B5EF4-FFF2-40B4-BE49-F238E27FC236}">
                <a16:creationId xmlns:a16="http://schemas.microsoft.com/office/drawing/2014/main" id="{3755DBF1-3D95-4F13-9F1E-4F4FD261B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97" y="486252"/>
            <a:ext cx="6203688" cy="296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97992-E052-4BD0-BFF5-466BE75EBA6A}"/>
              </a:ext>
            </a:extLst>
          </p:cNvPr>
          <p:cNvSpPr txBox="1"/>
          <p:nvPr/>
        </p:nvSpPr>
        <p:spPr>
          <a:xfrm>
            <a:off x="111296" y="3978783"/>
            <a:ext cx="6752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主要依靠 </a:t>
            </a:r>
            <a:r>
              <a:rPr lang="en-US" altLang="zh-CN" dirty="0">
                <a:solidFill>
                  <a:srgbClr val="FF0000"/>
                </a:solidFill>
              </a:rPr>
              <a:t>count(distinct), sum(case when then end)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,  group by ,  </a:t>
            </a:r>
            <a:r>
              <a:rPr lang="zh-CN" altLang="en-US" dirty="0">
                <a:solidFill>
                  <a:srgbClr val="FF0000"/>
                </a:solidFill>
              </a:rPr>
              <a:t>完成查询操作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以及时间转换方法（来自网络）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To_date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from_unixtime</a:t>
            </a:r>
            <a:r>
              <a:rPr lang="en-US" altLang="zh-CN" dirty="0">
                <a:solidFill>
                  <a:srgbClr val="FF0000"/>
                </a:solidFill>
              </a:rPr>
              <a:t>(UNIX_TIMESTEMP( , ‘</a:t>
            </a:r>
            <a:r>
              <a:rPr lang="en-US" altLang="zh-CN" dirty="0" err="1">
                <a:solidFill>
                  <a:srgbClr val="FF0000"/>
                </a:solidFill>
              </a:rPr>
              <a:t>yyyy</a:t>
            </a:r>
            <a:r>
              <a:rPr lang="en-US" altLang="zh-CN" dirty="0">
                <a:solidFill>
                  <a:srgbClr val="FF0000"/>
                </a:solidFill>
              </a:rPr>
              <a:t>/MM/dd’)))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924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6D3862-1826-42D6-94C5-8606EA3CB1F8}"/>
              </a:ext>
            </a:extLst>
          </p:cNvPr>
          <p:cNvSpPr txBox="1"/>
          <p:nvPr/>
        </p:nvSpPr>
        <p:spPr>
          <a:xfrm>
            <a:off x="195309" y="124288"/>
            <a:ext cx="192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Hive to </a:t>
            </a:r>
            <a:r>
              <a:rPr lang="en-US" altLang="zh-CN" sz="2000" dirty="0" err="1">
                <a:solidFill>
                  <a:srgbClr val="FF0000"/>
                </a:solidFill>
              </a:rPr>
              <a:t>mysql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5902AF27-7934-43E0-BD15-D2A3702C5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6" y="754078"/>
            <a:ext cx="7733880" cy="8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5E0C1E5F-7664-4E02-8251-5E189398A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r="5799"/>
          <a:stretch/>
        </p:blipFill>
        <p:spPr bwMode="auto">
          <a:xfrm>
            <a:off x="470516" y="1723998"/>
            <a:ext cx="9783192" cy="10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>
            <a:extLst>
              <a:ext uri="{FF2B5EF4-FFF2-40B4-BE49-F238E27FC236}">
                <a16:creationId xmlns:a16="http://schemas.microsoft.com/office/drawing/2014/main" id="{C747D6E9-F830-43C7-B57F-6DBA0E0D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38" y="3946563"/>
            <a:ext cx="4635416" cy="23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">
            <a:extLst>
              <a:ext uri="{FF2B5EF4-FFF2-40B4-BE49-F238E27FC236}">
                <a16:creationId xmlns:a16="http://schemas.microsoft.com/office/drawing/2014/main" id="{9AA3B821-7E99-46D8-BC34-BA5D68049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" r="2847" b="14920"/>
          <a:stretch/>
        </p:blipFill>
        <p:spPr bwMode="auto">
          <a:xfrm>
            <a:off x="470516" y="2912572"/>
            <a:ext cx="9783192" cy="73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1">
            <a:extLst>
              <a:ext uri="{FF2B5EF4-FFF2-40B4-BE49-F238E27FC236}">
                <a16:creationId xmlns:a16="http://schemas.microsoft.com/office/drawing/2014/main" id="{2F5E3A0E-B649-417E-899B-1CCCD34A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084" y="3946563"/>
            <a:ext cx="5256212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0899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1E47FD-6D7A-4B00-B9C5-6CB07CBB70B1}"/>
              </a:ext>
            </a:extLst>
          </p:cNvPr>
          <p:cNvSpPr txBox="1"/>
          <p:nvPr/>
        </p:nvSpPr>
        <p:spPr>
          <a:xfrm>
            <a:off x="577048" y="559293"/>
            <a:ext cx="24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mysql</a:t>
            </a:r>
            <a:r>
              <a:rPr lang="en-US" altLang="zh-CN" sz="2400" dirty="0">
                <a:solidFill>
                  <a:srgbClr val="FF0000"/>
                </a:solidFill>
              </a:rPr>
              <a:t> to </a:t>
            </a:r>
            <a:r>
              <a:rPr lang="en-US" altLang="zh-CN" sz="2400" dirty="0" err="1">
                <a:solidFill>
                  <a:srgbClr val="FF0000"/>
                </a:solidFill>
              </a:rPr>
              <a:t>hbase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01E184CF-37AA-45A4-8C28-7811385D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7" y="1168019"/>
            <a:ext cx="6217967" cy="93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>
            <a:extLst>
              <a:ext uri="{FF2B5EF4-FFF2-40B4-BE49-F238E27FC236}">
                <a16:creationId xmlns:a16="http://schemas.microsoft.com/office/drawing/2014/main" id="{FEE757EF-526B-4B58-A871-AC3E882E2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r="3390" b="32247"/>
          <a:stretch/>
        </p:blipFill>
        <p:spPr bwMode="auto">
          <a:xfrm>
            <a:off x="577047" y="2327511"/>
            <a:ext cx="9994854" cy="93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">
            <a:extLst>
              <a:ext uri="{FF2B5EF4-FFF2-40B4-BE49-F238E27FC236}">
                <a16:creationId xmlns:a16="http://schemas.microsoft.com/office/drawing/2014/main" id="{4FC4415D-4E92-45E8-ADE3-691D2F57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15" y="3813472"/>
            <a:ext cx="5256212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467874-FD25-4E5F-8D2C-50F75576A5EA}"/>
              </a:ext>
            </a:extLst>
          </p:cNvPr>
          <p:cNvSpPr txBox="1"/>
          <p:nvPr/>
        </p:nvSpPr>
        <p:spPr>
          <a:xfrm>
            <a:off x="286416" y="4102992"/>
            <a:ext cx="435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 创建对应表， 簇名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Sqoop </a:t>
            </a:r>
            <a:r>
              <a:rPr lang="zh-CN" altLang="en-US" dirty="0">
                <a:solidFill>
                  <a:srgbClr val="FF0000"/>
                </a:solidFill>
              </a:rPr>
              <a:t>从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导入到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中查看结果</a:t>
            </a:r>
          </a:p>
        </p:txBody>
      </p:sp>
    </p:spTree>
    <p:extLst>
      <p:ext uri="{BB962C8B-B14F-4D97-AF65-F5344CB8AC3E}">
        <p14:creationId xmlns:p14="http://schemas.microsoft.com/office/powerpoint/2010/main" val="16759673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B04624-120A-424C-ADCA-9478CA223B88}"/>
              </a:ext>
            </a:extLst>
          </p:cNvPr>
          <p:cNvSpPr txBox="1"/>
          <p:nvPr/>
        </p:nvSpPr>
        <p:spPr>
          <a:xfrm>
            <a:off x="656947" y="621437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File  to 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 by </a:t>
            </a:r>
            <a:r>
              <a:rPr lang="en-US" altLang="zh-CN" dirty="0" err="1">
                <a:solidFill>
                  <a:srgbClr val="FF0000"/>
                </a:solidFill>
              </a:rPr>
              <a:t>scala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C1665-BC39-4EAD-9FF3-866CC457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1" y="990769"/>
            <a:ext cx="11940467" cy="57029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C98531-8A7D-455C-8E20-2F46274AB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80" y="1135753"/>
            <a:ext cx="6860973" cy="269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216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E015F-74E2-42A1-ABA4-785EF39B1255}"/>
              </a:ext>
            </a:extLst>
          </p:cNvPr>
          <p:cNvSpPr txBox="1"/>
          <p:nvPr/>
        </p:nvSpPr>
        <p:spPr>
          <a:xfrm>
            <a:off x="958788" y="623203"/>
            <a:ext cx="1997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图形化展示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7A1ACAC4-F7C9-4D5B-9311-B62AD4B3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1" y="2868887"/>
            <a:ext cx="5710993" cy="346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>
            <a:extLst>
              <a:ext uri="{FF2B5EF4-FFF2-40B4-BE49-F238E27FC236}">
                <a16:creationId xmlns:a16="http://schemas.microsoft.com/office/drawing/2014/main" id="{4267C359-EC2B-4858-9C98-8BB1E1EED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40" y="2997921"/>
            <a:ext cx="48101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图片 1">
            <a:extLst>
              <a:ext uri="{FF2B5EF4-FFF2-40B4-BE49-F238E27FC236}">
                <a16:creationId xmlns:a16="http://schemas.microsoft.com/office/drawing/2014/main" id="{D49A3BDF-5D90-4664-ABDF-1F4EDC7D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5" y="1270377"/>
            <a:ext cx="9943362" cy="129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5432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切片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122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切片</vt:lpstr>
      <vt:lpstr>Hadoop 大作业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大作业 </dc:title>
  <dc:creator>prime 刘志远·</dc:creator>
  <cp:lastModifiedBy>prime 刘志远·</cp:lastModifiedBy>
  <cp:revision>13</cp:revision>
  <dcterms:created xsi:type="dcterms:W3CDTF">2019-06-13T08:27:52Z</dcterms:created>
  <dcterms:modified xsi:type="dcterms:W3CDTF">2019-06-14T04:14:19Z</dcterms:modified>
</cp:coreProperties>
</file>