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 snapToObjects="1">
      <p:cViewPr varScale="1">
        <p:scale>
          <a:sx n="101" d="100"/>
          <a:sy n="101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8FD72-DCC1-9041-8B0C-5938885DD537}" type="datetimeFigureOut">
              <a:rPr kumimoji="1" lang="zh-CN" altLang="en-US" smtClean="0"/>
              <a:t>2018/6/25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AB7AA-9F06-C34A-A6B8-AA181B29C9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4705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4108" y="2603498"/>
            <a:ext cx="5518066" cy="2268559"/>
          </a:xfrm>
        </p:spPr>
        <p:txBody>
          <a:bodyPr/>
          <a:lstStyle/>
          <a:p>
            <a:r>
              <a:rPr kumimoji="1" lang="en-US" altLang="zh-CN" dirty="0" err="1" smtClean="0"/>
              <a:t>Vue</a:t>
            </a:r>
            <a:r>
              <a:rPr kumimoji="1" lang="zh-CN" altLang="en-US" dirty="0" smtClean="0"/>
              <a:t>组件间传值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149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2451100" y="1295400"/>
            <a:ext cx="8115333" cy="3276600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、父组件向子组件传值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、子组件向父组件传值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/>
              <a:t>	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emit</a:t>
            </a:r>
            <a:r>
              <a:rPr kumimoji="1" lang="zh-CN" altLang="en-US" dirty="0" smtClean="0"/>
              <a:t>派发事件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/>
              <a:t>	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、引用类型存储方式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vuex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756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/>
              <a:t>1</a:t>
            </a:r>
            <a:r>
              <a:rPr kumimoji="1" lang="zh-CN" altLang="en-US" dirty="0"/>
              <a:t>、父组件向子组件传值</a:t>
            </a:r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1808" y="2000250"/>
            <a:ext cx="7264400" cy="14351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808" y="3829050"/>
            <a:ext cx="72644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40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zh-CN" altLang="en-US" dirty="0"/>
              <a:t>子组件向父组件传值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921000" y="1414703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emit</a:t>
            </a:r>
            <a:r>
              <a:rPr kumimoji="1" lang="zh-CN" altLang="en-US" dirty="0"/>
              <a:t>派发事件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310" y="2052116"/>
            <a:ext cx="6083300" cy="12573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310" y="4525944"/>
            <a:ext cx="5918200" cy="1524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8310" y="3547873"/>
            <a:ext cx="8204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87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zh-CN" altLang="en-US" dirty="0"/>
              <a:t>子组件向父组件传值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935010" y="1414703"/>
            <a:ext cx="267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</a:t>
            </a:r>
            <a:r>
              <a:rPr kumimoji="1" lang="zh-CN" altLang="en-US" dirty="0" smtClean="0"/>
              <a:t>、</a:t>
            </a:r>
            <a:r>
              <a:rPr kumimoji="1" lang="zh-CN" altLang="en-US" dirty="0"/>
              <a:t>引用类型存储方式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010" y="1996572"/>
            <a:ext cx="6462990" cy="462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6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/>
              <a:t>3</a:t>
            </a:r>
            <a:r>
              <a:rPr kumimoji="1" lang="zh-CN" altLang="en-US" dirty="0" smtClean="0"/>
              <a:t>、</a:t>
            </a:r>
            <a:r>
              <a:rPr kumimoji="1" lang="en-US" altLang="zh-CN" dirty="0" err="1"/>
              <a:t>vuex</a:t>
            </a:r>
            <a:endParaRPr kumimoji="1"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808" y="1730105"/>
            <a:ext cx="8386392" cy="481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04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麦迪逊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麦迪逊</Template>
  <TotalTime>28</TotalTime>
  <Words>55</Words>
  <Application>Microsoft Macintosh PowerPoint</Application>
  <PresentationFormat>宽屏</PresentationFormat>
  <Paragraphs>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DengXian</vt:lpstr>
      <vt:lpstr>MS Shell Dlg 2</vt:lpstr>
      <vt:lpstr>Wingdings</vt:lpstr>
      <vt:lpstr>Wingdings 3</vt:lpstr>
      <vt:lpstr>宋体</vt:lpstr>
      <vt:lpstr>Arial</vt:lpstr>
      <vt:lpstr>麦迪逊</vt:lpstr>
      <vt:lpstr>Vue组件间传值</vt:lpstr>
      <vt:lpstr>1、父组件向子组件传值 2、子组件向父组件传值  a、emit派发事件  b、引用类型存储方式 3、vuex</vt:lpstr>
      <vt:lpstr>1、父组件向子组件传值</vt:lpstr>
      <vt:lpstr>2、子组件向父组件传值</vt:lpstr>
      <vt:lpstr>2、子组件向父组件传值</vt:lpstr>
      <vt:lpstr>3、vuex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Vue组件间传值</dc:title>
  <dc:creator>Microsoft Office 用户</dc:creator>
  <cp:lastModifiedBy>Microsoft Office 用户</cp:lastModifiedBy>
  <cp:revision>10</cp:revision>
  <dcterms:created xsi:type="dcterms:W3CDTF">2018-06-25T10:08:34Z</dcterms:created>
  <dcterms:modified xsi:type="dcterms:W3CDTF">2018-06-25T10:36:58Z</dcterms:modified>
</cp:coreProperties>
</file>