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4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73673-500D-49C0-A054-7935F2CDF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236CAF-03EF-4381-A6E4-530F9B227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498E3-28F2-4F4D-B9C0-1A71C2FB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2E4239-5F58-499E-B157-51DE02AB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8E283-CA9D-4305-BA3E-1B341BF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13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16171-270B-4AC3-8FC2-45D4BAF1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62A2FE-9186-4ADD-BB77-1DF185F22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CF745-6A99-4DDA-BDFC-6802511A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857EF-9FF4-4527-811A-84B6B553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0304B-5F4B-4582-A85F-7EC7BE1D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69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137E3E-C154-4045-B11E-BDA775DF0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CCF5CF-528A-4E37-B247-953D62635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6FC2B-9C66-4A85-9BE6-82FE922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F6D9B-9B28-4839-B4D1-23F66324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C4731-5D5E-47C3-BD56-655F4D1D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96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E1E64-6F2D-4FE3-BA89-8D492585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24B0B-1C32-4422-B926-5D296F4D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93A71-60CF-4225-A8BE-D5FFA306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667E7-BC24-4B11-B4ED-EFF28600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9449C-D635-41AD-AE64-86F8E240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03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BA68B-F52B-410E-935F-65A278F2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4FFAE7-09BD-4286-8A07-5C5661E5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463A0-44FD-4BD9-99EE-4ACB0F0B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2FD8B-A49B-467E-A436-4BBC09D3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BEADC-2FB9-42AF-AF55-9B25A1EE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08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BF6D7-73C5-4EA1-8608-ADAB7616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6A288-A9AF-4495-95D6-01CD6C553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46A38-D389-4CED-9DE4-2DD1A4C25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0ACBE6-35B0-48ED-99A1-9F9DAC1A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9610D4-9D18-4292-BA2F-89AEE35C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94DF2D-E902-4426-BC31-AE56D44A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1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4EDE1-CEF5-4D1C-A744-5922558A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D9A32E-5BC2-4F26-B1B2-DC6F53FDD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0FC064-614C-4345-B83E-03532B888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E91EF5-8B14-4021-99F7-1B187F80A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AF79BE-DE74-4D83-8E39-CD1A8DEC2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DEE253-7938-4832-9CDB-3CF21A12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984917-AE29-436A-9799-ECA06B40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60773A-79F7-4B9F-B05E-3EAECCB1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37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67246-52D0-40C5-9541-3EB14D64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93A31A-B7E0-48E6-B219-1D1E1708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7E1517-8BA1-4E50-A514-23ECA9AB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70DE94-F07D-466E-A20C-62C3315D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7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7A3D5C-A355-4D7D-9C65-57E58BCC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9DE48F-0A1A-426F-9DA8-045A6E38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22E249-A7F6-4B39-ADF3-673B588C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7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E115C-1842-4784-879E-8B20A8D5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BD5D9-CD7F-41FC-B17A-E507CE0B4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ADFF39-6AAE-4FE6-9E5B-CC1B86379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B4D98-FDA0-44DD-BF3D-2CD8DDE7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7801E-DB52-43E5-B4A5-5214A9F4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BBEEC3-0D04-4773-8982-E76DF26A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93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6FF6-02B7-4F4F-8C20-23B35690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015B15-7085-4B4B-A079-69073AED8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014FCE-92C8-4363-B589-0C40CD4E3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70E28C-E18E-4CC1-B4A6-3AC4F91A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D2E3-62F1-49C0-B62F-2C71079FE0F7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B403FF-B862-4529-B651-DE68F7EB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6DC094-58F7-40E2-8597-51E5A0E3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23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086FBD-7B91-4AD5-B39E-75ED0694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29D3AD-28B9-446D-9EFD-CB2D3A275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127F8-9A09-402C-9A8B-17F90A145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0D2E3-62F1-49C0-B62F-2C71079FE0F7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DC448-411A-4802-B317-F40028043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2FABF-07F2-4D5D-834E-92835429C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63F27-DC23-463B-BCD8-D028B1857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06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F9DBA7-03CC-4678-9A23-7F783419E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" y="432086"/>
            <a:ext cx="6651812" cy="518640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7B55167-8ADE-427B-8C15-2E714EDC5E3D}"/>
              </a:ext>
            </a:extLst>
          </p:cNvPr>
          <p:cNvSpPr txBox="1"/>
          <p:nvPr/>
        </p:nvSpPr>
        <p:spPr>
          <a:xfrm>
            <a:off x="7028329" y="62754"/>
            <a:ext cx="478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执行过程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Word Count Job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为例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74B1A3-228A-42B5-8EE5-54D8BB681460}"/>
              </a:ext>
            </a:extLst>
          </p:cNvPr>
          <p:cNvSpPr txBox="1"/>
          <p:nvPr/>
        </p:nvSpPr>
        <p:spPr>
          <a:xfrm>
            <a:off x="6947648" y="432086"/>
            <a:ext cx="4948517" cy="846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将整体输入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为每个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16~64MB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的文件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每个文件相当于一个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en-US" altLang="zh-CN" sz="1400" b="1" dirty="0"/>
              <a:t>,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同时用户指定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Task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的个数为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400" b="1" dirty="0"/>
              <a:t>(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左图中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Task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个数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M=5, R=2</a:t>
            </a:r>
            <a:r>
              <a:rPr lang="en-US" altLang="zh-CN" sz="1400" b="1" dirty="0"/>
              <a:t>); 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给予空闲的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Worker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Worker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对输入的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并将得到的所有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&lt;key, “1”&gt;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缓存至内存中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缓存中的结果会周期性的写入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local disks,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并采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用分区函数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(partitioning function, e.g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hash(key) mod R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将其分配至对应的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分区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产生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intermediate files.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Map Worker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会将分好的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intermediate files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的位置信息转发给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Master,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再由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将对应的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intermediate files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的位置信息发送给对应的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 Workers.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 Workers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接收到位置信息后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RPC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远程读取对应的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intermediate files.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在读取完之后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首先对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&lt;key, “1”&gt;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Sort</a:t>
            </a: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使相同的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集中出现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接着进行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Merge</a:t>
            </a: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&lt;key1,”1”&gt;,…,&lt;key1,”1”&gt;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合并为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&lt;key1,[“1”,…,”1”]&gt;);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 Worker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对上述内容执行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得到所有的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&lt;key1,”n”&gt;,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并写入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files(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最终产生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 files).  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 Task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 Task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结束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Master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唤醒用户程序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zh-CN" altLang="en-US" sz="1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43E116-E3FA-4A49-944A-ED511DB9E6E3}"/>
              </a:ext>
            </a:extLst>
          </p:cNvPr>
          <p:cNvSpPr txBox="1"/>
          <p:nvPr/>
        </p:nvSpPr>
        <p:spPr>
          <a:xfrm>
            <a:off x="385483" y="5902694"/>
            <a:ext cx="6562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Dean J, Ghemawat S. MapReduce: simplified data processing on large clusters[J]. Communications of the ACM, 2008, 51(1): 107-113.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A3920D5-C6CC-4BF8-8066-68E656F070E0}"/>
              </a:ext>
            </a:extLst>
          </p:cNvPr>
          <p:cNvCxnSpPr/>
          <p:nvPr/>
        </p:nvCxnSpPr>
        <p:spPr>
          <a:xfrm>
            <a:off x="6741459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24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E51F56-C30A-4378-8CBF-E4873769FB93}"/>
              </a:ext>
            </a:extLst>
          </p:cNvPr>
          <p:cNvSpPr txBox="1"/>
          <p:nvPr/>
        </p:nvSpPr>
        <p:spPr>
          <a:xfrm>
            <a:off x="4258236" y="116542"/>
            <a:ext cx="349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中的 </a:t>
            </a:r>
            <a:r>
              <a:rPr lang="en-US" altLang="zh-CN" sz="1800" b="1" i="0" u="none" strike="noStrike" baseline="0" dirty="0">
                <a:solidFill>
                  <a:srgbClr val="CD4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8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E51F56-C30A-4378-8CBF-E4873769FB93}"/>
              </a:ext>
            </a:extLst>
          </p:cNvPr>
          <p:cNvSpPr txBox="1"/>
          <p:nvPr/>
        </p:nvSpPr>
        <p:spPr>
          <a:xfrm>
            <a:off x="188258" y="134471"/>
            <a:ext cx="478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 6.824 Lab1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中的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Hints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Rules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02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323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泽中</dc:creator>
  <cp:lastModifiedBy>李 泽中</cp:lastModifiedBy>
  <cp:revision>11</cp:revision>
  <dcterms:created xsi:type="dcterms:W3CDTF">2022-08-09T05:59:25Z</dcterms:created>
  <dcterms:modified xsi:type="dcterms:W3CDTF">2022-08-09T07:14:32Z</dcterms:modified>
</cp:coreProperties>
</file>