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73673-500D-49C0-A054-7935F2CD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36CAF-03EF-4381-A6E4-530F9B22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498E3-28F2-4F4D-B9C0-1A71C2FB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E4239-5F58-499E-B157-51DE02A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8E283-CA9D-4305-BA3E-1B341BF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3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6171-270B-4AC3-8FC2-45D4BAF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2A2FE-9186-4ADD-BB77-1DF185F2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CF745-6A99-4DDA-BDFC-6802511A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857EF-9FF4-4527-811A-84B6B553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0304B-5F4B-4582-A85F-7EC7BE1D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137E3E-C154-4045-B11E-BDA775DF0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CF5CF-528A-4E37-B247-953D6263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6FC2B-9C66-4A85-9BE6-82FE922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F6D9B-9B28-4839-B4D1-23F66324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C4731-5D5E-47C3-BD56-655F4D1D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E1E64-6F2D-4FE3-BA89-8D492585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24B0B-1C32-4422-B926-5D296F4D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93A71-60CF-4225-A8BE-D5FFA306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667E7-BC24-4B11-B4ED-EFF28600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9449C-D635-41AD-AE64-86F8E240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BA68B-F52B-410E-935F-65A278F2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FFAE7-09BD-4286-8A07-5C5661E5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63A0-44FD-4BD9-99EE-4ACB0F0B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2FD8B-A49B-467E-A436-4BBC09D3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BEADC-2FB9-42AF-AF55-9B25A1EE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BF6D7-73C5-4EA1-8608-ADAB7616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6A288-A9AF-4495-95D6-01CD6C553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46A38-D389-4CED-9DE4-2DD1A4C2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ACBE6-35B0-48ED-99A1-9F9DAC1A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610D4-9D18-4292-BA2F-89AEE35C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4DF2D-E902-4426-BC31-AE56D44A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1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EDE1-CEF5-4D1C-A744-5922558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9A32E-5BC2-4F26-B1B2-DC6F53FD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FC064-614C-4345-B83E-03532B88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91EF5-8B14-4021-99F7-1B187F80A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F79BE-DE74-4D83-8E39-CD1A8DEC2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DEE253-7938-4832-9CDB-3CF21A12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84917-AE29-436A-9799-ECA06B4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60773A-79F7-4B9F-B05E-3EAECCB1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67246-52D0-40C5-9541-3EB14D64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3A31A-B7E0-48E6-B219-1D1E1708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E1517-8BA1-4E50-A514-23ECA9AB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0DE94-F07D-466E-A20C-62C3315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A3D5C-A355-4D7D-9C65-57E58BCC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DE48F-0A1A-426F-9DA8-045A6E3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2E249-A7F6-4B39-ADF3-673B588C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E115C-1842-4784-879E-8B20A8D5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D5D9-CD7F-41FC-B17A-E507CE0B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DFF39-6AAE-4FE6-9E5B-CC1B8637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B4D98-FDA0-44DD-BF3D-2CD8DDE7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7801E-DB52-43E5-B4A5-5214A9F4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BEEC3-0D04-4773-8982-E76DF26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6FF6-02B7-4F4F-8C20-23B35690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015B15-7085-4B4B-A079-69073AED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14FCE-92C8-4363-B589-0C40CD4E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0E28C-E18E-4CC1-B4A6-3AC4F91A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403FF-B862-4529-B651-DE68F7EB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DC094-58F7-40E2-8597-51E5A0E3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086FBD-7B91-4AD5-B39E-75ED0694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9D3AD-28B9-446D-9EFD-CB2D3A27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127F8-9A09-402C-9A8B-17F90A14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D2E3-62F1-49C0-B62F-2C71079FE0F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DC448-411A-4802-B317-F4002804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2FABF-07F2-4D5D-834E-92835429C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6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F9DBA7-03CC-4678-9A23-7F783419E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432086"/>
            <a:ext cx="6651812" cy="51864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B55167-8ADE-427B-8C15-2E714EDC5E3D}"/>
              </a:ext>
            </a:extLst>
          </p:cNvPr>
          <p:cNvSpPr txBox="1"/>
          <p:nvPr/>
        </p:nvSpPr>
        <p:spPr>
          <a:xfrm>
            <a:off x="7028329" y="62754"/>
            <a:ext cx="47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执行过程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 Count Job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74B1A3-228A-42B5-8EE5-54D8BB681460}"/>
              </a:ext>
            </a:extLst>
          </p:cNvPr>
          <p:cNvSpPr txBox="1"/>
          <p:nvPr/>
        </p:nvSpPr>
        <p:spPr>
          <a:xfrm>
            <a:off x="6947648" y="432086"/>
            <a:ext cx="4948517" cy="846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将整体输入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为每个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16~64MB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的文件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每个文件相当于一个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en-US" altLang="zh-CN" sz="1400" b="1" dirty="0"/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同时用户指定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的个数为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dirty="0"/>
              <a:t>(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左图中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Task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M=5, R=2</a:t>
            </a:r>
            <a:r>
              <a:rPr lang="en-US" altLang="zh-CN" sz="1400" b="1" dirty="0"/>
              <a:t>);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给予空闲的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Worker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对输入的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并将得到的所有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 “1”&gt;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缓存至内存中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缓存中的结果会周期性的写入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disks,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并采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用分区函数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(partitioning function, e.g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hash(key) mod R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将其分配至对应的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files.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Map Worker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会将分好的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的位置信息转发给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再由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的位置信息发送给对应的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Workers.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接收到位置信息后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远程读取对应的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files.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在读取完之后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首先对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 “1”&gt;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使相同的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集中出现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接着进行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&lt;key1,”1”&gt;,…,&lt;key1,”1”&gt;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合并为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&lt;key1,[“1”,…,”1”]&gt;);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对上述内容执行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得到所有的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&lt;key1,”n”&gt;,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并写入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最终产生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files). 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Master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唤醒用户程序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zh-CN" altLang="en-US" sz="1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3E116-E3FA-4A49-944A-ED511DB9E6E3}"/>
              </a:ext>
            </a:extLst>
          </p:cNvPr>
          <p:cNvSpPr txBox="1"/>
          <p:nvPr/>
        </p:nvSpPr>
        <p:spPr>
          <a:xfrm>
            <a:off x="134471" y="5868912"/>
            <a:ext cx="6562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Dean J, Ghemawat S. MapReduce: simplified data processing on large clusters[J]. Communications of the ACM, 2008, 51(1): 107-113.</a:t>
            </a: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Dean J, Ghemawat S. MapReduce: Simplified data processing on large clusters[J]. 2004.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3920D5-C6CC-4BF8-8066-68E656F070E0}"/>
              </a:ext>
            </a:extLst>
          </p:cNvPr>
          <p:cNvCxnSpPr/>
          <p:nvPr/>
        </p:nvCxnSpPr>
        <p:spPr>
          <a:xfrm>
            <a:off x="6741459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E51F56-C30A-4378-8CBF-E4873769FB93}"/>
              </a:ext>
            </a:extLst>
          </p:cNvPr>
          <p:cNvSpPr txBox="1"/>
          <p:nvPr/>
        </p:nvSpPr>
        <p:spPr>
          <a:xfrm>
            <a:off x="3388659" y="98613"/>
            <a:ext cx="541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2400" b="1" i="0" u="none" strike="noStrike" baseline="0" dirty="0">
                <a:solidFill>
                  <a:srgbClr val="CD4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9CDB68-C395-42C3-BC75-4E620EFBCA5C}"/>
              </a:ext>
            </a:extLst>
          </p:cNvPr>
          <p:cNvSpPr txBox="1"/>
          <p:nvPr/>
        </p:nvSpPr>
        <p:spPr>
          <a:xfrm>
            <a:off x="466165" y="636260"/>
            <a:ext cx="1855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failure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BF3DDF-4C98-45C1-86B2-A7D0ECCCD51A}"/>
              </a:ext>
            </a:extLst>
          </p:cNvPr>
          <p:cNvSpPr txBox="1"/>
          <p:nvPr/>
        </p:nvSpPr>
        <p:spPr>
          <a:xfrm>
            <a:off x="457201" y="1038020"/>
            <a:ext cx="11412070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每隔一段时间会向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发送一个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Ping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心跳检测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超过阈值时间没有回应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的心跳检测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将该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标记为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failure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已经完成的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会被重新标记为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这是由于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完成后创建的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被写在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disks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failure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的位置信息将无法重新通过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发送给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已经完成的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则不需要再被改变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完成后创建的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files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被写在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上的数据不会丢失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CE2F62-67A7-455C-831A-E142AA1BB2A8}"/>
              </a:ext>
            </a:extLst>
          </p:cNvPr>
          <p:cNvSpPr txBox="1"/>
          <p:nvPr/>
        </p:nvSpPr>
        <p:spPr>
          <a:xfrm>
            <a:off x="457201" y="4942817"/>
            <a:ext cx="11403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首先被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a failure,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然后该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又被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则所有的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也应该收到信息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最终应该从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b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处读取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的位置信息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而并非再是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a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5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E51F56-C30A-4378-8CBF-E4873769FB93}"/>
              </a:ext>
            </a:extLst>
          </p:cNvPr>
          <p:cNvSpPr txBox="1"/>
          <p:nvPr/>
        </p:nvSpPr>
        <p:spPr>
          <a:xfrm>
            <a:off x="125505" y="154510"/>
            <a:ext cx="70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6.824 Lab1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Rules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中应该注意的地方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DE6F1B-C8A8-4DF1-9A53-EDD58001B1D7}"/>
              </a:ext>
            </a:extLst>
          </p:cNvPr>
          <p:cNvSpPr txBox="1"/>
          <p:nvPr/>
        </p:nvSpPr>
        <p:spPr>
          <a:xfrm>
            <a:off x="125505" y="617373"/>
            <a:ext cx="118244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无论是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的个数还是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都与对应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的个数没有任何关系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一般来讲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个数应该远大于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Ping Message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的相应阈值时间为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Seconds;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Phase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阶段应该将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&lt;key,”1”&gt;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分为用于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操作的共计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个任务桶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具体可运用提供的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ihash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操作后应该将结果放置在名称为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-out-X”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X=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与论文不同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在做完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后应该将结果文件存放于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6.824./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/main/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mrcoordinator.go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期望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coordinator.go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该方法在所有任务完成之后返回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mrcoordinator.go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将退出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当所有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都被完成时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会退出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worker process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也应该退出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实现这一点主要有以下两种方法：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call(),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未能够联系到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Master,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其可以假设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已退出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即所有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已经全部完成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在退出前可以利用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发送一个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"please exit" pseudo-task. 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每次修改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文件夹下的任何文件后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都需要重新对动态链接库进行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build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build -race -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buildmode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=plugin ../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mrapps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wc.go</a:t>
            </a:r>
            <a:endParaRPr lang="en-US" altLang="zh-C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的命名规则应该为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-X-Y”,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的过程中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可调用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Golang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encoding/json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&lt;key,”1”&gt;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 Server, Master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要时刻牢记对共享数据进行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UnLock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避免发生并发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Bug: Data Race)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有时需要等待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实现等待有两种方式：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定期向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在两个请求之间使用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time.Sleep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在处理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当共享任务队列中无任务可派发时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Master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传递具有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请等待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time.Sleep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sync.Cond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实现等待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mrapps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crash.go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函数中实现随机退出功能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该文件用于执行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crash 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2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8C2364-95B1-4ACD-A48C-E88040F2B450}"/>
              </a:ext>
            </a:extLst>
          </p:cNvPr>
          <p:cNvSpPr txBox="1"/>
          <p:nvPr/>
        </p:nvSpPr>
        <p:spPr>
          <a:xfrm>
            <a:off x="161364" y="2328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6.824 Lab1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test-mr.sh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C2EC62-4A81-4490-AAD6-3BCFD1E29A99}"/>
              </a:ext>
            </a:extLst>
          </p:cNvPr>
          <p:cNvSpPr txBox="1"/>
          <p:nvPr/>
        </p:nvSpPr>
        <p:spPr>
          <a:xfrm>
            <a:off x="161364" y="765575"/>
            <a:ext cx="11412070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wc.test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 Count test.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框架最终生成的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mr-out-1~mr-out-10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并统一输出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mrsequantial.go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mr-out-0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进行对比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并行结果与串行结果一致即可通过该测试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indexer.test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即索引检测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主要记录每个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分别来自哪个文本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并检测并行结果的正确性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通常情况下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wc.test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能够通过后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应该同样可以通过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parallelism test.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主要用于检测学习者实现的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在执行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时是否能够并行运转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parallelism test.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与上个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主要用于检查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执行的并行性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job count test.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主要检测学习者实现的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框架是否执行的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个数是否与规定个数相同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early exit test.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主要检测学习者实现的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框架是否在所有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执行完毕之前就会有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退出的情况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crash test.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mrapp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crash.go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文件实现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的随机退出或者随机睡眠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用于检测学习者实现的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框架是否拥有足够强的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Fault Tolerance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使之能够保证在部分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宕机的情况下仍能够产生正确的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files.  </a:t>
            </a:r>
          </a:p>
        </p:txBody>
      </p:sp>
    </p:spTree>
    <p:extLst>
      <p:ext uri="{BB962C8B-B14F-4D97-AF65-F5344CB8AC3E}">
        <p14:creationId xmlns:p14="http://schemas.microsoft.com/office/powerpoint/2010/main" val="2719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1242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泽中</dc:creator>
  <cp:lastModifiedBy>李 泽中</cp:lastModifiedBy>
  <cp:revision>37</cp:revision>
  <dcterms:created xsi:type="dcterms:W3CDTF">2022-08-09T05:59:25Z</dcterms:created>
  <dcterms:modified xsi:type="dcterms:W3CDTF">2022-08-11T06:34:54Z</dcterms:modified>
</cp:coreProperties>
</file>