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6e0dad85_2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76e0dad85_2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691ce8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9691ce8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9691ce8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9691ce87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691ce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9691ce87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9691ce8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9691ce8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9691ce8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9691ce8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9691ce87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9691ce87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9691ce87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9691ce87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9691ce87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9691ce87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99691ce87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99691ce87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9691ce87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9691ce87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9691ce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9691ce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9691ce8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9691ce8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691ce8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691ce8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691ce8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691ce8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691ce8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691ce8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9691ce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9691ce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691ce8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691ce8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691ce8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9691ce8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9691ce8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9691ce8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/>
          <p:nvPr/>
        </p:nvSpPr>
        <p:spPr>
          <a:xfrm>
            <a:off x="228600" y="552575"/>
            <a:ext cx="86868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shortest path between s and every other vertex.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fringe (a queue with a starting vertex s) and mark that vertex.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fringe is empty: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vertex v from fringe.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v: mark n, add n to fringe,                            set edgeTo[n] = v, set distTo[n] = distTo[v] + 1.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0" name="Google Shape;40;p8"/>
          <p:cNvCxnSpPr>
            <a:stCxn id="32" idx="2"/>
            <a:endCxn id="3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8"/>
          <p:cNvCxnSpPr>
            <a:stCxn id="32" idx="3"/>
            <a:endCxn id="3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8"/>
          <p:cNvCxnSpPr>
            <a:stCxn id="34" idx="2"/>
            <a:endCxn id="3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37" idx="2"/>
            <a:endCxn id="38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7" idx="2"/>
            <a:endCxn id="36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>
            <a:stCxn id="35" idx="2"/>
            <a:endCxn id="3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>
            <a:stCxn id="33" idx="3"/>
            <a:endCxn id="36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8"/>
          <p:cNvCxnSpPr>
            <a:stCxn id="36" idx="2"/>
            <a:endCxn id="39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49" name="Google Shape;49;p8"/>
          <p:cNvCxnSpPr>
            <a:stCxn id="48" idx="3"/>
            <a:endCxn id="32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8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95" name="Google Shape;295;p17"/>
          <p:cNvCxnSpPr>
            <a:stCxn id="287" idx="2"/>
            <a:endCxn id="28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17"/>
          <p:cNvCxnSpPr>
            <a:stCxn id="287" idx="3"/>
            <a:endCxn id="29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17"/>
          <p:cNvCxnSpPr>
            <a:stCxn id="289" idx="2"/>
            <a:endCxn id="29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17"/>
          <p:cNvCxnSpPr>
            <a:stCxn id="292" idx="2"/>
            <a:endCxn id="293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7"/>
          <p:cNvCxnSpPr>
            <a:stCxn id="292" idx="2"/>
            <a:endCxn id="291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7"/>
          <p:cNvCxnSpPr>
            <a:stCxn id="290" idx="2"/>
            <a:endCxn id="29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17"/>
          <p:cNvCxnSpPr>
            <a:stCxn id="288" idx="3"/>
            <a:endCxn id="291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7"/>
          <p:cNvCxnSpPr>
            <a:stCxn id="291" idx="2"/>
            <a:endCxn id="294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1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304" name="Google Shape;304;p17"/>
          <p:cNvCxnSpPr>
            <a:stCxn id="303" idx="3"/>
            <a:endCxn id="287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17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[5, 3]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084280" y="3709813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1959551" y="3718744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2940687" y="3719750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25" name="Google Shape;325;p18"/>
          <p:cNvCxnSpPr>
            <a:stCxn id="317" idx="2"/>
            <a:endCxn id="31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18"/>
          <p:cNvCxnSpPr>
            <a:stCxn id="317" idx="3"/>
            <a:endCxn id="32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18"/>
          <p:cNvCxnSpPr>
            <a:stCxn id="319" idx="2"/>
            <a:endCxn id="32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18"/>
          <p:cNvCxnSpPr>
            <a:stCxn id="322" idx="2"/>
            <a:endCxn id="323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18"/>
          <p:cNvCxnSpPr>
            <a:stCxn id="322" idx="2"/>
            <a:endCxn id="321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8"/>
          <p:cNvCxnSpPr>
            <a:stCxn id="320" idx="2"/>
            <a:endCxn id="32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18"/>
          <p:cNvCxnSpPr>
            <a:stCxn id="318" idx="3"/>
            <a:endCxn id="321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18"/>
          <p:cNvCxnSpPr>
            <a:stCxn id="321" idx="2"/>
            <a:endCxn id="324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1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334" name="Google Shape;334;p18"/>
          <p:cNvCxnSpPr>
            <a:stCxn id="333" idx="3"/>
            <a:endCxn id="317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18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[3]</a:t>
            </a:r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52" name="Google Shape;352;p19"/>
          <p:cNvCxnSpPr>
            <a:stCxn id="344" idx="2"/>
            <a:endCxn id="34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19"/>
          <p:cNvCxnSpPr>
            <a:stCxn id="344" idx="3"/>
            <a:endCxn id="34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19"/>
          <p:cNvCxnSpPr>
            <a:stCxn id="346" idx="2"/>
            <a:endCxn id="34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19"/>
          <p:cNvCxnSpPr>
            <a:stCxn id="349" idx="2"/>
            <a:endCxn id="350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9"/>
          <p:cNvCxnSpPr>
            <a:stCxn id="349" idx="2"/>
            <a:endCxn id="348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9"/>
          <p:cNvCxnSpPr>
            <a:stCxn id="347" idx="2"/>
            <a:endCxn id="34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19"/>
          <p:cNvCxnSpPr>
            <a:stCxn id="345" idx="3"/>
            <a:endCxn id="34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19"/>
          <p:cNvCxnSpPr>
            <a:stCxn id="348" idx="2"/>
            <a:endCxn id="351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361" name="Google Shape;361;p19"/>
          <p:cNvCxnSpPr>
            <a:stCxn id="360" idx="3"/>
            <a:endCxn id="344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19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[3, 6, 8]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7260561" y="354246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1084280" y="4328748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1959551" y="4337679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1084280" y="4745566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1959551" y="4754497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2940687" y="4343546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2940687" y="4767623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3541488" y="4153250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distance to all items on queue is always k or k + 1 for some k. Here k = 3.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3" name="Google Shape;373;p19"/>
          <p:cNvCxnSpPr/>
          <p:nvPr/>
        </p:nvCxnSpPr>
        <p:spPr>
          <a:xfrm>
            <a:off x="4859600" y="4679775"/>
            <a:ext cx="1722300" cy="2886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387" name="Google Shape;387;p20"/>
          <p:cNvCxnSpPr>
            <a:stCxn id="379" idx="2"/>
            <a:endCxn id="38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0"/>
          <p:cNvCxnSpPr>
            <a:stCxn id="379" idx="3"/>
            <a:endCxn id="38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0"/>
          <p:cNvCxnSpPr>
            <a:stCxn id="381" idx="2"/>
            <a:endCxn id="38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0"/>
          <p:cNvCxnSpPr>
            <a:stCxn id="384" idx="2"/>
            <a:endCxn id="385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0"/>
          <p:cNvCxnSpPr>
            <a:stCxn id="384" idx="2"/>
            <a:endCxn id="383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0"/>
          <p:cNvCxnSpPr>
            <a:stCxn id="382" idx="2"/>
            <a:endCxn id="38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0"/>
          <p:cNvCxnSpPr>
            <a:stCxn id="380" idx="3"/>
            <a:endCxn id="383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0"/>
          <p:cNvCxnSpPr>
            <a:stCxn id="383" idx="2"/>
            <a:endCxn id="386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2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396" name="Google Shape;396;p20"/>
          <p:cNvCxnSpPr>
            <a:stCxn id="395" idx="3"/>
            <a:endCxn id="379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20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14" name="Google Shape;414;p21"/>
          <p:cNvCxnSpPr>
            <a:stCxn id="406" idx="2"/>
            <a:endCxn id="40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1"/>
          <p:cNvCxnSpPr>
            <a:stCxn id="406" idx="3"/>
            <a:endCxn id="40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1"/>
          <p:cNvCxnSpPr>
            <a:stCxn id="408" idx="2"/>
            <a:endCxn id="40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1"/>
          <p:cNvCxnSpPr>
            <a:stCxn id="411" idx="2"/>
            <a:endCxn id="41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1"/>
          <p:cNvCxnSpPr>
            <a:stCxn id="411" idx="2"/>
            <a:endCxn id="41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1"/>
          <p:cNvCxnSpPr>
            <a:stCxn id="409" idx="2"/>
            <a:endCxn id="41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1"/>
          <p:cNvCxnSpPr>
            <a:stCxn id="407" idx="3"/>
            <a:endCxn id="410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1"/>
          <p:cNvCxnSpPr>
            <a:stCxn id="410" idx="2"/>
            <a:endCxn id="41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2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423" name="Google Shape;423;p21"/>
          <p:cNvCxnSpPr>
            <a:stCxn id="422" idx="3"/>
            <a:endCxn id="40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1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[6, 8]</a:t>
            </a:r>
            <a:endParaRPr/>
          </a:p>
        </p:txBody>
      </p:sp>
      <p:sp>
        <p:nvSpPr>
          <p:cNvPr id="425" name="Google Shape;425;p21"/>
          <p:cNvSpPr txBox="1"/>
          <p:nvPr/>
        </p:nvSpPr>
        <p:spPr>
          <a:xfrm>
            <a:off x="7056036" y="25804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26" name="Google Shape;426;p21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427" name="Google Shape;427;p2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28" name="Google Shape;428;p2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42" name="Google Shape;442;p22"/>
          <p:cNvCxnSpPr>
            <a:stCxn id="434" idx="2"/>
            <a:endCxn id="43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2"/>
          <p:cNvCxnSpPr>
            <a:stCxn id="434" idx="3"/>
            <a:endCxn id="43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2"/>
          <p:cNvCxnSpPr>
            <a:stCxn id="436" idx="2"/>
            <a:endCxn id="43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2"/>
          <p:cNvCxnSpPr>
            <a:stCxn id="439" idx="2"/>
            <a:endCxn id="440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2"/>
          <p:cNvCxnSpPr>
            <a:stCxn id="439" idx="2"/>
            <a:endCxn id="438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2"/>
          <p:cNvCxnSpPr>
            <a:stCxn id="437" idx="2"/>
            <a:endCxn id="43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2"/>
          <p:cNvCxnSpPr>
            <a:stCxn id="435" idx="3"/>
            <a:endCxn id="438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2"/>
          <p:cNvCxnSpPr>
            <a:stCxn id="438" idx="2"/>
            <a:endCxn id="441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451" name="Google Shape;451;p22"/>
          <p:cNvCxnSpPr>
            <a:stCxn id="450" idx="3"/>
            <a:endCxn id="434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22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[8]</a:t>
            </a:r>
            <a:endParaRPr/>
          </a:p>
        </p:txBody>
      </p:sp>
      <p:sp>
        <p:nvSpPr>
          <p:cNvPr id="453" name="Google Shape;453;p22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54" name="Google Shape;454;p2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55" name="Google Shape;455;p2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69" name="Google Shape;469;p23"/>
          <p:cNvCxnSpPr>
            <a:stCxn id="461" idx="2"/>
            <a:endCxn id="46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3"/>
          <p:cNvCxnSpPr>
            <a:stCxn id="461" idx="3"/>
            <a:endCxn id="46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3"/>
          <p:cNvCxnSpPr>
            <a:stCxn id="463" idx="2"/>
            <a:endCxn id="46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23"/>
          <p:cNvCxnSpPr>
            <a:stCxn id="466" idx="2"/>
            <a:endCxn id="46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3"/>
          <p:cNvCxnSpPr>
            <a:stCxn id="466" idx="2"/>
            <a:endCxn id="46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3"/>
          <p:cNvCxnSpPr>
            <a:stCxn id="464" idx="2"/>
            <a:endCxn id="46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3"/>
          <p:cNvCxnSpPr>
            <a:stCxn id="462" idx="3"/>
            <a:endCxn id="465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3"/>
          <p:cNvCxnSpPr>
            <a:stCxn id="465" idx="2"/>
            <a:endCxn id="46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2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478" name="Google Shape;478;p23"/>
          <p:cNvCxnSpPr>
            <a:stCxn id="477" idx="3"/>
            <a:endCxn id="46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p2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[8, 7]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7854861" y="285367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1084280" y="4557348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1959551" y="4566279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84" name="Google Shape;484;p2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2940687" y="4553219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499" name="Google Shape;499;p24"/>
          <p:cNvCxnSpPr>
            <a:stCxn id="491" idx="2"/>
            <a:endCxn id="49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4"/>
          <p:cNvCxnSpPr>
            <a:stCxn id="491" idx="3"/>
            <a:endCxn id="49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4"/>
          <p:cNvCxnSpPr>
            <a:stCxn id="493" idx="2"/>
            <a:endCxn id="49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24"/>
          <p:cNvCxnSpPr>
            <a:stCxn id="496" idx="2"/>
            <a:endCxn id="497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24"/>
          <p:cNvCxnSpPr>
            <a:stCxn id="496" idx="2"/>
            <a:endCxn id="495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24"/>
          <p:cNvCxnSpPr>
            <a:stCxn id="494" idx="2"/>
            <a:endCxn id="49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24"/>
          <p:cNvCxnSpPr>
            <a:stCxn id="492" idx="3"/>
            <a:endCxn id="495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4"/>
          <p:cNvCxnSpPr>
            <a:stCxn id="495" idx="2"/>
            <a:endCxn id="498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2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508" name="Google Shape;508;p24"/>
          <p:cNvCxnSpPr>
            <a:stCxn id="507" idx="3"/>
            <a:endCxn id="491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2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510" name="Google Shape;510;p24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26" name="Google Shape;526;p25"/>
          <p:cNvCxnSpPr>
            <a:stCxn id="518" idx="2"/>
            <a:endCxn id="51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25"/>
          <p:cNvCxnSpPr>
            <a:stCxn id="518" idx="3"/>
            <a:endCxn id="52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25"/>
          <p:cNvCxnSpPr>
            <a:stCxn id="520" idx="2"/>
            <a:endCxn id="52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5"/>
          <p:cNvCxnSpPr>
            <a:stCxn id="523" idx="2"/>
            <a:endCxn id="52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5"/>
          <p:cNvCxnSpPr>
            <a:stCxn id="523" idx="2"/>
            <a:endCxn id="52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5"/>
          <p:cNvCxnSpPr>
            <a:stCxn id="521" idx="2"/>
            <a:endCxn id="52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25"/>
          <p:cNvCxnSpPr>
            <a:stCxn id="519" idx="3"/>
            <a:endCxn id="522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5"/>
          <p:cNvCxnSpPr>
            <a:stCxn id="522" idx="2"/>
            <a:endCxn id="52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2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535" name="Google Shape;535;p25"/>
          <p:cNvCxnSpPr>
            <a:stCxn id="534" idx="3"/>
            <a:endCxn id="51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2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[7]</a:t>
            </a:r>
            <a:endParaRPr/>
          </a:p>
        </p:txBody>
      </p:sp>
      <p:sp>
        <p:nvSpPr>
          <p:cNvPr id="537" name="Google Shape;537;p25"/>
          <p:cNvSpPr txBox="1"/>
          <p:nvPr/>
        </p:nvSpPr>
        <p:spPr>
          <a:xfrm>
            <a:off x="7307608" y="4051272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38" name="Google Shape;538;p25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539" name="Google Shape;539;p2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40" name="Google Shape;540;p2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546" name="Google Shape;546;p2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7" name="Google Shape;547;p2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8" name="Google Shape;548;p2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0" name="Google Shape;550;p2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54" name="Google Shape;554;p26"/>
          <p:cNvCxnSpPr>
            <a:stCxn id="546" idx="2"/>
            <a:endCxn id="54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6"/>
          <p:cNvCxnSpPr>
            <a:stCxn id="546" idx="3"/>
            <a:endCxn id="54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26"/>
          <p:cNvCxnSpPr>
            <a:stCxn id="548" idx="2"/>
            <a:endCxn id="54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6"/>
          <p:cNvCxnSpPr>
            <a:stCxn id="551" idx="2"/>
            <a:endCxn id="552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6"/>
          <p:cNvCxnSpPr>
            <a:stCxn id="551" idx="2"/>
            <a:endCxn id="550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26"/>
          <p:cNvCxnSpPr>
            <a:stCxn id="549" idx="2"/>
            <a:endCxn id="55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6"/>
          <p:cNvCxnSpPr>
            <a:stCxn id="547" idx="3"/>
            <a:endCxn id="550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6"/>
          <p:cNvCxnSpPr>
            <a:stCxn id="550" idx="2"/>
            <a:endCxn id="553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" name="Google Shape;562;p2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563" name="Google Shape;563;p26"/>
          <p:cNvCxnSpPr>
            <a:stCxn id="562" idx="3"/>
            <a:endCxn id="546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2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565" name="Google Shape;565;p26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66" name="Google Shape;566;p2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67" name="Google Shape;567;p2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66" name="Google Shape;66;p9"/>
          <p:cNvCxnSpPr>
            <a:stCxn id="58" idx="2"/>
            <a:endCxn id="5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9"/>
          <p:cNvCxnSpPr>
            <a:stCxn id="58" idx="3"/>
            <a:endCxn id="6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9"/>
          <p:cNvCxnSpPr>
            <a:stCxn id="60" idx="2"/>
            <a:endCxn id="6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9"/>
          <p:cNvCxnSpPr>
            <a:stCxn id="63" idx="2"/>
            <a:endCxn id="64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9"/>
          <p:cNvCxnSpPr>
            <a:stCxn id="63" idx="2"/>
            <a:endCxn id="62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9"/>
          <p:cNvCxnSpPr>
            <a:stCxn id="61" idx="2"/>
            <a:endCxn id="6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9"/>
          <p:cNvCxnSpPr>
            <a:stCxn id="59" idx="3"/>
            <a:endCxn id="62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9"/>
          <p:cNvCxnSpPr>
            <a:stCxn id="62" idx="2"/>
            <a:endCxn id="65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75" name="Google Shape;75;p9"/>
          <p:cNvCxnSpPr>
            <a:stCxn id="74" idx="3"/>
            <a:endCxn id="58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9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[0]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084280" y="3086107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74" name="Google Shape;574;p2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81" name="Google Shape;581;p27"/>
          <p:cNvCxnSpPr>
            <a:stCxn id="573" idx="2"/>
            <a:endCxn id="57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7"/>
          <p:cNvCxnSpPr>
            <a:stCxn id="573" idx="3"/>
            <a:endCxn id="57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27"/>
          <p:cNvCxnSpPr>
            <a:stCxn id="575" idx="2"/>
            <a:endCxn id="57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27"/>
          <p:cNvCxnSpPr>
            <a:stCxn id="578" idx="2"/>
            <a:endCxn id="57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27"/>
          <p:cNvCxnSpPr>
            <a:stCxn id="578" idx="2"/>
            <a:endCxn id="57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27"/>
          <p:cNvCxnSpPr>
            <a:stCxn id="576" idx="2"/>
            <a:endCxn id="57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27"/>
          <p:cNvCxnSpPr>
            <a:stCxn id="574" idx="3"/>
            <a:endCxn id="57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27"/>
          <p:cNvCxnSpPr>
            <a:stCxn id="577" idx="2"/>
            <a:endCxn id="58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2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endParaRPr b="1" dirty="0"/>
          </a:p>
        </p:txBody>
      </p:sp>
      <p:cxnSp>
        <p:nvCxnSpPr>
          <p:cNvPr id="590" name="Google Shape;590;p27"/>
          <p:cNvCxnSpPr>
            <a:stCxn id="589" idx="3"/>
            <a:endCxn id="57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1" name="Google Shape;591;p27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592" name="Google Shape;592;p27"/>
          <p:cNvSpPr txBox="1"/>
          <p:nvPr/>
        </p:nvSpPr>
        <p:spPr>
          <a:xfrm>
            <a:off x="8107361" y="3735093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4682675" y="4126175"/>
            <a:ext cx="1887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add!</a:t>
            </a:r>
            <a:endParaRPr/>
          </a:p>
        </p:txBody>
      </p:sp>
      <p:sp>
        <p:nvSpPr>
          <p:cNvPr id="594" name="Google Shape;594;p27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95" name="Google Shape;595;p27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 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 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3" name="Google Shape;93;p10"/>
          <p:cNvCxnSpPr>
            <a:stCxn id="85" idx="2"/>
            <a:endCxn id="8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0"/>
          <p:cNvCxnSpPr>
            <a:stCxn id="85" idx="3"/>
            <a:endCxn id="8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0"/>
          <p:cNvCxnSpPr>
            <a:stCxn id="87" idx="2"/>
            <a:endCxn id="8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0"/>
          <p:cNvCxnSpPr>
            <a:stCxn id="90" idx="2"/>
            <a:endCxn id="91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0"/>
          <p:cNvCxnSpPr>
            <a:stCxn id="90" idx="2"/>
            <a:endCxn id="89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0"/>
          <p:cNvCxnSpPr>
            <a:stCxn id="88" idx="2"/>
            <a:endCxn id="8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0"/>
          <p:cNvCxnSpPr>
            <a:stCxn id="86" idx="3"/>
            <a:endCxn id="89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0"/>
          <p:cNvCxnSpPr>
            <a:stCxn id="89" idx="2"/>
            <a:endCxn id="92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02" name="Google Shape;102;p10"/>
          <p:cNvCxnSpPr>
            <a:stCxn id="101" idx="3"/>
            <a:endCxn id="85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0"/>
          <p:cNvSpPr txBox="1"/>
          <p:nvPr/>
        </p:nvSpPr>
        <p:spPr>
          <a:xfrm>
            <a:off x="5379325" y="3394140"/>
            <a:ext cx="317400" cy="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1" name="Google Shape;121;p11"/>
          <p:cNvCxnSpPr>
            <a:stCxn id="113" idx="2"/>
            <a:endCxn id="11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1"/>
          <p:cNvCxnSpPr>
            <a:stCxn id="113" idx="3"/>
            <a:endCxn id="11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1"/>
          <p:cNvCxnSpPr>
            <a:stCxn id="115" idx="2"/>
            <a:endCxn id="11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1"/>
          <p:cNvCxnSpPr>
            <a:stCxn id="118" idx="2"/>
            <a:endCxn id="11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1"/>
          <p:cNvCxnSpPr>
            <a:stCxn id="118" idx="2"/>
            <a:endCxn id="11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1"/>
          <p:cNvCxnSpPr>
            <a:stCxn id="116" idx="2"/>
            <a:endCxn id="11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1"/>
          <p:cNvCxnSpPr>
            <a:stCxn id="114" idx="3"/>
            <a:endCxn id="11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1"/>
          <p:cNvCxnSpPr>
            <a:stCxn id="117" idx="2"/>
            <a:endCxn id="12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30" name="Google Shape;130;p11"/>
          <p:cNvCxnSpPr>
            <a:stCxn id="129" idx="3"/>
            <a:endCxn id="11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1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[1]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5297700" y="294250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1084280" y="3285182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1959551" y="3294113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2940687" y="3300405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1" name="Google Shape;151;p12"/>
          <p:cNvCxnSpPr>
            <a:stCxn id="143" idx="2"/>
            <a:endCxn id="14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2"/>
          <p:cNvCxnSpPr>
            <a:stCxn id="143" idx="3"/>
            <a:endCxn id="14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2"/>
          <p:cNvCxnSpPr>
            <a:stCxn id="145" idx="2"/>
            <a:endCxn id="14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2"/>
          <p:cNvCxnSpPr>
            <a:stCxn id="148" idx="2"/>
            <a:endCxn id="14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2"/>
          <p:cNvCxnSpPr>
            <a:stCxn id="148" idx="2"/>
            <a:endCxn id="14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2"/>
          <p:cNvCxnSpPr>
            <a:stCxn id="146" idx="2"/>
            <a:endCxn id="14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2"/>
          <p:cNvCxnSpPr>
            <a:stCxn id="144" idx="3"/>
            <a:endCxn id="14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2"/>
          <p:cNvCxnSpPr>
            <a:stCxn id="147" idx="2"/>
            <a:endCxn id="15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60" name="Google Shape;160;p12"/>
          <p:cNvCxnSpPr>
            <a:stCxn id="159" idx="3"/>
            <a:endCxn id="14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2"/>
          <p:cNvSpPr txBox="1"/>
          <p:nvPr/>
        </p:nvSpPr>
        <p:spPr>
          <a:xfrm>
            <a:off x="6672875" y="4768125"/>
            <a:ext cx="1046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[]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8" name="Google Shape;178;p13"/>
          <p:cNvCxnSpPr>
            <a:stCxn id="170" idx="2"/>
            <a:endCxn id="17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3"/>
          <p:cNvCxnSpPr>
            <a:stCxn id="170" idx="3"/>
            <a:endCxn id="17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3"/>
          <p:cNvCxnSpPr>
            <a:stCxn id="172" idx="2"/>
            <a:endCxn id="17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3"/>
          <p:cNvCxnSpPr>
            <a:stCxn id="175" idx="2"/>
            <a:endCxn id="17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3"/>
          <p:cNvCxnSpPr>
            <a:stCxn id="175" idx="2"/>
            <a:endCxn id="17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3"/>
          <p:cNvCxnSpPr>
            <a:stCxn id="173" idx="2"/>
            <a:endCxn id="17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3"/>
          <p:cNvCxnSpPr>
            <a:stCxn id="171" idx="3"/>
            <a:endCxn id="174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3"/>
          <p:cNvCxnSpPr>
            <a:stCxn id="174" idx="2"/>
            <a:endCxn id="17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187" name="Google Shape;187;p13"/>
          <p:cNvCxnSpPr>
            <a:stCxn id="186" idx="3"/>
            <a:endCxn id="17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3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[2, 4]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6235475" y="2921150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084280" y="3490548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1959551" y="3499479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1084280" y="3919744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1959551" y="3928675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2940687" y="3514810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2940687" y="3924201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11" name="Google Shape;211;p14"/>
          <p:cNvCxnSpPr>
            <a:stCxn id="203" idx="2"/>
            <a:endCxn id="2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4"/>
          <p:cNvCxnSpPr>
            <a:stCxn id="203" idx="3"/>
            <a:endCxn id="2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4"/>
          <p:cNvCxnSpPr>
            <a:stCxn id="205" idx="2"/>
            <a:endCxn id="2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>
            <a:stCxn id="208" idx="2"/>
            <a:endCxn id="209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4"/>
          <p:cNvCxnSpPr>
            <a:stCxn id="208" idx="2"/>
            <a:endCxn id="207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4"/>
          <p:cNvCxnSpPr>
            <a:stCxn id="206" idx="2"/>
            <a:endCxn id="2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>
            <a:stCxn id="204" idx="3"/>
            <a:endCxn id="207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>
            <a:stCxn id="207" idx="2"/>
            <a:endCxn id="210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220" name="Google Shape;220;p14"/>
          <p:cNvCxnSpPr>
            <a:stCxn id="219" idx="3"/>
            <a:endCxn id="203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4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[4]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38" name="Google Shape;238;p15"/>
          <p:cNvCxnSpPr>
            <a:stCxn id="230" idx="2"/>
            <a:endCxn id="23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5"/>
          <p:cNvCxnSpPr>
            <a:stCxn id="230" idx="3"/>
            <a:endCxn id="23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5"/>
          <p:cNvCxnSpPr>
            <a:stCxn id="232" idx="2"/>
            <a:endCxn id="23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5"/>
          <p:cNvCxnSpPr>
            <a:stCxn id="235" idx="2"/>
            <a:endCxn id="23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5"/>
          <p:cNvCxnSpPr>
            <a:stCxn id="235" idx="2"/>
            <a:endCxn id="23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5"/>
          <p:cNvCxnSpPr>
            <a:stCxn id="233" idx="2"/>
            <a:endCxn id="23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5"/>
          <p:cNvCxnSpPr>
            <a:stCxn id="231" idx="3"/>
            <a:endCxn id="234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5"/>
          <p:cNvCxnSpPr>
            <a:stCxn id="234" idx="2"/>
            <a:endCxn id="23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1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247" name="Google Shape;247;p15"/>
          <p:cNvCxnSpPr>
            <a:stCxn id="246" idx="3"/>
            <a:endCxn id="23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15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[4, 5]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6314644" y="3608491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084280" y="4129674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959551" y="4138605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2940687" y="4129141"/>
            <a:ext cx="231600" cy="2133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Demo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268" name="Google Shape;268;p16"/>
          <p:cNvCxnSpPr>
            <a:stCxn id="260" idx="2"/>
            <a:endCxn id="2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16"/>
          <p:cNvCxnSpPr>
            <a:stCxn id="260" idx="3"/>
            <a:endCxn id="2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16"/>
          <p:cNvCxnSpPr>
            <a:stCxn id="262" idx="2"/>
            <a:endCxn id="2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6"/>
          <p:cNvCxnSpPr>
            <a:stCxn id="265" idx="2"/>
            <a:endCxn id="266" idx="0"/>
          </p:cNvCxnSpPr>
          <p:nvPr/>
        </p:nvCxnSpPr>
        <p:spPr>
          <a:xfrm>
            <a:off x="8084657" y="3406137"/>
            <a:ext cx="411900" cy="40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6"/>
          <p:cNvCxnSpPr>
            <a:stCxn id="265" idx="2"/>
            <a:endCxn id="264" idx="3"/>
          </p:cNvCxnSpPr>
          <p:nvPr/>
        </p:nvCxnSpPr>
        <p:spPr>
          <a:xfrm flipH="1">
            <a:off x="7665557" y="3406137"/>
            <a:ext cx="419100" cy="555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6"/>
          <p:cNvCxnSpPr>
            <a:stCxn id="263" idx="2"/>
            <a:endCxn id="2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16"/>
          <p:cNvCxnSpPr>
            <a:stCxn id="261" idx="3"/>
            <a:endCxn id="264" idx="1"/>
          </p:cNvCxnSpPr>
          <p:nvPr/>
        </p:nvCxnSpPr>
        <p:spPr>
          <a:xfrm rot="10800000" flipH="1">
            <a:off x="6729332" y="3961075"/>
            <a:ext cx="618900" cy="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6"/>
          <p:cNvCxnSpPr>
            <a:stCxn id="264" idx="2"/>
            <a:endCxn id="267" idx="0"/>
          </p:cNvCxnSpPr>
          <p:nvPr/>
        </p:nvCxnSpPr>
        <p:spPr>
          <a:xfrm>
            <a:off x="7506807" y="4087512"/>
            <a:ext cx="76200" cy="25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1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</p:txBody>
      </p:sp>
      <p:cxnSp>
        <p:nvCxnSpPr>
          <p:cNvPr id="277" name="Google Shape;277;p16"/>
          <p:cNvCxnSpPr>
            <a:stCxn id="276" idx="3"/>
            <a:endCxn id="260" idx="1"/>
          </p:cNvCxnSpPr>
          <p:nvPr/>
        </p:nvCxnSpPr>
        <p:spPr>
          <a:xfrm>
            <a:off x="5689032" y="3349975"/>
            <a:ext cx="54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16"/>
          <p:cNvSpPr txBox="1"/>
          <p:nvPr/>
        </p:nvSpPr>
        <p:spPr>
          <a:xfrm>
            <a:off x="6672875" y="4768125"/>
            <a:ext cx="1723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[5]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192691" y="2921129"/>
            <a:ext cx="229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176300" y="2779150"/>
            <a:ext cx="3528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    distTo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 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 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1 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       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全屏显示(16:9)</PresentationFormat>
  <Paragraphs>462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Custom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  <vt:lpstr>BreadthFirstPaths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BreadthFirstPaths Demo</dc:title>
  <cp:lastModifiedBy>李 泽中</cp:lastModifiedBy>
  <cp:revision>1</cp:revision>
  <dcterms:modified xsi:type="dcterms:W3CDTF">2022-06-13T12:00:31Z</dcterms:modified>
</cp:coreProperties>
</file>