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76" d="100"/>
          <a:sy n="76" d="100"/>
        </p:scale>
        <p:origin x="-116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9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9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7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5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50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11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9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9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27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61F4-DFC2-9E4D-84B9-FF07A63DC731}" type="datetimeFigureOut">
              <a:rPr kumimoji="1" lang="ja-JP" altLang="en-US" smtClean="0"/>
              <a:t>19/11/14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F7E2-F485-3149-9AF7-B0E46E033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22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851" y="2130425"/>
            <a:ext cx="8329595" cy="1470025"/>
          </a:xfrm>
        </p:spPr>
        <p:txBody>
          <a:bodyPr/>
          <a:lstStyle/>
          <a:p>
            <a:r>
              <a:rPr kumimoji="1" lang="ja-JP" altLang="en-US" dirty="0" smtClean="0"/>
              <a:t>簡易</a:t>
            </a:r>
            <a:r>
              <a:rPr kumimoji="1" lang="en-US" altLang="ja-JP" dirty="0" smtClean="0"/>
              <a:t>Web</a:t>
            </a:r>
            <a:r>
              <a:rPr lang="ja-JP" altLang="en-US" dirty="0" smtClean="0"/>
              <a:t>アプリケーションの作り方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81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ターミナル上で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which python</a:t>
            </a:r>
          </a:p>
          <a:p>
            <a:pPr lvl="1"/>
            <a:r>
              <a:rPr lang="ja-JP" altLang="en-US" dirty="0" smtClean="0"/>
              <a:t>と入れて出てきたパスに書き換える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864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動作のさせ方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index.py</a:t>
            </a:r>
            <a:r>
              <a:rPr kumimoji="1" lang="ja-JP" altLang="en-US" dirty="0" smtClean="0"/>
              <a:t>のパーミッションを変更</a:t>
            </a:r>
            <a:endParaRPr kumimoji="1"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サーバ立ち上げ</a:t>
            </a:r>
            <a:endParaRPr lang="en-US" altLang="ja-JP" dirty="0" smtClean="0"/>
          </a:p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ブラウザでアクセス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496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ターミナルを開いて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cd [</a:t>
            </a:r>
            <a:r>
              <a:rPr lang="en-US" altLang="ja-JP" dirty="0" err="1" smtClean="0"/>
              <a:t>WebTest</a:t>
            </a:r>
            <a:r>
              <a:rPr lang="ja-JP" altLang="en-US" dirty="0" smtClean="0"/>
              <a:t>のある場所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37" y="3048874"/>
            <a:ext cx="4812192" cy="35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cgi</a:t>
            </a:r>
            <a:r>
              <a:rPr kumimoji="1" lang="en-US" altLang="ja-JP" dirty="0" smtClean="0"/>
              <a:t>-bin/</a:t>
            </a:r>
            <a:r>
              <a:rPr kumimoji="1" lang="en-US" altLang="ja-JP" dirty="0" err="1" smtClean="0"/>
              <a:t>index.py</a:t>
            </a:r>
            <a:r>
              <a:rPr kumimoji="1" lang="ja-JP" altLang="en-US" dirty="0" smtClean="0"/>
              <a:t>のパーミッション変更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ターミナル上で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chmod</a:t>
            </a:r>
            <a:r>
              <a:rPr kumimoji="1" lang="en-US" altLang="ja-JP" dirty="0" smtClean="0"/>
              <a:t> 755 ./</a:t>
            </a:r>
            <a:r>
              <a:rPr kumimoji="1" lang="en-US" altLang="ja-JP" dirty="0" err="1" smtClean="0"/>
              <a:t>cgi</a:t>
            </a:r>
            <a:r>
              <a:rPr kumimoji="1" lang="en-US" altLang="ja-JP" dirty="0" smtClean="0"/>
              <a:t>-bin/</a:t>
            </a:r>
            <a:r>
              <a:rPr kumimoji="1" lang="en-US" altLang="ja-JP" dirty="0" err="1" smtClean="0"/>
              <a:t>index.py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88" y="3205186"/>
            <a:ext cx="4830821" cy="36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3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サーバ立ち上げ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ターミナル上で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（</a:t>
            </a:r>
            <a:r>
              <a:rPr lang="en-US" altLang="ja-JP" dirty="0" err="1" smtClean="0"/>
              <a:t>cgiserver.py</a:t>
            </a:r>
            <a:r>
              <a:rPr lang="ja-JP" altLang="en-US" dirty="0" smtClean="0"/>
              <a:t>がある場所で）</a:t>
            </a:r>
            <a:endParaRPr lang="en-US" altLang="ja-JP" dirty="0" smtClean="0"/>
          </a:p>
          <a:p>
            <a:pPr lvl="1"/>
            <a:r>
              <a:rPr lang="en-US" altLang="ja-JP" dirty="0"/>
              <a:t>python -m </a:t>
            </a:r>
            <a:r>
              <a:rPr lang="en-US" altLang="ja-JP" dirty="0" err="1"/>
              <a:t>http.server</a:t>
            </a:r>
            <a:r>
              <a:rPr lang="en-US" altLang="ja-JP" dirty="0"/>
              <a:t> --</a:t>
            </a:r>
            <a:r>
              <a:rPr lang="en-US" altLang="ja-JP" dirty="0" err="1"/>
              <a:t>cgi</a:t>
            </a:r>
            <a:r>
              <a:rPr lang="en-US" altLang="ja-JP" dirty="0"/>
              <a:t> 8888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31" y="3206957"/>
            <a:ext cx="4711938" cy="34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5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ブラウザで</a:t>
            </a:r>
            <a:r>
              <a:rPr lang="ja-JP" altLang="en-US" dirty="0" smtClean="0"/>
              <a:t>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ブラウザを立ち上げ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en-US" dirty="0" smtClean="0"/>
              <a:t> 「</a:t>
            </a:r>
            <a:r>
              <a:rPr lang="en-US" altLang="ja-JP" dirty="0" smtClean="0"/>
              <a:t>http://localhost:8888/</a:t>
            </a:r>
            <a:r>
              <a:rPr lang="en-US" altLang="ja-JP" dirty="0" err="1" smtClean="0"/>
              <a:t>cgi</a:t>
            </a:r>
            <a:r>
              <a:rPr lang="en-US" altLang="ja-JP" dirty="0" smtClean="0"/>
              <a:t>-bin/</a:t>
            </a:r>
            <a:r>
              <a:rPr lang="en-US" altLang="ja-JP" dirty="0" err="1" smtClean="0"/>
              <a:t>index.py</a:t>
            </a:r>
            <a:r>
              <a:rPr lang="ja-JP" altLang="en-US" dirty="0" smtClean="0"/>
              <a:t>」を入力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93" y="2957943"/>
            <a:ext cx="5017710" cy="3486428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4043578" y="3275463"/>
            <a:ext cx="1470392" cy="118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961185" y="4461982"/>
            <a:ext cx="468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</a:t>
            </a:r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http://localhost:8888/</a:t>
            </a:r>
            <a:r>
              <a:rPr lang="en-US" altLang="ja-JP" dirty="0" err="1" smtClean="0"/>
              <a:t>cgi</a:t>
            </a:r>
            <a:r>
              <a:rPr lang="en-US" altLang="ja-JP" dirty="0" smtClean="0"/>
              <a:t>-bin/</a:t>
            </a:r>
            <a:r>
              <a:rPr lang="en-US" altLang="ja-JP" dirty="0" err="1" smtClean="0"/>
              <a:t>index.py</a:t>
            </a:r>
            <a:r>
              <a:rPr lang="ja-JP" altLang="en-US" dirty="0" smtClean="0"/>
              <a:t>」を入力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86593" y="6126163"/>
            <a:ext cx="306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あとは足し算で遊んでください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37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このサンプルプログラムを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アレンジできれば</a:t>
            </a:r>
            <a:r>
              <a:rPr kumimoji="1" lang="en-US" altLang="ja-JP" dirty="0" smtClean="0"/>
              <a:t>...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ブラウザ上でユーザの入力を受け取り、それに応じた結果を返す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画像や音声も可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ものができる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43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これは簡易的なものですので、本番環境でそのまま公開しないこと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セキュリティリスクが高すぎます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もし余裕のある人はこれに書く方法ではなく、</a:t>
            </a:r>
            <a:r>
              <a:rPr lang="en-US" altLang="ja-JP" dirty="0" err="1" smtClean="0"/>
              <a:t>Django</a:t>
            </a:r>
            <a:r>
              <a:rPr lang="ja-JP" altLang="en-US" dirty="0" smtClean="0"/>
              <a:t>などの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アプリケーションフレームワークを使用して実装して見てください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9949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CGI</a:t>
            </a:r>
          </a:p>
          <a:p>
            <a:pPr lvl="1"/>
            <a:r>
              <a:rPr lang="en-US" altLang="ja-JP" dirty="0"/>
              <a:t>Common Gateway </a:t>
            </a:r>
            <a:r>
              <a:rPr lang="en-US" altLang="ja-JP" dirty="0" smtClean="0"/>
              <a:t>Interface</a:t>
            </a:r>
          </a:p>
          <a:p>
            <a:pPr lvl="1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サーバ上でプログラムを動作した結果を表示させるもの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ブラウザ上で動作するアプリケーションを作る一つの方法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48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WebTest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cgi</a:t>
            </a:r>
            <a:r>
              <a:rPr kumimoji="1" lang="en-US" altLang="ja-JP" dirty="0" smtClean="0"/>
              <a:t>-bin</a:t>
            </a:r>
          </a:p>
          <a:p>
            <a:pPr lvl="2"/>
            <a:r>
              <a:rPr kumimoji="1" lang="en-US" altLang="ja-JP" dirty="0" err="1" smtClean="0"/>
              <a:t>index.py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cgiserver.py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err="1" smtClean="0"/>
              <a:t>WebTest</a:t>
            </a:r>
            <a:r>
              <a:rPr lang="ja-JP" altLang="en-US" dirty="0" smtClean="0"/>
              <a:t>フォルダを</a:t>
            </a:r>
            <a:r>
              <a:rPr lang="en-US" altLang="ja-JP" dirty="0"/>
              <a:t>/Users/</a:t>
            </a:r>
            <a:r>
              <a:rPr lang="en-US" altLang="ja-JP" dirty="0" err="1"/>
              <a:t>takafumi</a:t>
            </a:r>
            <a:r>
              <a:rPr lang="en-US" altLang="ja-JP" dirty="0"/>
              <a:t>/notebooks/</a:t>
            </a:r>
            <a:r>
              <a:rPr lang="en-US" altLang="ja-JP" dirty="0" err="1" smtClean="0"/>
              <a:t>WebTest</a:t>
            </a:r>
            <a:r>
              <a:rPr lang="ja-JP" altLang="en-US" dirty="0" smtClean="0"/>
              <a:t>に置いたと仮定して話を進める。</a:t>
            </a:r>
            <a:endParaRPr kumimoji="1" lang="en-US" altLang="ja-JP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3249368" y="3429000"/>
            <a:ext cx="989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295944" y="3138824"/>
            <a:ext cx="323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サーバを立てるためのもの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これはいじらない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249368" y="3429000"/>
            <a:ext cx="989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906948" y="2938095"/>
            <a:ext cx="989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906948" y="2938095"/>
            <a:ext cx="989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896603" y="2753429"/>
            <a:ext cx="334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CGI</a:t>
            </a:r>
            <a:r>
              <a:rPr kumimoji="1" lang="ja-JP" altLang="en-US" dirty="0" smtClean="0"/>
              <a:t>本体（これを色々書き換える）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9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このプログラムは一体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ブラウザから</a:t>
            </a:r>
            <a:r>
              <a:rPr lang="ja-JP" altLang="en-US" dirty="0" smtClean="0"/>
              <a:t>アクセスをして、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つの値を入力して、それらを足し算して表示する簡単なサンプルプログラム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en-US" dirty="0" smtClean="0"/>
              <a:t>Web</a:t>
            </a:r>
            <a:r>
              <a:rPr lang="ja-JP" altLang="en-US" dirty="0" smtClean="0"/>
              <a:t>ブラウザで「</a:t>
            </a:r>
            <a:r>
              <a:rPr lang="en-US" altLang="ja-JP" dirty="0" smtClean="0"/>
              <a:t>http://localhost:8888/</a:t>
            </a:r>
            <a:r>
              <a:rPr lang="en-US" altLang="ja-JP" dirty="0" err="1" smtClean="0"/>
              <a:t>cgi</a:t>
            </a:r>
            <a:r>
              <a:rPr lang="en-US" altLang="ja-JP" dirty="0" smtClean="0"/>
              <a:t>-bin/</a:t>
            </a:r>
            <a:r>
              <a:rPr lang="en-US" altLang="ja-JP" dirty="0" err="1" smtClean="0"/>
              <a:t>index.py</a:t>
            </a:r>
            <a:r>
              <a:rPr lang="ja-JP" altLang="en-US" dirty="0" smtClean="0"/>
              <a:t>」と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を入力すると</a:t>
            </a:r>
            <a:r>
              <a:rPr lang="en-US" altLang="ja-JP" dirty="0" smtClean="0"/>
              <a:t>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31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l="-13199" r="-13199"/>
          <a:stretch>
            <a:fillRect/>
          </a:stretch>
        </p:blipFill>
        <p:spPr/>
      </p:pic>
      <p:cxnSp>
        <p:nvCxnSpPr>
          <p:cNvPr id="6" name="直線矢印コネクタ 5"/>
          <p:cNvCxnSpPr/>
          <p:nvPr/>
        </p:nvCxnSpPr>
        <p:spPr>
          <a:xfrm flipH="1" flipV="1">
            <a:off x="2210230" y="3216622"/>
            <a:ext cx="1055632" cy="98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3265862" y="3216621"/>
            <a:ext cx="346379" cy="626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4189540" y="3216621"/>
            <a:ext cx="98965" cy="626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414310" y="3882871"/>
            <a:ext cx="342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2</a:t>
            </a:r>
            <a:r>
              <a:rPr lang="ja-JP" altLang="en-US" dirty="0" smtClean="0"/>
              <a:t>」、「</a:t>
            </a:r>
            <a:r>
              <a:rPr lang="en-US" altLang="ja-JP" dirty="0" smtClean="0"/>
              <a:t>3</a:t>
            </a:r>
            <a:r>
              <a:rPr lang="ja-JP" altLang="en-US" dirty="0" smtClean="0"/>
              <a:t>」を入れて「送信」を押すと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5331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l="-13029" r="-13029"/>
          <a:stretch>
            <a:fillRect/>
          </a:stretch>
        </p:blipFill>
        <p:spPr/>
      </p:pic>
      <p:cxnSp>
        <p:nvCxnSpPr>
          <p:cNvPr id="6" name="直線矢印コネクタ 5"/>
          <p:cNvCxnSpPr/>
          <p:nvPr/>
        </p:nvCxnSpPr>
        <p:spPr>
          <a:xfrm flipH="1" flipV="1">
            <a:off x="2589597" y="3975413"/>
            <a:ext cx="1022644" cy="643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12241" y="4434071"/>
            <a:ext cx="176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計算結果が出る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388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cgiserver.py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t="-130007" b="-130007"/>
          <a:stretch>
            <a:fillRect/>
          </a:stretch>
        </p:blipFill>
        <p:spPr/>
      </p:pic>
      <p:cxnSp>
        <p:nvCxnSpPr>
          <p:cNvPr id="6" name="直線矢印コネクタ 5"/>
          <p:cNvCxnSpPr/>
          <p:nvPr/>
        </p:nvCxnSpPr>
        <p:spPr>
          <a:xfrm flipH="1" flipV="1">
            <a:off x="5509080" y="4123873"/>
            <a:ext cx="1204080" cy="907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776746" y="5012629"/>
            <a:ext cx="591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サーバを立ち上げるためのライブラリを呼んでいるだけ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0511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index.py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7" y="1417638"/>
            <a:ext cx="3951605" cy="5302885"/>
          </a:xfrm>
          <a:prstGeom prst="rect">
            <a:avLst/>
          </a:prstGeom>
        </p:spPr>
      </p:pic>
      <p:sp>
        <p:nvSpPr>
          <p:cNvPr id="7" name="右中かっこ 6"/>
          <p:cNvSpPr/>
          <p:nvPr/>
        </p:nvSpPr>
        <p:spPr>
          <a:xfrm>
            <a:off x="4980762" y="1955251"/>
            <a:ext cx="249155" cy="20889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29917" y="2657975"/>
            <a:ext cx="2984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HTML(+</a:t>
            </a:r>
            <a:r>
              <a:rPr kumimoji="1" lang="en-US" altLang="ja-JP" dirty="0" err="1" smtClean="0"/>
              <a:t>CSS+Javascript</a:t>
            </a:r>
            <a:r>
              <a:rPr kumimoji="1" lang="ja-JP" altLang="en-US" dirty="0" smtClean="0"/>
              <a:t>も可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をかく</a:t>
            </a:r>
            <a:endParaRPr kumimoji="1" lang="ja-JP" altLang="en-US" dirty="0"/>
          </a:p>
        </p:txBody>
      </p:sp>
      <p:sp>
        <p:nvSpPr>
          <p:cNvPr id="9" name="右中かっこ 8"/>
          <p:cNvSpPr/>
          <p:nvPr/>
        </p:nvSpPr>
        <p:spPr>
          <a:xfrm>
            <a:off x="4925039" y="4645809"/>
            <a:ext cx="249155" cy="5138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29916" y="4640389"/>
            <a:ext cx="325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入力されたものが数値かを判定する関数を定義</a:t>
            </a:r>
            <a:endParaRPr kumimoji="1" lang="ja-JP" altLang="en-US" dirty="0"/>
          </a:p>
        </p:txBody>
      </p:sp>
      <p:sp>
        <p:nvSpPr>
          <p:cNvPr id="11" name="右中かっこ 10"/>
          <p:cNvSpPr/>
          <p:nvPr/>
        </p:nvSpPr>
        <p:spPr>
          <a:xfrm>
            <a:off x="2437417" y="4902726"/>
            <a:ext cx="249155" cy="5138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47812" y="4902726"/>
            <a:ext cx="205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フォームに入れた数値を</a:t>
            </a:r>
            <a:r>
              <a:rPr kumimoji="1" lang="en-US" altLang="ja-JP" dirty="0" err="1" smtClean="0"/>
              <a:t>x,y</a:t>
            </a:r>
            <a:r>
              <a:rPr kumimoji="1" lang="ja-JP" altLang="en-US" dirty="0" smtClean="0"/>
              <a:t>に格納</a:t>
            </a:r>
            <a:endParaRPr kumimoji="1" lang="ja-JP" altLang="en-US" dirty="0"/>
          </a:p>
        </p:txBody>
      </p:sp>
      <p:sp>
        <p:nvSpPr>
          <p:cNvPr id="13" name="右中かっこ 12"/>
          <p:cNvSpPr/>
          <p:nvPr/>
        </p:nvSpPr>
        <p:spPr>
          <a:xfrm>
            <a:off x="2747812" y="5538216"/>
            <a:ext cx="249155" cy="8455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36921" y="5669974"/>
            <a:ext cx="520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数値ならば</a:t>
            </a:r>
            <a:r>
              <a:rPr kumimoji="1" lang="en-US" altLang="ja-JP" dirty="0" smtClean="0"/>
              <a:t>float</a:t>
            </a:r>
            <a:r>
              <a:rPr kumimoji="1" lang="ja-JP" altLang="en-US" dirty="0" smtClean="0"/>
              <a:t>型</a:t>
            </a:r>
            <a:r>
              <a:rPr lang="ja-JP" altLang="en-US" dirty="0" smtClean="0"/>
              <a:t>に直して足し算して</a:t>
            </a:r>
            <a:r>
              <a:rPr lang="en-US" altLang="ja-JP" dirty="0" smtClean="0"/>
              <a:t>sum</a:t>
            </a:r>
            <a:r>
              <a:rPr lang="ja-JP" altLang="en-US" dirty="0" smtClean="0"/>
              <a:t>に格納、</a:t>
            </a:r>
            <a:endParaRPr lang="en-US" altLang="ja-JP" dirty="0" smtClean="0"/>
          </a:p>
          <a:p>
            <a:r>
              <a:rPr kumimoji="1" lang="ja-JP" altLang="en-US" dirty="0" smtClean="0"/>
              <a:t>数値でなければ</a:t>
            </a:r>
            <a:r>
              <a:rPr kumimoji="1" lang="en-US" altLang="ja-JP" dirty="0" smtClean="0"/>
              <a:t>sum</a:t>
            </a:r>
            <a:r>
              <a:rPr kumimoji="1" lang="ja-JP" altLang="en-US" dirty="0" smtClean="0"/>
              <a:t>に「足せません」を格納</a:t>
            </a:r>
            <a:endParaRPr kumimoji="1" lang="ja-JP" altLang="en-US" dirty="0"/>
          </a:p>
        </p:txBody>
      </p:sp>
      <p:sp>
        <p:nvSpPr>
          <p:cNvPr id="15" name="右中かっこ 14"/>
          <p:cNvSpPr/>
          <p:nvPr/>
        </p:nvSpPr>
        <p:spPr>
          <a:xfrm>
            <a:off x="2816668" y="6383808"/>
            <a:ext cx="257788" cy="4741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74456" y="6409270"/>
            <a:ext cx="403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上記の値を当てはめながら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を表示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2437417" y="1467774"/>
            <a:ext cx="11550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592435" y="1288466"/>
            <a:ext cx="371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自分の環境に応じて変更が必要　</a:t>
            </a:r>
            <a:r>
              <a:rPr kumimoji="1" lang="en-US" altLang="ja-JP" dirty="0" smtClean="0"/>
              <a:t>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19063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436</Words>
  <Application>Microsoft Macintosh PowerPoint</Application>
  <PresentationFormat>画面に合わせる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簡易Webアプリケーションの作り方</vt:lpstr>
      <vt:lpstr>注意</vt:lpstr>
      <vt:lpstr>PowerPoint プレゼンテーション</vt:lpstr>
      <vt:lpstr>サンプルプログラム</vt:lpstr>
      <vt:lpstr>このプログラムは一体</vt:lpstr>
      <vt:lpstr>PowerPoint プレゼンテーション</vt:lpstr>
      <vt:lpstr>PowerPoint プレゼンテーション</vt:lpstr>
      <vt:lpstr>cgiserver.py</vt:lpstr>
      <vt:lpstr>index.py</vt:lpstr>
      <vt:lpstr>★</vt:lpstr>
      <vt:lpstr>動作のさせ方</vt:lpstr>
      <vt:lpstr>PowerPoint プレゼンテーション</vt:lpstr>
      <vt:lpstr>cgi-bin/index.pyのパーミッション変更</vt:lpstr>
      <vt:lpstr>Webサーバ立ち上げ</vt:lpstr>
      <vt:lpstr>Webブラウザでアクセス</vt:lpstr>
      <vt:lpstr>このサンプルプログラムを アレンジできれば...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簡易Webアプリケーションの作り方</dc:title>
  <dc:creator>中西 崇文</dc:creator>
  <cp:lastModifiedBy>中西 崇文</cp:lastModifiedBy>
  <cp:revision>10</cp:revision>
  <dcterms:created xsi:type="dcterms:W3CDTF">2019-11-14T09:08:08Z</dcterms:created>
  <dcterms:modified xsi:type="dcterms:W3CDTF">2019-11-14T10:07:04Z</dcterms:modified>
</cp:coreProperties>
</file>