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         </a:t>
            </a:r>
            <a:r>
              <a:rPr lang="zh-CN" altLang="en-US"/>
              <a:t>什么是</a:t>
            </a:r>
            <a:r>
              <a:rPr lang="en-US" altLang="zh-CN"/>
              <a:t>MVVM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170" y="1691005"/>
            <a:ext cx="7507605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        MVVM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768350"/>
            <a:ext cx="10058400" cy="5864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          什么是MVVM</vt:lpstr>
      <vt:lpstr>         MVVM分析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speedly</cp:lastModifiedBy>
  <cp:revision>22</cp:revision>
  <dcterms:created xsi:type="dcterms:W3CDTF">2016-10-27T05:16:00Z</dcterms:created>
  <dcterms:modified xsi:type="dcterms:W3CDTF">2018-04-28T14:55:40Z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