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B9CE-F13A-A64B-B891-F61A5A6C4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8502A-6019-4D4A-A21A-6C2A0DDB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7E03-D943-D64C-9342-917752B8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CDC0-FA66-A242-BE13-B6D91D1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5597-2057-9148-9A26-AAE826C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B0C5-FA8C-524C-8DCF-8BA495A0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4295A-B101-904A-AF49-6F1C0831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BE39-9E50-764F-9EEF-D7987395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2488-6D5F-F34D-BB8F-B5F3FE96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E4DC-BEC7-BA49-808A-1B5AA1D6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24366-F5DB-984C-B0EE-4A4E7AAE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1BEC8-804F-1244-9452-525628FE6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7AC1-A60D-5244-95E9-2FEAA3E6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EF05-A3B0-DB4A-8C77-7B0AF5C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A1B8-8E36-7644-99A6-D6C71DDD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0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E175-AC09-A146-A996-6C584E72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2349-2AA1-B948-A2DE-938B92F8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DE45-97D8-6040-A95C-51FB2F4A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EDE1-249E-9F40-B990-CCDC0A0A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5E64-AEE2-8C4E-B5DF-303B633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362C-5F40-814A-A3EB-CD3D8373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D8946-3912-E348-9E76-BBE3F1E7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70FA-0DC8-4042-BFF1-0B7CE121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70E3-03E0-E749-BDC0-5B05B795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1D537-F215-D945-82EB-F3AF5AED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1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F678-DCFA-8042-BB87-F525B433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8D32-A8C7-C245-9A90-ED5900151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A1190-AF5E-F046-A172-57FB66686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9112E-6C8B-FE4E-9D0B-186F7FA9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9DD4-B7C8-1A4D-A669-6A60C42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CEEB-5C8C-0F4D-9EC4-C408379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12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EB61-4F56-134B-B012-C63E951A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2B6A-DADF-E549-9A07-93CC0D48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1C084-1BD6-8640-908B-32406F5A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71876-0609-7941-BB93-3C149D137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F35F6-E67B-ED48-AD1F-F4868482C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E1B14-A251-224A-A9E9-6764A970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4F871-6E29-D346-B4AA-7C4A40E8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437D4-B1A7-C140-8115-62DB64E2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5AA2-0D99-984A-8A3C-949F3B67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6502E-8626-A346-ADBF-D9F091E4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265D-CCFD-8442-8CE3-DD0AB870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C353C-C4C4-AA4A-A3B6-F492E0BE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2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09289-6394-E44C-ADE8-B3589062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2AC34-ADC6-7B49-99DA-7DCEB3BF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6CC45-305B-5B41-8F57-787218A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0833-7C14-2942-B7C8-8DBDBE4F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C0DE-EDE5-B045-B532-E9DBEA30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6CB97-DCD0-384D-B8CD-D8E1307AB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CCEB-BEB8-6549-9B4C-D8C1E0D1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88959-4363-DF47-AE79-19F7E3DB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285C8-B242-6045-B64C-D869E4E2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1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48C-53F2-8F40-82CD-E74077F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4F22A-8489-A04B-B922-9C53A5DB8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48D2-0BD0-5D4C-8867-58F1B905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26A16-0F6E-F34C-B5C7-106C2A7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36C71-150F-5541-BC7C-B396B3EA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BF1D0-F3F8-3144-8372-0161444C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1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64511-5744-964E-91EA-8308194F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AA8E-8BAC-134B-9FF3-D14AA71B1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DC53-0F90-F145-B55E-DA1F0A72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5FF0-170B-1A40-8898-D54A1256E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51D2-43A2-C14F-B34C-24760CB4B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261F663-E2DF-DF45-AED5-12DAE84EB2FB}"/>
              </a:ext>
            </a:extLst>
          </p:cNvPr>
          <p:cNvSpPr/>
          <p:nvPr/>
        </p:nvSpPr>
        <p:spPr>
          <a:xfrm>
            <a:off x="628650" y="914400"/>
            <a:ext cx="11215688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CD5F6-5D4F-1F4E-BA4B-1BDCCBCB167D}"/>
              </a:ext>
            </a:extLst>
          </p:cNvPr>
          <p:cNvSpPr txBox="1"/>
          <p:nvPr/>
        </p:nvSpPr>
        <p:spPr>
          <a:xfrm>
            <a:off x="628650" y="9144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Business Outcomes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42E91-B8AC-9B47-A940-542B52A669A2}"/>
              </a:ext>
            </a:extLst>
          </p:cNvPr>
          <p:cNvSpPr txBox="1"/>
          <p:nvPr/>
        </p:nvSpPr>
        <p:spPr>
          <a:xfrm>
            <a:off x="628650" y="365690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06ADC-0B80-EE40-AB98-32EDFD5D3B35}"/>
              </a:ext>
            </a:extLst>
          </p:cNvPr>
          <p:cNvSpPr txBox="1"/>
          <p:nvPr/>
        </p:nvSpPr>
        <p:spPr>
          <a:xfrm>
            <a:off x="628650" y="289144"/>
            <a:ext cx="975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Strategy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What is the big question we need to answer? (dependent on stage of the business)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4EF2F-1C60-6442-8922-394AC54BE96E}"/>
              </a:ext>
            </a:extLst>
          </p:cNvPr>
          <p:cNvSpPr txBox="1"/>
          <p:nvPr/>
        </p:nvSpPr>
        <p:spPr>
          <a:xfrm>
            <a:off x="783499" y="5495305"/>
            <a:ext cx="3336170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Content consumed per person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7E232-0075-5A4D-8CA7-A51E84C982D5}"/>
              </a:ext>
            </a:extLst>
          </p:cNvPr>
          <p:cNvSpPr txBox="1"/>
          <p:nvPr/>
        </p:nvSpPr>
        <p:spPr>
          <a:xfrm>
            <a:off x="3555830" y="4189158"/>
            <a:ext cx="2356735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Activation funnel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585E9-3913-0B48-BB02-32F24251789E}"/>
              </a:ext>
            </a:extLst>
          </p:cNvPr>
          <p:cNvSpPr txBox="1"/>
          <p:nvPr/>
        </p:nvSpPr>
        <p:spPr>
          <a:xfrm>
            <a:off x="1188097" y="4253834"/>
            <a:ext cx="1263487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 leads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0406F-2568-AC4B-AD23-4BFE91A74FD5}"/>
              </a:ext>
            </a:extLst>
          </p:cNvPr>
          <p:cNvSpPr txBox="1"/>
          <p:nvPr/>
        </p:nvSpPr>
        <p:spPr>
          <a:xfrm>
            <a:off x="7590385" y="3778129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Constraints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9EF48-9DFB-F34E-8E79-A5A3FC4536EC}"/>
              </a:ext>
            </a:extLst>
          </p:cNvPr>
          <p:cNvSpPr txBox="1"/>
          <p:nvPr/>
        </p:nvSpPr>
        <p:spPr>
          <a:xfrm>
            <a:off x="8827057" y="4253834"/>
            <a:ext cx="667170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27E5C-2EAC-9943-81B9-949098D21702}"/>
              </a:ext>
            </a:extLst>
          </p:cNvPr>
          <p:cNvSpPr txBox="1"/>
          <p:nvPr/>
        </p:nvSpPr>
        <p:spPr>
          <a:xfrm>
            <a:off x="9678285" y="4631917"/>
            <a:ext cx="565796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LTV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9F370-9B88-8042-A992-4CB6BAF676E1}"/>
              </a:ext>
            </a:extLst>
          </p:cNvPr>
          <p:cNvSpPr txBox="1"/>
          <p:nvPr/>
        </p:nvSpPr>
        <p:spPr>
          <a:xfrm>
            <a:off x="1448746" y="4816583"/>
            <a:ext cx="2767104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Customer Service tickets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D4286-B975-FD41-86A5-D30763C28BFC}"/>
              </a:ext>
            </a:extLst>
          </p:cNvPr>
          <p:cNvSpPr txBox="1"/>
          <p:nvPr/>
        </p:nvSpPr>
        <p:spPr>
          <a:xfrm>
            <a:off x="7426822" y="4831840"/>
            <a:ext cx="1911101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Engineering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E414D0-524A-6347-997D-E65943DA1388}"/>
              </a:ext>
            </a:extLst>
          </p:cNvPr>
          <p:cNvSpPr txBox="1"/>
          <p:nvPr/>
        </p:nvSpPr>
        <p:spPr>
          <a:xfrm>
            <a:off x="8686304" y="5376210"/>
            <a:ext cx="1698543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 speed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477EB-D18B-7049-8790-E3981C4F5B82}"/>
              </a:ext>
            </a:extLst>
          </p:cNvPr>
          <p:cNvSpPr txBox="1"/>
          <p:nvPr/>
        </p:nvSpPr>
        <p:spPr>
          <a:xfrm>
            <a:off x="4384486" y="5001249"/>
            <a:ext cx="2244524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of available books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6BCCFA-18F3-B345-8185-BF3134D4567E}"/>
              </a:ext>
            </a:extLst>
          </p:cNvPr>
          <p:cNvGrpSpPr/>
          <p:nvPr/>
        </p:nvGrpSpPr>
        <p:grpSpPr>
          <a:xfrm>
            <a:off x="979498" y="1411243"/>
            <a:ext cx="10675920" cy="1814760"/>
            <a:chOff x="979498" y="1411243"/>
            <a:chExt cx="10675920" cy="18147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7FAF8-0501-0C4B-AD66-DBFC656368BE}"/>
                </a:ext>
              </a:extLst>
            </p:cNvPr>
            <p:cNvSpPr txBox="1"/>
            <p:nvPr/>
          </p:nvSpPr>
          <p:spPr>
            <a:xfrm>
              <a:off x="979498" y="1411243"/>
              <a:ext cx="3373200" cy="986218"/>
            </a:xfrm>
            <a:prstGeom prst="rect">
              <a:avLst/>
            </a:prstGeom>
            <a:noFill/>
            <a:ln w="3175">
              <a:solidFill>
                <a:schemeClr val="tx2"/>
              </a:solidFill>
            </a:ln>
          </p:spPr>
          <p:txBody>
            <a:bodyPr wrap="none" tIns="72000" bIns="72000" rtlCol="0">
              <a:spAutoFit/>
            </a:bodyPr>
            <a:lstStyle/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Revenue</a:t>
              </a:r>
            </a:p>
            <a:p>
              <a:pPr algn="ctr"/>
              <a:endPara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of paid subscribers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4A9C0A-0DC5-864B-ABBA-AB2B17EAC7AE}"/>
                </a:ext>
              </a:extLst>
            </p:cNvPr>
            <p:cNvSpPr txBox="1"/>
            <p:nvPr/>
          </p:nvSpPr>
          <p:spPr>
            <a:xfrm>
              <a:off x="4395859" y="1411243"/>
              <a:ext cx="3840154" cy="986218"/>
            </a:xfrm>
            <a:prstGeom prst="rect">
              <a:avLst/>
            </a:prstGeom>
            <a:noFill/>
            <a:ln w="3175">
              <a:solidFill>
                <a:schemeClr val="tx2"/>
              </a:solidFill>
            </a:ln>
          </p:spPr>
          <p:txBody>
            <a:bodyPr wrap="none" tIns="72000" bIns="72000" rtlCol="0">
              <a:spAutoFit/>
            </a:bodyPr>
            <a:lstStyle/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Retention</a:t>
              </a:r>
            </a:p>
            <a:p>
              <a:pPr algn="ctr"/>
              <a:endPara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% of total people using the product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884829-55AC-C544-BC30-8B8D86ADFA11}"/>
                </a:ext>
              </a:extLst>
            </p:cNvPr>
            <p:cNvSpPr txBox="1"/>
            <p:nvPr/>
          </p:nvSpPr>
          <p:spPr>
            <a:xfrm>
              <a:off x="8279173" y="1411243"/>
              <a:ext cx="3376245" cy="986218"/>
            </a:xfrm>
            <a:prstGeom prst="rect">
              <a:avLst/>
            </a:prstGeom>
            <a:noFill/>
            <a:ln w="3175">
              <a:solidFill>
                <a:schemeClr val="tx2"/>
              </a:solidFill>
            </a:ln>
          </p:spPr>
          <p:txBody>
            <a:bodyPr wrap="none" tIns="72000" bIns="72000" rtlCol="0">
              <a:spAutoFit/>
            </a:bodyPr>
            <a:lstStyle/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Engagement</a:t>
              </a:r>
            </a:p>
            <a:p>
              <a:pPr algn="ctr"/>
              <a:endPara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Blinks/books per active person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E7087B-F8E8-624D-9EB8-37F427E557AC}"/>
                </a:ext>
              </a:extLst>
            </p:cNvPr>
            <p:cNvSpPr txBox="1"/>
            <p:nvPr/>
          </p:nvSpPr>
          <p:spPr>
            <a:xfrm>
              <a:off x="5125557" y="2803598"/>
              <a:ext cx="2398092" cy="422405"/>
            </a:xfrm>
            <a:prstGeom prst="rect">
              <a:avLst/>
            </a:prstGeom>
            <a:noFill/>
            <a:ln w="3175">
              <a:solidFill>
                <a:schemeClr val="tx2"/>
              </a:solidFill>
            </a:ln>
          </p:spPr>
          <p:txBody>
            <a:bodyPr wrap="none" tIns="72000" bIns="72000" rtlCol="0">
              <a:spAutoFit/>
            </a:bodyPr>
            <a:lstStyle/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Weekly Active People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699BA0-7750-AC4E-BD7A-422B524AC2E0}"/>
                </a:ext>
              </a:extLst>
            </p:cNvPr>
            <p:cNvCxnSpPr>
              <a:cxnSpLocks/>
            </p:cNvCxnSpPr>
            <p:nvPr/>
          </p:nvCxnSpPr>
          <p:spPr>
            <a:xfrm>
              <a:off x="6243449" y="2410302"/>
              <a:ext cx="0" cy="399849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384FA6-9B34-0E45-A998-84F5E868DF2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395849" y="2410301"/>
              <a:ext cx="0" cy="399849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2ADBAD-854E-AE41-82F3-DE03B2B40CC3}"/>
                </a:ext>
              </a:extLst>
            </p:cNvPr>
            <p:cNvGrpSpPr/>
            <p:nvPr/>
          </p:nvGrpSpPr>
          <p:grpSpPr>
            <a:xfrm rot="16845060">
              <a:off x="3662630" y="1301651"/>
              <a:ext cx="104648" cy="2924025"/>
              <a:chOff x="3287214" y="2788972"/>
              <a:chExt cx="36091" cy="405287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93FF17C-A800-0E4E-963F-1E8EE8963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7214" y="2794410"/>
                <a:ext cx="0" cy="39984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5168F16-E248-DD4D-8385-BD171E83DF6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323305" y="2788972"/>
                <a:ext cx="0" cy="39984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AC6C5A-B9B5-A648-BA04-260C422F19BB}"/>
                </a:ext>
              </a:extLst>
            </p:cNvPr>
            <p:cNvGrpSpPr/>
            <p:nvPr/>
          </p:nvGrpSpPr>
          <p:grpSpPr>
            <a:xfrm rot="4754940" flipV="1">
              <a:off x="8912648" y="1331922"/>
              <a:ext cx="104648" cy="2924025"/>
              <a:chOff x="3287214" y="2788972"/>
              <a:chExt cx="36091" cy="405287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4CC34C7-5CF3-8245-9A68-A25466A8A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7214" y="2794410"/>
                <a:ext cx="0" cy="39984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E88AFEC-979A-DE47-A491-3C698D3F365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323305" y="2788972"/>
                <a:ext cx="0" cy="39984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738CCC-608F-FD42-B4E1-26F5F9CB3CCD}"/>
              </a:ext>
            </a:extLst>
          </p:cNvPr>
          <p:cNvCxnSpPr/>
          <p:nvPr/>
        </p:nvCxnSpPr>
        <p:spPr>
          <a:xfrm>
            <a:off x="7072313" y="3991371"/>
            <a:ext cx="0" cy="1901842"/>
          </a:xfrm>
          <a:prstGeom prst="line">
            <a:avLst/>
          </a:prstGeom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3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FC4D64D-AE44-624F-9838-6CE37715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558" y="222250"/>
            <a:ext cx="11192218" cy="61200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C6F1271-4CD8-C549-BD11-C05E75156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199" y="222250"/>
            <a:ext cx="9234535" cy="61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D4F00-7998-1141-9017-B4A499CC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0190"/>
            <a:ext cx="12192000" cy="36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7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F1C283C-5AB9-0B4E-A95E-2DEB3FB8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787"/>
            <a:ext cx="12192000" cy="56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9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BEC945-EFE5-EE45-8CF2-B8945FA8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558800"/>
            <a:ext cx="113665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Lessons From A Multimillionaire Ceo&quot;s Book Any Businessperson - Blinkist  Logo , Free Transparent Clipart - ClipartKey">
            <a:extLst>
              <a:ext uri="{FF2B5EF4-FFF2-40B4-BE49-F238E27FC236}">
                <a16:creationId xmlns:a16="http://schemas.microsoft.com/office/drawing/2014/main" id="{D4A43960-C54B-BE48-A118-42FC3E51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85" y="3057525"/>
            <a:ext cx="1071563" cy="10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22B9EF-7F9C-F14D-A381-F46DEEE80C76}"/>
              </a:ext>
            </a:extLst>
          </p:cNvPr>
          <p:cNvSpPr txBox="1"/>
          <p:nvPr/>
        </p:nvSpPr>
        <p:spPr>
          <a:xfrm>
            <a:off x="2100267" y="146232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 metric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C0136-C47C-2F46-8D46-75722D390E61}"/>
              </a:ext>
            </a:extLst>
          </p:cNvPr>
          <p:cNvSpPr txBox="1"/>
          <p:nvPr/>
        </p:nvSpPr>
        <p:spPr>
          <a:xfrm>
            <a:off x="4610104" y="146232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 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C12D01-CAC0-0F4D-B7B8-5AF97DC28866}"/>
              </a:ext>
            </a:extLst>
          </p:cNvPr>
          <p:cNvSpPr/>
          <p:nvPr/>
        </p:nvSpPr>
        <p:spPr>
          <a:xfrm>
            <a:off x="2100267" y="2028825"/>
            <a:ext cx="2000494" cy="1400175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Retention rate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0C1352F-68BF-0F47-926B-72F37068DD2C}"/>
              </a:ext>
            </a:extLst>
          </p:cNvPr>
          <p:cNvSpPr/>
          <p:nvPr/>
        </p:nvSpPr>
        <p:spPr>
          <a:xfrm>
            <a:off x="4610104" y="2028824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Books added to library in first 28 days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077B48F-6F2E-9446-9A24-49D8FFAA7A2C}"/>
              </a:ext>
            </a:extLst>
          </p:cNvPr>
          <p:cNvSpPr/>
          <p:nvPr/>
        </p:nvSpPr>
        <p:spPr>
          <a:xfrm>
            <a:off x="6919917" y="2028824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of media format consumed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FD3A8A4-417D-7E41-B776-80E00B54F57A}"/>
              </a:ext>
            </a:extLst>
          </p:cNvPr>
          <p:cNvSpPr/>
          <p:nvPr/>
        </p:nvSpPr>
        <p:spPr>
          <a:xfrm>
            <a:off x="9358317" y="2028823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Activation rate (complete sign-up flow)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BAAD28F-6209-0340-A58A-DC201EE8C8B0}"/>
              </a:ext>
            </a:extLst>
          </p:cNvPr>
          <p:cNvSpPr/>
          <p:nvPr/>
        </p:nvSpPr>
        <p:spPr>
          <a:xfrm>
            <a:off x="2100267" y="3709987"/>
            <a:ext cx="2000494" cy="1400175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Paid subscribers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7DCBBBB-7062-0B4A-BCC8-F5C0365D1408}"/>
              </a:ext>
            </a:extLst>
          </p:cNvPr>
          <p:cNvSpPr/>
          <p:nvPr/>
        </p:nvSpPr>
        <p:spPr>
          <a:xfrm>
            <a:off x="4610104" y="3709986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spent per book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B2A0104-5967-424A-A3FF-604A0498D10C}"/>
              </a:ext>
            </a:extLst>
          </p:cNvPr>
          <p:cNvSpPr/>
          <p:nvPr/>
        </p:nvSpPr>
        <p:spPr>
          <a:xfrm>
            <a:off x="6919917" y="3709986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Books per topic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403A15E-3D6A-8F4C-B4D6-CF5CF1B6ABBF}"/>
              </a:ext>
            </a:extLst>
          </p:cNvPr>
          <p:cNvSpPr/>
          <p:nvPr/>
        </p:nvSpPr>
        <p:spPr>
          <a:xfrm>
            <a:off x="9358317" y="3709985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Newsletter signup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2DEC63-1753-0C4E-AC68-2BFFAEB977C5}"/>
              </a:ext>
            </a:extLst>
          </p:cNvPr>
          <p:cNvSpPr txBox="1"/>
          <p:nvPr/>
        </p:nvSpPr>
        <p:spPr>
          <a:xfrm>
            <a:off x="2157418" y="54723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104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4E838-BC84-D94E-8491-2DE46FCB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174750"/>
            <a:ext cx="106426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1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B83DDEF-D04B-DD46-A4F1-E46BFC1D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0213"/>
            <a:ext cx="6113043" cy="3600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5312E69-42CD-B64A-B37B-72B3CC85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44" y="1700213"/>
            <a:ext cx="5921739" cy="36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7C1AE-26F5-2742-B339-7FBA5B93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31950"/>
            <a:ext cx="12039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4DC0B1D-F194-0A44-AA56-00C53428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4606265" cy="32400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3D46518-898C-E149-A220-E8032216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260" y="189000"/>
            <a:ext cx="4124819" cy="3240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4F82ED5-ABC6-A541-9D7A-C81F7F810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787" y="189000"/>
            <a:ext cx="3967087" cy="3240000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D7613498-D754-1B4E-B889-E11961411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02852"/>
            <a:ext cx="3995573" cy="3240000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A015AC6-69BE-B341-AE86-44D2BE029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77" y="3702852"/>
            <a:ext cx="4205647" cy="3240000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3442E5B9-28CA-AA4B-8C71-6EEAF8660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193" y="3702852"/>
            <a:ext cx="427627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5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87CFA-EE32-4343-9A1B-816617A6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02D95CC-A08E-C840-B46A-CC9D018A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108" y="0"/>
            <a:ext cx="5963855" cy="39600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A9C0EA5-5B6C-2A40-8533-1085BDF3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64" y="152400"/>
            <a:ext cx="5999046" cy="39600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F63EE37-4F26-4D44-AF77-388D9B096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7113" y="4215588"/>
            <a:ext cx="6152860" cy="3960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75154FD-1A3C-E644-AEE0-EB1723F6D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964" y="4215588"/>
            <a:ext cx="595952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A2FE47-62A2-BE4B-ADA3-0FFA2EF1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83" y="0"/>
            <a:ext cx="10468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9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109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Rogers</dc:creator>
  <cp:lastModifiedBy>Michael Rogers</cp:lastModifiedBy>
  <cp:revision>14</cp:revision>
  <dcterms:created xsi:type="dcterms:W3CDTF">2020-12-29T15:45:34Z</dcterms:created>
  <dcterms:modified xsi:type="dcterms:W3CDTF">2021-01-04T10:31:55Z</dcterms:modified>
</cp:coreProperties>
</file>