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Thursday, July 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0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Thursday, July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Thursday, July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5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Thursday, July 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5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Thursday, July 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20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Thursday, July 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Thursday, July 2,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9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Thursday, July 2,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0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Thursday, July 2,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Thursday, July 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3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Thursday, July 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Thursday, July 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5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EF3E42-675E-4E84-AA5A-E233060C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3B65B4-B443-446A-9981-E6E89B0B7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EA80D-8DC9-41F2-A6B8-D08C74BEC2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382C86F-FA5A-4A2F-86CC-0E1A2FB39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4589C-D2C9-4625-9074-2D791B381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501" y="1732247"/>
            <a:ext cx="9916996" cy="1811621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Pike’s Peak Initial Race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F4CBF-C091-4FCA-AB40-ADCF5AEB8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7501" y="3702502"/>
            <a:ext cx="9916996" cy="8070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Chris McLean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6C387B-06BE-490B-A22D-8EA8A67AA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2E8AF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DCE841-D2A0-408E-8F2F-990D0105E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2E8AF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38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9AFD-9813-4D59-8DC0-17900F25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Female Race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AD3D6-7265-4428-8646-43A70078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 the mean race time for females is 0:58:00</a:t>
            </a:r>
          </a:p>
          <a:p>
            <a:r>
              <a:rPr lang="en-US" dirty="0"/>
              <a:t>Q1 the median race time for females is 0:57:26</a:t>
            </a:r>
          </a:p>
          <a:p>
            <a:r>
              <a:rPr lang="en-US" dirty="0"/>
              <a:t>Q1 the mode race time for females in seconds is</a:t>
            </a:r>
          </a:p>
          <a:p>
            <a:pPr lvl="1">
              <a:spcBef>
                <a:spcPts val="0"/>
              </a:spcBef>
            </a:pPr>
            <a:r>
              <a:rPr lang="en-US" dirty="0"/>
              <a:t>0    2886.0 (48:06)</a:t>
            </a:r>
          </a:p>
          <a:p>
            <a:pPr lvl="1">
              <a:spcBef>
                <a:spcPts val="0"/>
              </a:spcBef>
            </a:pPr>
            <a:r>
              <a:rPr lang="en-US" dirty="0"/>
              <a:t>1    3095.0 (51:35)</a:t>
            </a:r>
          </a:p>
          <a:p>
            <a:pPr lvl="1">
              <a:spcBef>
                <a:spcPts val="0"/>
              </a:spcBef>
            </a:pPr>
            <a:r>
              <a:rPr lang="en-US" dirty="0"/>
              <a:t>2    3179.0 (52:59)</a:t>
            </a:r>
          </a:p>
          <a:p>
            <a:pPr lvl="1">
              <a:spcBef>
                <a:spcPts val="0"/>
              </a:spcBef>
            </a:pPr>
            <a:r>
              <a:rPr lang="en-US" dirty="0"/>
              <a:t>3    3209.0 (53:29)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922BE2-C256-49BB-B193-BEC59DDBA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180" y="1871663"/>
            <a:ext cx="5190919" cy="389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5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3B28E-96A0-4004-9B99-B681616B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Male Race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00233-24FC-4C51-969D-1F59E6980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spcBef>
                <a:spcPts val="0"/>
              </a:spcBef>
            </a:pPr>
            <a:r>
              <a:rPr lang="en-US" sz="9600" dirty="0"/>
              <a:t>Q1 the mean race time for males is 0:52:07</a:t>
            </a:r>
          </a:p>
          <a:p>
            <a:pPr>
              <a:spcBef>
                <a:spcPts val="0"/>
              </a:spcBef>
            </a:pPr>
            <a:r>
              <a:rPr lang="en-US" sz="9600" dirty="0"/>
              <a:t>Q1 the median race time for males is 0:51:22</a:t>
            </a:r>
          </a:p>
          <a:p>
            <a:pPr>
              <a:spcBef>
                <a:spcPts val="0"/>
              </a:spcBef>
            </a:pPr>
            <a:r>
              <a:rPr lang="en-US" sz="9600" dirty="0"/>
              <a:t>Q1 the mode race time for males in seconds is</a:t>
            </a:r>
          </a:p>
          <a:p>
            <a:pPr>
              <a:spcBef>
                <a:spcPts val="0"/>
              </a:spcBef>
            </a:pPr>
            <a:r>
              <a:rPr lang="en-US" sz="9600" dirty="0"/>
              <a:t>0    2128.0 (35:28)</a:t>
            </a:r>
          </a:p>
          <a:p>
            <a:pPr>
              <a:spcBef>
                <a:spcPts val="0"/>
              </a:spcBef>
            </a:pPr>
            <a:r>
              <a:rPr lang="en-US" sz="9600" dirty="0"/>
              <a:t>1    2825.0 (47:05)</a:t>
            </a:r>
          </a:p>
          <a:p>
            <a:pPr>
              <a:spcBef>
                <a:spcPts val="0"/>
              </a:spcBef>
            </a:pPr>
            <a:r>
              <a:rPr lang="en-US" sz="9600" dirty="0"/>
              <a:t>2    2843.0 (47:23)</a:t>
            </a:r>
          </a:p>
          <a:p>
            <a:pPr>
              <a:spcBef>
                <a:spcPts val="0"/>
              </a:spcBef>
            </a:pPr>
            <a:r>
              <a:rPr lang="en-US" sz="9600" dirty="0"/>
              <a:t>3    2988.0 (49:48)</a:t>
            </a:r>
          </a:p>
          <a:p>
            <a:pPr>
              <a:spcBef>
                <a:spcPts val="0"/>
              </a:spcBef>
            </a:pPr>
            <a:r>
              <a:rPr lang="en-US" sz="9600" dirty="0"/>
              <a:t>4    2998.0 (49:58)</a:t>
            </a:r>
          </a:p>
          <a:p>
            <a:pPr>
              <a:spcBef>
                <a:spcPts val="0"/>
              </a:spcBef>
            </a:pPr>
            <a:r>
              <a:rPr lang="en-US" sz="9600" dirty="0"/>
              <a:t>5    3080.0 (51:20)</a:t>
            </a:r>
          </a:p>
          <a:p>
            <a:pPr>
              <a:spcBef>
                <a:spcPts val="0"/>
              </a:spcBef>
            </a:pPr>
            <a:r>
              <a:rPr lang="en-US" sz="9600" dirty="0"/>
              <a:t>6    3126.0 (52:06)</a:t>
            </a:r>
          </a:p>
          <a:p>
            <a:pPr>
              <a:spcBef>
                <a:spcPts val="0"/>
              </a:spcBef>
            </a:pPr>
            <a:r>
              <a:rPr lang="en-US" sz="9600" dirty="0"/>
              <a:t>7    3162.0 (52:42)</a:t>
            </a:r>
          </a:p>
          <a:p>
            <a:pPr>
              <a:spcBef>
                <a:spcPts val="0"/>
              </a:spcBef>
            </a:pPr>
            <a:r>
              <a:rPr lang="en-US" sz="9600" dirty="0"/>
              <a:t>8    3264.0 (54:24)</a:t>
            </a:r>
          </a:p>
          <a:p>
            <a:pPr>
              <a:spcBef>
                <a:spcPts val="0"/>
              </a:spcBef>
            </a:pPr>
            <a:r>
              <a:rPr lang="en-US" sz="9600" dirty="0"/>
              <a:t>9    3403.0 (56:42)</a:t>
            </a: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264AD1-4695-4F8D-B2A8-016E4B8BF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5" y="155828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3A65-1647-45E3-BD59-6F012A97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Gun and Net Times, Chris Doe and Top 10%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B81DC-A606-44E1-8DB4-A8D3F7792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Q2 the difference between gun and net time results for females is on average 0:03:11</a:t>
            </a:r>
          </a:p>
          <a:p>
            <a:pPr>
              <a:spcBef>
                <a:spcPts val="0"/>
              </a:spcBef>
            </a:pPr>
            <a:r>
              <a:rPr lang="en-US" dirty="0"/>
              <a:t>Q2 the difference between gun and net time results for males is on average 0:02:30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r>
              <a:rPr lang="en-US" dirty="0"/>
              <a:t>Q3 the difference between Chris Doe's time and the top 10% of his division is 0:06:06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60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197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Dante</vt:lpstr>
      <vt:lpstr>Dante (Headings)2</vt:lpstr>
      <vt:lpstr>Wingdings 2</vt:lpstr>
      <vt:lpstr>OffsetVTI</vt:lpstr>
      <vt:lpstr>Pike’s Peak Initial Race Results</vt:lpstr>
      <vt:lpstr>Female Race Results</vt:lpstr>
      <vt:lpstr>Male Race Results</vt:lpstr>
      <vt:lpstr>Gun and Net Times, Chris Doe and Top 10%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McLean</dc:creator>
  <cp:lastModifiedBy>Chris McLean</cp:lastModifiedBy>
  <cp:revision>2</cp:revision>
  <dcterms:created xsi:type="dcterms:W3CDTF">2020-07-02T13:49:03Z</dcterms:created>
  <dcterms:modified xsi:type="dcterms:W3CDTF">2020-07-02T14:01:16Z</dcterms:modified>
</cp:coreProperties>
</file>