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6"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break 3">
  <p:cSld name="Section break 3">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r="7121"/>
          <a:stretch/>
        </p:blipFill>
        <p:spPr>
          <a:xfrm>
            <a:off x="1631504" y="1266506"/>
            <a:ext cx="10560496" cy="5591493"/>
          </a:xfrm>
          <a:prstGeom prst="rect">
            <a:avLst/>
          </a:prstGeom>
          <a:noFill/>
          <a:ln>
            <a:noFill/>
          </a:ln>
        </p:spPr>
      </p:pic>
      <p:sp>
        <p:nvSpPr>
          <p:cNvPr id="20" name="Google Shape;20;p2"/>
          <p:cNvSpPr txBox="1">
            <a:spLocks noGrp="1"/>
          </p:cNvSpPr>
          <p:nvPr>
            <p:ph type="body" idx="1"/>
          </p:nvPr>
        </p:nvSpPr>
        <p:spPr>
          <a:xfrm>
            <a:off x="460708" y="434513"/>
            <a:ext cx="5419268" cy="19022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3600"/>
              <a:buNone/>
              <a:defRPr sz="3600">
                <a:solidFill>
                  <a:schemeClr val="lt1"/>
                </a:solidFill>
              </a:defRPr>
            </a:lvl1pPr>
            <a:lvl2pPr marL="914400" lvl="1" indent="-228600" algn="l">
              <a:lnSpc>
                <a:spcPct val="90000"/>
              </a:lnSpc>
              <a:spcBef>
                <a:spcPts val="500"/>
              </a:spcBef>
              <a:spcAft>
                <a:spcPts val="0"/>
              </a:spcAft>
              <a:buSzPts val="6000"/>
              <a:buNone/>
              <a:defRPr sz="6000">
                <a:solidFill>
                  <a:schemeClr val="lt1"/>
                </a:solidFill>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p:nvPr/>
        </p:nvSpPr>
        <p:spPr>
          <a:xfrm>
            <a:off x="0" y="0"/>
            <a:ext cx="7651750" cy="6858000"/>
          </a:xfrm>
          <a:custGeom>
            <a:avLst/>
            <a:gdLst/>
            <a:ahLst/>
            <a:cxnLst/>
            <a:rect l="l" t="t" r="r" b="b"/>
            <a:pathLst>
              <a:path w="4820" h="4320" extrusionOk="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401E5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Tree>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102"/>
        <p:cNvGrpSpPr/>
        <p:nvPr/>
      </p:nvGrpSpPr>
      <p:grpSpPr>
        <a:xfrm>
          <a:off x="0" y="0"/>
          <a:ext cx="0" cy="0"/>
          <a:chOff x="0" y="0"/>
          <a:chExt cx="0" cy="0"/>
        </a:xfrm>
      </p:grpSpPr>
      <p:sp>
        <p:nvSpPr>
          <p:cNvPr id="103" name="Google Shape;103;p12"/>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104" name="Google Shape;104;p12"/>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2"/>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2"/>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2"/>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2"/>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26"/>
        <p:cNvGrpSpPr/>
        <p:nvPr/>
      </p:nvGrpSpPr>
      <p:grpSpPr>
        <a:xfrm>
          <a:off x="0" y="0"/>
          <a:ext cx="0" cy="0"/>
          <a:chOff x="0" y="0"/>
          <a:chExt cx="0" cy="0"/>
        </a:xfrm>
      </p:grpSpPr>
      <p:sp>
        <p:nvSpPr>
          <p:cNvPr id="27" name="Google Shape;27;p4"/>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28" name="Google Shape;28;p4"/>
          <p:cNvGrpSpPr/>
          <p:nvPr/>
        </p:nvGrpSpPr>
        <p:grpSpPr>
          <a:xfrm>
            <a:off x="416888" y="4537346"/>
            <a:ext cx="5040000" cy="1123654"/>
            <a:chOff x="728663" y="4465638"/>
            <a:chExt cx="5354637" cy="1193801"/>
          </a:xfrm>
        </p:grpSpPr>
        <p:sp>
          <p:nvSpPr>
            <p:cNvPr id="29" name="Google Shape;29;p4"/>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4"/>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1" name="Google Shape;31;p4"/>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2" name="Google Shape;32;p4"/>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3" name="Google Shape;33;p4"/>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34" name="Google Shape;34;p4"/>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5" name="Google Shape;35;p4"/>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5"/>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49" name="Google Shape;49;p7"/>
          <p:cNvSpPr txBox="1"/>
          <p:nvPr/>
        </p:nvSpPr>
        <p:spPr>
          <a:xfrm>
            <a:off x="476250" y="2697163"/>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50" name="Google Shape;50;p7"/>
          <p:cNvSpPr txBox="1"/>
          <p:nvPr/>
        </p:nvSpPr>
        <p:spPr>
          <a:xfrm>
            <a:off x="5121275" y="2695575"/>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Achivement </a:t>
            </a:r>
            <a:endParaRPr/>
          </a:p>
        </p:txBody>
      </p:sp>
      <p:sp>
        <p:nvSpPr>
          <p:cNvPr id="51" name="Google Shape;51;p7"/>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52" name="Google Shape;52;p7"/>
          <p:cNvGrpSpPr/>
          <p:nvPr/>
        </p:nvGrpSpPr>
        <p:grpSpPr>
          <a:xfrm>
            <a:off x="2349500" y="1057275"/>
            <a:ext cx="1566863" cy="1108075"/>
            <a:chOff x="2384425" y="1239838"/>
            <a:chExt cx="1143000" cy="898525"/>
          </a:xfrm>
        </p:grpSpPr>
        <p:sp>
          <p:nvSpPr>
            <p:cNvPr id="53" name="Google Shape;53;p7"/>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54" name="Google Shape;54;p7"/>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55" name="Google Shape;55;p7"/>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56" name="Google Shape;56;p7"/>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57" name="Google Shape;57;p7"/>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58" name="Google Shape;58;p7" descr="Strengths"/>
          <p:cNvPicPr preferRelativeResize="0"/>
          <p:nvPr/>
        </p:nvPicPr>
        <p:blipFill rotWithShape="1">
          <a:blip r:embed="rId3">
            <a:alphaModFix/>
          </a:blip>
          <a:srcRect/>
          <a:stretch/>
        </p:blipFill>
        <p:spPr>
          <a:xfrm>
            <a:off x="77788" y="2382838"/>
            <a:ext cx="611187" cy="612775"/>
          </a:xfrm>
          <a:prstGeom prst="rect">
            <a:avLst/>
          </a:prstGeom>
          <a:noFill/>
          <a:ln>
            <a:noFill/>
          </a:ln>
        </p:spPr>
      </p:pic>
      <p:pic>
        <p:nvPicPr>
          <p:cNvPr id="59" name="Google Shape;59;p7" descr="Achievement, trophy icon"/>
          <p:cNvPicPr preferRelativeResize="0"/>
          <p:nvPr/>
        </p:nvPicPr>
        <p:blipFill rotWithShape="1">
          <a:blip r:embed="rId4">
            <a:alphaModFix/>
          </a:blip>
          <a:srcRect/>
          <a:stretch/>
        </p:blipFill>
        <p:spPr>
          <a:xfrm>
            <a:off x="4740275" y="2509838"/>
            <a:ext cx="446088" cy="446087"/>
          </a:xfrm>
          <a:prstGeom prst="rect">
            <a:avLst/>
          </a:prstGeom>
          <a:noFill/>
          <a:ln>
            <a:noFill/>
          </a:ln>
        </p:spPr>
      </p:pic>
      <p:sp>
        <p:nvSpPr>
          <p:cNvPr id="60" name="Google Shape;60;p7"/>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7"/>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7"/>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7"/>
          <p:cNvSpPr>
            <a:spLocks noGrp="1"/>
          </p:cNvSpPr>
          <p:nvPr>
            <p:ph type="pic" idx="5"/>
          </p:nvPr>
        </p:nvSpPr>
        <p:spPr>
          <a:xfrm>
            <a:off x="383259" y="287492"/>
            <a:ext cx="1734208" cy="1735628"/>
          </a:xfrm>
          <a:prstGeom prst="ellipse">
            <a:avLst/>
          </a:prstGeom>
          <a:solidFill>
            <a:schemeClr val="lt1"/>
          </a:solidFill>
          <a:ln>
            <a:noFill/>
          </a:ln>
        </p:spPr>
      </p:sp>
      <p:sp>
        <p:nvSpPr>
          <p:cNvPr id="65" name="Google Shape;65;p7"/>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7"/>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69"/>
        <p:cNvGrpSpPr/>
        <p:nvPr/>
      </p:nvGrpSpPr>
      <p:grpSpPr>
        <a:xfrm>
          <a:off x="0" y="0"/>
          <a:ext cx="0" cy="0"/>
          <a:chOff x="0" y="0"/>
          <a:chExt cx="0" cy="0"/>
        </a:xfrm>
      </p:grpSpPr>
      <p:sp>
        <p:nvSpPr>
          <p:cNvPr id="70" name="Google Shape;70;p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1" name="Google Shape;71;p8"/>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72" name="Google Shape;72;p8"/>
          <p:cNvGrpSpPr/>
          <p:nvPr/>
        </p:nvGrpSpPr>
        <p:grpSpPr>
          <a:xfrm>
            <a:off x="4979035" y="2404110"/>
            <a:ext cx="735013" cy="682321"/>
            <a:chOff x="5662614" y="3032124"/>
            <a:chExt cx="863600" cy="801689"/>
          </a:xfrm>
        </p:grpSpPr>
        <p:sp>
          <p:nvSpPr>
            <p:cNvPr id="73" name="Google Shape;73;p8"/>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74" name="Google Shape;74;p8"/>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75" name="Google Shape;75;p8"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76" name="Google Shape;76;p8"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77" name="Google Shape;77;p8"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78" name="Google Shape;78;p8"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79" name="Google Shape;79;p8"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0" name="Google Shape;80;p8"/>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81" name="Google Shape;81;p8"/>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82" name="Google Shape;82;p8"/>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83" name="Google Shape;83;p8"/>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84" name="Google Shape;84;p8"/>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85" name="Google Shape;85;p8">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86"/>
        <p:cNvGrpSpPr/>
        <p:nvPr/>
      </p:nvGrpSpPr>
      <p:grpSpPr>
        <a:xfrm>
          <a:off x="0" y="0"/>
          <a:ext cx="0" cy="0"/>
          <a:chOff x="0" y="0"/>
          <a:chExt cx="0" cy="0"/>
        </a:xfrm>
      </p:grpSpPr>
      <p:sp>
        <p:nvSpPr>
          <p:cNvPr id="87" name="Google Shape;87;p9"/>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9"/>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9"/>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0" name="Google Shape;90;p9"/>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91" name="Google Shape;91;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9"/>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93"/>
        <p:cNvGrpSpPr/>
        <p:nvPr/>
      </p:nvGrpSpPr>
      <p:grpSpPr>
        <a:xfrm>
          <a:off x="0" y="0"/>
          <a:ext cx="0" cy="0"/>
          <a:chOff x="0" y="0"/>
          <a:chExt cx="0" cy="0"/>
        </a:xfrm>
      </p:grpSpPr>
      <p:sp>
        <p:nvSpPr>
          <p:cNvPr id="94" name="Google Shape;94;p10"/>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95" name="Google Shape;95;p10"/>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6" name="Google Shape;96;p10"/>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0"/>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0"/>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arun-maheshwari-b937801b6"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m-Varun6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37113" y="2995613"/>
            <a:ext cx="4008437" cy="36210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Deals and Coupon Finder Website</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Deals and Coupon Finder using Spring Microservices along with Eureka Server, </a:t>
            </a:r>
            <a:r>
              <a:rPr lang="en-US" dirty="0" err="1"/>
              <a:t>Zuul</a:t>
            </a:r>
            <a:r>
              <a:rPr lang="en-US" dirty="0"/>
              <a:t> </a:t>
            </a:r>
            <a:r>
              <a:rPr lang="en-US" dirty="0" err="1"/>
              <a:t>Api</a:t>
            </a:r>
            <a:r>
              <a:rPr lang="en-US" dirty="0"/>
              <a:t> Gateway, Swagger implementation and Google Authentication. Material-UI and Angular Bootstrap used for user interface.</a:t>
            </a:r>
          </a:p>
          <a:p>
            <a:pPr marL="0" lvl="0" indent="0" algn="l" rtl="0">
              <a:lnSpc>
                <a:spcPct val="114000"/>
              </a:lnSpc>
              <a:spcBef>
                <a:spcPts val="1000"/>
              </a:spcBef>
              <a:spcAft>
                <a:spcPts val="0"/>
              </a:spcAft>
              <a:buClr>
                <a:schemeClr val="dk1"/>
              </a:buClr>
              <a:buSzPts val="1000"/>
              <a:buNone/>
            </a:pPr>
            <a:r>
              <a:rPr lang="en-US" dirty="0"/>
              <a:t>Completed Agile Software Development from Coursera.</a:t>
            </a:r>
            <a:endParaRPr dirty="0"/>
          </a:p>
          <a:p>
            <a:pPr marL="0" lvl="0" indent="0" algn="l" rtl="0">
              <a:lnSpc>
                <a:spcPct val="114000"/>
              </a:lnSpc>
              <a:spcBef>
                <a:spcPts val="1000"/>
              </a:spcBef>
              <a:spcAft>
                <a:spcPts val="0"/>
              </a:spcAft>
              <a:buClr>
                <a:schemeClr val="dk1"/>
              </a:buClr>
              <a:buSzPts val="1000"/>
              <a:buNone/>
            </a:pPr>
            <a:r>
              <a:rPr lang="en-IN" dirty="0"/>
              <a:t>Completed AWS Cloud </a:t>
            </a:r>
            <a:r>
              <a:rPr lang="en-IN"/>
              <a:t>Practitioner Certification.</a:t>
            </a: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US" u="sng" dirty="0">
                <a:solidFill>
                  <a:schemeClr val="hlink"/>
                </a:solidFill>
                <a:hlinkClick r:id="rId3"/>
              </a:rPr>
              <a:t>https://www.linkedin.com/in/varun-maheshwari-b937801b6</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114" name="Google Shape;114;p13"/>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a:t>
            </a:r>
            <a:endParaRPr/>
          </a:p>
        </p:txBody>
      </p:sp>
      <p:sp>
        <p:nvSpPr>
          <p:cNvPr id="115" name="Google Shape;115;p13"/>
          <p:cNvSpPr txBox="1">
            <a:spLocks noGrp="1"/>
          </p:cNvSpPr>
          <p:nvPr>
            <p:ph type="body" idx="4"/>
          </p:nvPr>
        </p:nvSpPr>
        <p:spPr>
          <a:xfrm>
            <a:off x="3680413" y="1340650"/>
            <a:ext cx="2374800" cy="295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Chennai</a:t>
            </a:r>
            <a:endParaRPr/>
          </a:p>
          <a:p>
            <a:pPr marL="0" lvl="0" indent="0" algn="l" rtl="0">
              <a:lnSpc>
                <a:spcPct val="90000"/>
              </a:lnSpc>
              <a:spcBef>
                <a:spcPts val="1000"/>
              </a:spcBef>
              <a:spcAft>
                <a:spcPts val="0"/>
              </a:spcAft>
              <a:buClr>
                <a:schemeClr val="lt1"/>
              </a:buClr>
              <a:buSzPts val="1100"/>
              <a:buNone/>
            </a:pPr>
            <a:endParaRPr/>
          </a:p>
        </p:txBody>
      </p:sp>
      <p:sp>
        <p:nvSpPr>
          <p:cNvPr id="116" name="Google Shape;116;p13"/>
          <p:cNvSpPr txBox="1">
            <a:spLocks noGrp="1"/>
          </p:cNvSpPr>
          <p:nvPr>
            <p:ph type="body" idx="6"/>
          </p:nvPr>
        </p:nvSpPr>
        <p:spPr>
          <a:xfrm>
            <a:off x="3273425" y="1608100"/>
            <a:ext cx="2535300" cy="325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varun.maheshwari@capgemini.com </a:t>
            </a:r>
            <a:endParaRPr/>
          </a:p>
        </p:txBody>
      </p:sp>
      <p:sp>
        <p:nvSpPr>
          <p:cNvPr id="117" name="Google Shape;117;p13"/>
          <p:cNvSpPr txBox="1">
            <a:spLocks noGrp="1"/>
          </p:cNvSpPr>
          <p:nvPr>
            <p:ph type="body" idx="7"/>
          </p:nvPr>
        </p:nvSpPr>
        <p:spPr>
          <a:xfrm>
            <a:off x="3340338" y="1826363"/>
            <a:ext cx="2382900" cy="330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+91 8800453341</a:t>
            </a:r>
            <a:endParaRPr/>
          </a:p>
        </p:txBody>
      </p:sp>
      <p:sp>
        <p:nvSpPr>
          <p:cNvPr id="118" name="Google Shape;118;p13"/>
          <p:cNvSpPr txBox="1">
            <a:spLocks noGrp="1"/>
          </p:cNvSpPr>
          <p:nvPr>
            <p:ph type="body" idx="8"/>
          </p:nvPr>
        </p:nvSpPr>
        <p:spPr>
          <a:xfrm>
            <a:off x="382588" y="2995613"/>
            <a:ext cx="4057650" cy="3621087"/>
          </a:xfrm>
          <a:prstGeom prst="rect">
            <a:avLst/>
          </a:prstGeom>
          <a:noFill/>
          <a:ln>
            <a:noFill/>
          </a:ln>
        </p:spPr>
        <p:txBody>
          <a:bodyPr spcFirstLastPara="1" wrap="square" lIns="0" tIns="0" rIns="0" bIns="0" anchor="t" anchorCtr="0">
            <a:noAutofit/>
          </a:bodyPr>
          <a:lstStyle/>
          <a:p>
            <a:pPr marL="171450" lvl="0" indent="-171450" algn="l" rtl="0">
              <a:lnSpc>
                <a:spcPct val="114000"/>
              </a:lnSpc>
              <a:spcBef>
                <a:spcPts val="0"/>
              </a:spcBef>
              <a:spcAft>
                <a:spcPts val="0"/>
              </a:spcAft>
              <a:buClr>
                <a:schemeClr val="dk1"/>
              </a:buClr>
              <a:buSzPts val="1100"/>
              <a:buFont typeface="Arial"/>
              <a:buChar char="•"/>
            </a:pPr>
            <a:r>
              <a:rPr lang="en-US" sz="1100"/>
              <a:t>Software Engineer who is Strong in design and integration with intuitive problem-solving skills. Passionate about implementing and launching new projects.</a:t>
            </a:r>
            <a:endParaRPr/>
          </a:p>
          <a:p>
            <a:pPr marL="171450" lvl="0" indent="-171450" algn="l" rtl="0">
              <a:lnSpc>
                <a:spcPct val="114000"/>
              </a:lnSpc>
              <a:spcBef>
                <a:spcPts val="1000"/>
              </a:spcBef>
              <a:spcAft>
                <a:spcPts val="0"/>
              </a:spcAft>
              <a:buClr>
                <a:schemeClr val="dk1"/>
              </a:buClr>
              <a:buSzPts val="1100"/>
              <a:buFont typeface="Arial"/>
              <a:buChar char="•"/>
            </a:pPr>
            <a:r>
              <a:rPr lang="en-US" sz="1100"/>
              <a:t>Ready to learn new technologies and implement them to further improve my knowledge. </a:t>
            </a:r>
            <a:endParaRPr/>
          </a:p>
          <a:p>
            <a:pPr marL="171450" lvl="0" indent="-171450" algn="l" rtl="0">
              <a:lnSpc>
                <a:spcPct val="114000"/>
              </a:lnSpc>
              <a:spcBef>
                <a:spcPts val="1000"/>
              </a:spcBef>
              <a:spcAft>
                <a:spcPts val="0"/>
              </a:spcAft>
              <a:buClr>
                <a:schemeClr val="dk1"/>
              </a:buClr>
              <a:buSzPts val="1100"/>
              <a:buFont typeface="Arial"/>
              <a:buChar char="•"/>
            </a:pPr>
            <a:r>
              <a:rPr lang="en-US" sz="1100"/>
              <a:t>Eager to work in a team of dedicated people and serve a key role in the enhancement and development of the project. </a:t>
            </a:r>
            <a:endParaRPr/>
          </a:p>
          <a:p>
            <a:pPr marL="171450" lvl="0" indent="-171450" algn="l" rtl="0">
              <a:lnSpc>
                <a:spcPct val="114000"/>
              </a:lnSpc>
              <a:spcBef>
                <a:spcPts val="1000"/>
              </a:spcBef>
              <a:spcAft>
                <a:spcPts val="0"/>
              </a:spcAft>
              <a:buClr>
                <a:schemeClr val="dk1"/>
              </a:buClr>
              <a:buSzPts val="1100"/>
              <a:buFont typeface="Arial"/>
              <a:buChar char="•"/>
            </a:pPr>
            <a:r>
              <a:rPr lang="en-US" sz="1100"/>
              <a:t>Has working knowledge on Angular and Java Microservice Development using Spring framework on an intermediate level..</a:t>
            </a:r>
            <a:br>
              <a:rPr lang="en-US"/>
            </a:br>
            <a:endParaRPr/>
          </a:p>
        </p:txBody>
      </p:sp>
      <p:sp>
        <p:nvSpPr>
          <p:cNvPr id="119" name="Google Shape;119;p13"/>
          <p:cNvSpPr txBox="1"/>
          <p:nvPr/>
        </p:nvSpPr>
        <p:spPr>
          <a:xfrm>
            <a:off x="9305925" y="596900"/>
            <a:ext cx="2717800" cy="6102350"/>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Bachelor of Engineering </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Computer Science : 2018 - 2022</a:t>
            </a:r>
            <a:endParaRPr/>
          </a:p>
          <a:p>
            <a:pPr marL="0" marR="0" lvl="0" indent="0" algn="l" rtl="0">
              <a:lnSpc>
                <a:spcPct val="114000"/>
              </a:lnSpc>
              <a:spcBef>
                <a:spcPts val="0"/>
              </a:spcBef>
              <a:spcAft>
                <a:spcPts val="0"/>
              </a:spcAft>
              <a:buNone/>
            </a:pPr>
            <a:br>
              <a:rPr lang="en-US" sz="1000" b="1">
                <a:solidFill>
                  <a:srgbClr val="0070AD"/>
                </a:solidFill>
                <a:latin typeface="Verdana"/>
                <a:ea typeface="Verdana"/>
                <a:cs typeface="Verdana"/>
                <a:sym typeface="Verdana"/>
              </a:rPr>
            </a:br>
            <a:r>
              <a:rPr lang="en-US" sz="1200" b="1">
                <a:solidFill>
                  <a:srgbClr val="0070AD"/>
                </a:solidFill>
                <a:latin typeface="Verdana"/>
                <a:ea typeface="Verdana"/>
                <a:cs typeface="Verdana"/>
                <a:sym typeface="Verdana"/>
              </a:rPr>
              <a:t>Skills</a:t>
            </a:r>
            <a:br>
              <a:rPr lang="en-US" sz="1000" b="1">
                <a:solidFill>
                  <a:srgbClr val="0070AD"/>
                </a:solidFill>
                <a:latin typeface="Verdana"/>
                <a:ea typeface="Verdana"/>
                <a:cs typeface="Verdana"/>
                <a:sym typeface="Verdana"/>
              </a:rPr>
            </a:br>
            <a:r>
              <a:rPr lang="en-US" sz="1000">
                <a:solidFill>
                  <a:schemeClr val="dk1"/>
                </a:solidFill>
                <a:latin typeface="Verdana"/>
                <a:ea typeface="Verdana"/>
                <a:cs typeface="Verdana"/>
                <a:sym typeface="Verdana"/>
              </a:rPr>
              <a:t>Java 8 /J2EE</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Spring Boot</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Spring MVC</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JPA CRUD</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Bootstrap</a:t>
            </a:r>
            <a:endParaRPr/>
          </a:p>
          <a:p>
            <a:pPr marL="0" marR="0" lvl="0" indent="0" algn="l" rtl="0">
              <a:lnSpc>
                <a:spcPct val="114000"/>
              </a:lnSpc>
              <a:spcBef>
                <a:spcPts val="0"/>
              </a:spcBef>
              <a:spcAft>
                <a:spcPts val="0"/>
              </a:spcAft>
              <a:buNone/>
            </a:pPr>
            <a:endParaRPr sz="1000" b="1">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b="1">
                <a:solidFill>
                  <a:srgbClr val="0070AD"/>
                </a:solidFill>
                <a:latin typeface="Verdana"/>
                <a:ea typeface="Verdana"/>
                <a:cs typeface="Verdana"/>
                <a:sym typeface="Verdana"/>
              </a:rPr>
              <a:t>MERN Stack</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Angular</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MongoDB</a:t>
            </a:r>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b="1">
                <a:solidFill>
                  <a:srgbClr val="0070AD"/>
                </a:solidFill>
                <a:latin typeface="Verdana"/>
                <a:ea typeface="Verdana"/>
                <a:cs typeface="Verdana"/>
                <a:sym typeface="Verdana"/>
              </a:rPr>
              <a:t>Database</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No SQL database – MongoDB</a:t>
            </a:r>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b="1">
                <a:solidFill>
                  <a:srgbClr val="0070AD"/>
                </a:solidFill>
                <a:latin typeface="Verdana"/>
                <a:ea typeface="Verdana"/>
                <a:cs typeface="Verdana"/>
                <a:sym typeface="Verdana"/>
              </a:rPr>
              <a:t>Web Technologies</a:t>
            </a: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HTML5</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CSS3</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Javascript</a:t>
            </a:r>
            <a:endParaRPr/>
          </a:p>
          <a:p>
            <a:pPr marL="0" marR="0" lvl="0" indent="0" algn="l" rtl="0">
              <a:lnSpc>
                <a:spcPct val="114000"/>
              </a:lnSpc>
              <a:spcBef>
                <a:spcPts val="0"/>
              </a:spcBef>
              <a:spcAft>
                <a:spcPts val="0"/>
              </a:spcAft>
              <a:buNone/>
            </a:pPr>
            <a:endParaRPr sz="1000" b="1">
              <a:solidFill>
                <a:srgbClr val="0070AD"/>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b="1">
                <a:solidFill>
                  <a:srgbClr val="0070AD"/>
                </a:solidFill>
                <a:latin typeface="Verdana"/>
                <a:ea typeface="Verdana"/>
                <a:cs typeface="Verdana"/>
                <a:sym typeface="Verdana"/>
              </a:rPr>
              <a:t>AddOns</a:t>
            </a: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Github</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Maven</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Postman</a:t>
            </a:r>
            <a:endParaRPr/>
          </a:p>
          <a:p>
            <a:pPr marL="0" marR="0" lvl="0" indent="0" algn="l" rtl="0">
              <a:lnSpc>
                <a:spcPct val="114000"/>
              </a:lnSpc>
              <a:spcBef>
                <a:spcPts val="0"/>
              </a:spcBef>
              <a:spcAft>
                <a:spcPts val="0"/>
              </a:spcAft>
              <a:buNone/>
            </a:pPr>
            <a:endParaRPr sz="1000" b="1">
              <a:solidFill>
                <a:srgbClr val="0070AD"/>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b="1">
                <a:solidFill>
                  <a:srgbClr val="0070AD"/>
                </a:solidFill>
                <a:latin typeface="Verdana"/>
                <a:ea typeface="Verdana"/>
                <a:cs typeface="Verdana"/>
                <a:sym typeface="Verdana"/>
              </a:rPr>
              <a:t>Additional Details</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Leadership</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Excellent Communication Skills</a:t>
            </a:r>
            <a:endParaRPr/>
          </a:p>
          <a:p>
            <a:pPr marL="0" marR="0" lvl="0" indent="0" algn="l" rtl="0">
              <a:lnSpc>
                <a:spcPct val="114000"/>
              </a:lnSpc>
              <a:spcBef>
                <a:spcPts val="0"/>
              </a:spcBef>
              <a:spcAft>
                <a:spcPts val="0"/>
              </a:spcAft>
              <a:buNone/>
            </a:pPr>
            <a:r>
              <a:rPr lang="en-US" sz="1000">
                <a:solidFill>
                  <a:schemeClr val="dk1"/>
                </a:solidFill>
                <a:latin typeface="Verdana"/>
                <a:ea typeface="Verdana"/>
                <a:cs typeface="Verdana"/>
                <a:sym typeface="Verdana"/>
              </a:rPr>
              <a:t>Team management</a:t>
            </a:r>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endParaRPr sz="1000">
              <a:solidFill>
                <a:schemeClr val="dk1"/>
              </a:solidFill>
              <a:latin typeface="Verdana"/>
              <a:ea typeface="Verdana"/>
              <a:cs typeface="Verdana"/>
              <a:sym typeface="Verdana"/>
            </a:endParaRPr>
          </a:p>
          <a:p>
            <a:pPr marL="0" marR="0" lvl="0" indent="0" algn="l" rtl="0">
              <a:lnSpc>
                <a:spcPct val="114000"/>
              </a:lnSpc>
              <a:spcBef>
                <a:spcPts val="0"/>
              </a:spcBef>
              <a:spcAft>
                <a:spcPts val="0"/>
              </a:spcAft>
              <a:buNone/>
            </a:pPr>
            <a:r>
              <a:rPr lang="en-US" sz="1000">
                <a:solidFill>
                  <a:srgbClr val="FF0000"/>
                </a:solidFill>
                <a:latin typeface="Verdana"/>
                <a:ea typeface="Verdana"/>
                <a:cs typeface="Verdana"/>
                <a:sym typeface="Verdana"/>
              </a:rPr>
              <a:t> </a:t>
            </a:r>
            <a:endParaRPr/>
          </a:p>
        </p:txBody>
      </p:sp>
      <p:sp>
        <p:nvSpPr>
          <p:cNvPr id="120" name="Google Shape;120;p13"/>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Varun Maheshwari</a:t>
            </a:r>
            <a:endParaRPr/>
          </a:p>
        </p:txBody>
      </p:sp>
      <p:pic>
        <p:nvPicPr>
          <p:cNvPr id="121" name="Google Shape;121;p13">
            <a:hlinkClick r:id="rId4"/>
          </p:cNvPr>
          <p:cNvPicPr preferRelativeResize="0"/>
          <p:nvPr/>
        </p:nvPicPr>
        <p:blipFill rotWithShape="1">
          <a:blip r:embed="rId5">
            <a:alphaModFix/>
          </a:blip>
          <a:srcRect l="23582" t="2057" r="24331" b="4875"/>
          <a:stretch/>
        </p:blipFill>
        <p:spPr>
          <a:xfrm>
            <a:off x="4837113" y="5234550"/>
            <a:ext cx="471487" cy="471488"/>
          </a:xfrm>
          <a:prstGeom prst="rect">
            <a:avLst/>
          </a:prstGeom>
          <a:noFill/>
          <a:ln>
            <a:noFill/>
          </a:ln>
        </p:spPr>
      </p:pic>
      <p:sp>
        <p:nvSpPr>
          <p:cNvPr id="122" name="Google Shape;122;p13"/>
          <p:cNvSpPr txBox="1"/>
          <p:nvPr/>
        </p:nvSpPr>
        <p:spPr>
          <a:xfrm>
            <a:off x="5456388" y="5234538"/>
            <a:ext cx="3410100" cy="59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Verdana"/>
                <a:ea typeface="Verdana"/>
                <a:cs typeface="Verdana"/>
                <a:sym typeface="Verdana"/>
              </a:rPr>
              <a:t>Check out my work on GitHub:- </a:t>
            </a:r>
            <a:r>
              <a:rPr lang="en-US" sz="1050">
                <a:solidFill>
                  <a:srgbClr val="CE9178"/>
                </a:solidFill>
                <a:highlight>
                  <a:srgbClr val="1E1E1E"/>
                </a:highlight>
                <a:latin typeface="Courier New"/>
                <a:ea typeface="Courier New"/>
                <a:cs typeface="Courier New"/>
                <a:sym typeface="Courier New"/>
              </a:rPr>
              <a:t>https://github.com/m-Varun63</a:t>
            </a:r>
            <a:endParaRPr sz="1050">
              <a:solidFill>
                <a:srgbClr val="CE9178"/>
              </a:solidFill>
              <a:highlight>
                <a:srgbClr val="1E1E1E"/>
              </a:highlight>
              <a:latin typeface="Courier New"/>
              <a:ea typeface="Courier New"/>
              <a:cs typeface="Courier New"/>
              <a:sym typeface="Courier New"/>
            </a:endParaRPr>
          </a:p>
          <a:p>
            <a:pPr marL="0" marR="0" lvl="0" indent="0" algn="l" rtl="0">
              <a:spcBef>
                <a:spcPts val="0"/>
              </a:spcBef>
              <a:spcAft>
                <a:spcPts val="0"/>
              </a:spcAft>
              <a:buNone/>
            </a:pPr>
            <a:endParaRPr sz="1100">
              <a:solidFill>
                <a:schemeClr val="dk1"/>
              </a:solidFill>
              <a:latin typeface="Verdana"/>
              <a:ea typeface="Verdana"/>
              <a:cs typeface="Verdana"/>
              <a:sym typeface="Verdana"/>
            </a:endParaRPr>
          </a:p>
        </p:txBody>
      </p:sp>
      <p:sp>
        <p:nvSpPr>
          <p:cNvPr id="123" name="Google Shape;123;p13"/>
          <p:cNvSpPr txBox="1"/>
          <p:nvPr/>
        </p:nvSpPr>
        <p:spPr>
          <a:xfrm>
            <a:off x="3074988" y="2024738"/>
            <a:ext cx="2381400" cy="3303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None/>
            </a:pPr>
            <a:r>
              <a:rPr lang="en-US" sz="1100">
                <a:solidFill>
                  <a:schemeClr val="lt1"/>
                </a:solidFill>
                <a:latin typeface="Verdana"/>
                <a:ea typeface="Verdana"/>
                <a:cs typeface="Verdana"/>
                <a:sym typeface="Verdana"/>
              </a:rPr>
              <a:t>A4</a:t>
            </a:r>
            <a:endParaRPr/>
          </a:p>
        </p:txBody>
      </p:sp>
      <p:pic>
        <p:nvPicPr>
          <p:cNvPr id="124" name="Google Shape;124;p13" descr="Free icon download | Linkedin"/>
          <p:cNvPicPr preferRelativeResize="0"/>
          <p:nvPr/>
        </p:nvPicPr>
        <p:blipFill rotWithShape="1">
          <a:blip r:embed="rId6">
            <a:alphaModFix/>
          </a:blip>
          <a:srcRect/>
          <a:stretch/>
        </p:blipFill>
        <p:spPr>
          <a:xfrm>
            <a:off x="4910150" y="5958388"/>
            <a:ext cx="325437" cy="325437"/>
          </a:xfrm>
          <a:prstGeom prst="rect">
            <a:avLst/>
          </a:prstGeom>
          <a:noFill/>
          <a:ln>
            <a:noFill/>
          </a:ln>
        </p:spPr>
      </p:pic>
      <p:pic>
        <p:nvPicPr>
          <p:cNvPr id="125" name="Google Shape;125;p13"/>
          <p:cNvPicPr preferRelativeResize="0"/>
          <p:nvPr/>
        </p:nvPicPr>
        <p:blipFill>
          <a:blip r:embed="rId7">
            <a:alphaModFix/>
          </a:blip>
          <a:stretch>
            <a:fillRect/>
          </a:stretch>
        </p:blipFill>
        <p:spPr>
          <a:xfrm>
            <a:off x="705500" y="300725"/>
            <a:ext cx="1304925" cy="1724024"/>
          </a:xfrm>
          <a:prstGeom prst="rect">
            <a:avLst/>
          </a:prstGeom>
          <a:noFill/>
          <a:ln>
            <a:noFill/>
          </a:ln>
        </p:spPr>
      </p:pic>
    </p:spTree>
  </p:cSld>
  <p:clrMapOvr>
    <a:masterClrMapping/>
  </p:clrMapOvr>
</p:sld>
</file>

<file path=ppt/theme/theme1.xml><?xml version="1.0" encoding="utf-8"?>
<a:theme xmlns:a="http://schemas.openxmlformats.org/drawingml/2006/main" name="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0" ma:contentTypeDescription="Create a new document." ma:contentTypeScope="" ma:versionID="330ef8c2a5f9c45c7bcdf093f3dffd52">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1a18246c7c040899e8786cff3bef9263"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CC2FF-B051-4431-8593-50B3AE7256A1}">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7EC2EB85-532C-4A62-86A9-5F0958B66C39}">
  <ds:schemaRefs>
    <ds:schemaRef ds:uri="http://schemas.microsoft.com/sharepoint/v3/contenttype/forms"/>
  </ds:schemaRefs>
</ds:datastoreItem>
</file>

<file path=customXml/itemProps3.xml><?xml version="1.0" encoding="utf-8"?>
<ds:datastoreItem xmlns:ds="http://schemas.openxmlformats.org/officeDocument/2006/customXml" ds:itemID="{D0E40DA1-BDDE-4EAF-BE79-CE55B62F21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Widescreen</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Noto Sans Symbols</vt:lpstr>
      <vt:lpstr>Verdana</vt:lpstr>
      <vt:lpstr>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Maheshwari, Varun</cp:lastModifiedBy>
  <cp:revision>1</cp:revision>
  <dcterms:modified xsi:type="dcterms:W3CDTF">2022-11-03T11:21:09Z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