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94" r:id="rId6"/>
    <p:sldId id="291" r:id="rId7"/>
    <p:sldId id="287" r:id="rId8"/>
    <p:sldId id="293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D2FF"/>
    <a:srgbClr val="000000"/>
    <a:srgbClr val="0078FF"/>
    <a:srgbClr val="E60028"/>
    <a:srgbClr val="EEDC00"/>
    <a:srgbClr val="7AE1AA"/>
    <a:srgbClr val="000054"/>
    <a:srgbClr val="FAC800"/>
    <a:srgbClr val="C864C8"/>
    <a:srgbClr val="00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2" autoAdjust="0"/>
    <p:restoredTop sz="91549" autoAdjust="0"/>
  </p:normalViewPr>
  <p:slideViewPr>
    <p:cSldViewPr snapToGrid="0" snapToObjects="1">
      <p:cViewPr varScale="1">
        <p:scale>
          <a:sx n="121" d="100"/>
          <a:sy n="121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above headline: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Alt+Ctrl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- (minus)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Shift+Alt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Option+hyphen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68731-C7E4-6F48-BB60-3D6BFE7F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1941195"/>
            <a:ext cx="3338990" cy="3314434"/>
          </a:xfrm>
          <a:prstGeom prst="rect">
            <a:avLst/>
          </a:prstGeom>
        </p:spPr>
      </p:pic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8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5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4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3"/>
            <a:ext cx="7497956" cy="247510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3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43377"/>
            <a:ext cx="7261922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7672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742375"/>
            <a:ext cx="3866995" cy="29158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7" y="2742375"/>
            <a:ext cx="3866995" cy="2915837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8174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6202556" cy="1482513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6" y="2303915"/>
            <a:ext cx="1559234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15"/>
            <a:ext cx="1566058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15"/>
            <a:ext cx="158215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14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95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00AA"/>
              </a:solidFill>
            </a:endParaRP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1" y="1459190"/>
            <a:ext cx="4293340" cy="4029198"/>
          </a:xfrm>
          <a:prstGeom prst="rect">
            <a:avLst/>
          </a:prstGeom>
        </p:spPr>
      </p:pic>
      <p:sp>
        <p:nvSpPr>
          <p:cNvPr id="11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0F5601-1B67-4859-87D0-BB35879AA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10F11C-836F-4DA5-BD9A-51B5691A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0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1224" y="539430"/>
            <a:ext cx="5691515" cy="3054312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224" y="3593742"/>
            <a:ext cx="5691515" cy="13009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876" y="6093927"/>
            <a:ext cx="1357693" cy="60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4850" y="434176"/>
            <a:ext cx="5697982" cy="3159567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850" y="3593741"/>
            <a:ext cx="5697981" cy="1280866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652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1016000"/>
            <a:ext cx="5400000" cy="4566886"/>
          </a:xfrm>
          <a:prstGeom prst="rect">
            <a:avLst/>
          </a:prstGeom>
        </p:spPr>
      </p:pic>
      <p:sp>
        <p:nvSpPr>
          <p:cNvPr id="15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94272-30EE-469D-9E6B-DF9F62296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1456"/>
            <a:ext cx="4686855" cy="3987422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24778A-A054-43C3-BD9E-D0309D256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BB72A0-ED5F-413C-B3B4-76C9C971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925539"/>
            <a:ext cx="1654099" cy="3330090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4098" y="546009"/>
            <a:ext cx="5758641" cy="3047733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EEDC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098" y="3593741"/>
            <a:ext cx="5758641" cy="12742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4019755"/>
            <a:ext cx="7497956" cy="1540431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3377"/>
            <a:ext cx="7082263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7082"/>
            <a:ext cx="8229600" cy="404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4E91-7045-8940-9876-EF7F184A4EB5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1" name="Oval 12"/>
          <p:cNvSpPr/>
          <p:nvPr/>
        </p:nvSpPr>
        <p:spPr>
          <a:xfrm rot="5400000">
            <a:off x="8032558" y="-220198"/>
            <a:ext cx="434043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MSIPCMContentMarking" descr="{&quot;HashCode&quot;:1610746136,&quot;Placement&quot;:&quot;Header&quot;,&quot;Top&quot;:0.0,&quot;Left&quot;:278.729126,&quot;SlideWidth&quot;:720,&quot;SlideHeight&quot;:540}">
            <a:extLst>
              <a:ext uri="{FF2B5EF4-FFF2-40B4-BE49-F238E27FC236}">
                <a16:creationId xmlns:a16="http://schemas.microsoft.com/office/drawing/2014/main" id="{50B17F3B-6996-423A-B00E-6F691299A9CD}"/>
              </a:ext>
            </a:extLst>
          </p:cNvPr>
          <p:cNvSpPr txBox="1"/>
          <p:nvPr userDrawn="1"/>
        </p:nvSpPr>
        <p:spPr>
          <a:xfrm>
            <a:off x="3539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5328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2" r:id="rId3"/>
    <p:sldLayoutId id="2147483663" r:id="rId4"/>
    <p:sldLayoutId id="2147483660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0" r:id="rId12"/>
    <p:sldLayoutId id="2147483652" r:id="rId13"/>
    <p:sldLayoutId id="2147483654" r:id="rId14"/>
    <p:sldLayoutId id="2147483670" r:id="rId15"/>
    <p:sldLayoutId id="21474836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176" y="681318"/>
            <a:ext cx="5932220" cy="2747681"/>
          </a:xfrm>
        </p:spPr>
        <p:txBody>
          <a:bodyPr/>
          <a:lstStyle/>
          <a:p>
            <a:r>
              <a:rPr lang="en-US" dirty="0"/>
              <a:t>Welcome to Web Programming </a:t>
            </a:r>
            <a:br>
              <a:rPr lang="en-US" dirty="0"/>
            </a:br>
            <a:r>
              <a:rPr lang="en-US" dirty="0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at 8:30</a:t>
            </a:r>
          </a:p>
          <a:p>
            <a:r>
              <a:rPr lang="en-US" dirty="0"/>
              <a:t>Group F4AB </a:t>
            </a:r>
          </a:p>
          <a:p>
            <a:r>
              <a:rPr lang="en-US" dirty="0"/>
              <a:t>Meray Abba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1" y="5622653"/>
            <a:ext cx="2498493" cy="85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Semester 1 2024</a:t>
            </a:r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2594" y="5622652"/>
            <a:ext cx="2054772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03 Schedule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37C8BD2-621B-EA2C-B34A-A22F9EB9B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128566"/>
              </p:ext>
            </p:extLst>
          </p:nvPr>
        </p:nvGraphicFramePr>
        <p:xfrm>
          <a:off x="463356" y="1256576"/>
          <a:ext cx="7255766" cy="293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92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Approx</a:t>
                      </a:r>
                      <a:r>
                        <a:rPr lang="en-US" sz="1600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Topic/Activity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70">
                <a:tc>
                  <a:txBody>
                    <a:bodyPr/>
                    <a:lstStyle/>
                    <a:p>
                      <a:r>
                        <a:rPr lang="en-US" sz="1600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Introduction. Welcome and overview of the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78">
                <a:tc>
                  <a:txBody>
                    <a:bodyPr/>
                    <a:lstStyle/>
                    <a:p>
                      <a:r>
                        <a:rPr lang="en-US" sz="1600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Review of HTML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76978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r>
                        <a:rPr lang="en-US" sz="1600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Assessment 1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r>
                        <a:rPr lang="en-US" sz="1600" dirty="0"/>
                        <a:t>50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Lab 1 exercises continued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74243"/>
                  </a:ext>
                </a:extLst>
              </a:tr>
              <a:tr h="447261">
                <a:tc>
                  <a:txBody>
                    <a:bodyPr/>
                    <a:lstStyle/>
                    <a:p>
                      <a:r>
                        <a:rPr lang="en-US" sz="1600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Commit code to Git, deploy exercises </a:t>
                      </a:r>
                      <a:r>
                        <a:rPr lang="en-US" sz="1600" b="0"/>
                        <a:t>to Jupiter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597"/>
                  </a:ext>
                </a:extLst>
              </a:tr>
              <a:tr h="408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2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2E7-5152-400E-87F6-E8CC45BC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be completed outside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910C-7D7A-454A-A4D9-F4F622335E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41235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If not completed in class download and set up a good editor – Visual Studio Code preferred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Any outstanding exercises not completed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Validate all files and transfer them to Jupiter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Read Lecture Notes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2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Complete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/>
              <a:t>session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Break 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009D-40B7-4DB4-AAC2-D9CD6636A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Have microphone/audio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1DE86-A6B1-4A87-8232-294AA429A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Working on it ….</a:t>
            </a:r>
          </a:p>
        </p:txBody>
      </p:sp>
    </p:spTree>
    <p:extLst>
      <p:ext uri="{BB962C8B-B14F-4D97-AF65-F5344CB8AC3E}">
        <p14:creationId xmlns:p14="http://schemas.microsoft.com/office/powerpoint/2010/main" val="3661440599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Core_Standard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_2019_Templates_Master_Core_Standard_AOF_Accessible.potx" id="{57F71BAC-6DF1-4448-8ED6-59E80733DCBC}" vid="{280225D3-98A0-44E1-9D04-B104F9FE91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4081428668847BA82C19AC4138A5C" ma:contentTypeVersion="9" ma:contentTypeDescription="Create a new document." ma:contentTypeScope="" ma:versionID="f21413e563801806e1a6707750136395">
  <xsd:schema xmlns:xsd="http://www.w3.org/2001/XMLSchema" xmlns:xs="http://www.w3.org/2001/XMLSchema" xmlns:p="http://schemas.microsoft.com/office/2006/metadata/properties" xmlns:ns2="fba2ae36-96de-4c6f-9e76-813360404bba" xmlns:ns3="81cf886a-bf5d-49b8-84a6-1fc0ee0fcb4b" targetNamespace="http://schemas.microsoft.com/office/2006/metadata/properties" ma:root="true" ma:fieldsID="7d59ff691ab03d0dc97e25385d2f052c" ns2:_="" ns3:_="">
    <xsd:import namespace="fba2ae36-96de-4c6f-9e76-813360404bba"/>
    <xsd:import namespace="81cf886a-bf5d-49b8-84a6-1fc0ee0fcb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2ae36-96de-4c6f-9e76-813360404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f886a-bf5d-49b8-84a6-1fc0ee0fc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FBFA28-61D4-4E80-BAE2-5EA1D4DD9C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DB99D6-E812-4D80-A0F7-E9AD94946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2ae36-96de-4c6f-9e76-813360404bba"/>
    <ds:schemaRef ds:uri="81cf886a-bf5d-49b8-84a6-1fc0ee0fc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16B8FA-71C7-401A-8395-20A7AAE560C4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1cf886a-bf5d-49b8-84a6-1fc0ee0fcb4b"/>
    <ds:schemaRef ds:uri="fba2ae36-96de-4c6f-9e76-813360404bb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168</Words>
  <Application>Microsoft Macintosh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Grande</vt:lpstr>
      <vt:lpstr>RMIT_2017_Templates_Master_Core_Standard_ITS</vt:lpstr>
      <vt:lpstr>Welcome to Web Programming  Lab 1</vt:lpstr>
      <vt:lpstr>Week 03 Schedule</vt:lpstr>
      <vt:lpstr>To be completed outside class</vt:lpstr>
      <vt:lpstr>Session Complete</vt:lpstr>
      <vt:lpstr>On Break ….</vt:lpstr>
      <vt:lpstr>Have microphone/audio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Title to go here</dc:title>
  <dc:creator>Lionel Chew</dc:creator>
  <cp:lastModifiedBy>Meray Abba</cp:lastModifiedBy>
  <cp:revision>117</cp:revision>
  <cp:lastPrinted>2020-03-24T01:13:28Z</cp:lastPrinted>
  <dcterms:created xsi:type="dcterms:W3CDTF">2019-11-19T22:03:43Z</dcterms:created>
  <dcterms:modified xsi:type="dcterms:W3CDTF">2024-07-29T11:12:29Z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0x0101003494081428668847BA82C19AC4138A5C</vt:lpwstr>
  </property>
  <property fmtid="{D5CDD505-2E9C-101B-9397-08002B2CF9AE}" pid="3" name="MSIP_Label_8c3d088b-6243-4963-a2e2-8b321ab7f8fc_Enabled">
    <vt:lpwstr>true</vt:lpwstr>
  </property>
  <property fmtid="{D5CDD505-2E9C-101B-9397-08002B2CF9AE}" pid="4" name="MSIP_Label_8c3d088b-6243-4963-a2e2-8b321ab7f8fc_SetDate">
    <vt:lpwstr>2020-07-13T23:29:40Z</vt:lpwstr>
  </property>
  <property fmtid="{D5CDD505-2E9C-101B-9397-08002B2CF9AE}" pid="5" name="MSIP_Label_8c3d088b-6243-4963-a2e2-8b321ab7f8fc_Method">
    <vt:lpwstr>Standard</vt:lpwstr>
  </property>
  <property fmtid="{D5CDD505-2E9C-101B-9397-08002B2CF9AE}" pid="6" name="MSIP_Label_8c3d088b-6243-4963-a2e2-8b321ab7f8fc_Name">
    <vt:lpwstr>Trusted</vt:lpwstr>
  </property>
  <property fmtid="{D5CDD505-2E9C-101B-9397-08002B2CF9AE}" pid="7" name="MSIP_Label_8c3d088b-6243-4963-a2e2-8b321ab7f8fc_SiteId">
    <vt:lpwstr>d1323671-cdbe-4417-b4d4-bdb24b51316b</vt:lpwstr>
  </property>
  <property fmtid="{D5CDD505-2E9C-101B-9397-08002B2CF9AE}" pid="8" name="MSIP_Label_8c3d088b-6243-4963-a2e2-8b321ab7f8fc_ActionId">
    <vt:lpwstr>b970f57c-b239-4d60-af6b-00003bd8f6c6</vt:lpwstr>
  </property>
  <property fmtid="{D5CDD505-2E9C-101B-9397-08002B2CF9AE}" pid="9" name="MSIP_Label_8c3d088b-6243-4963-a2e2-8b321ab7f8fc_ContentBits">
    <vt:lpwstr>1</vt:lpwstr>
  </property>
</Properties>
</file>