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4db64167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04db64167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0618051b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0618051b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4db6416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04db6416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0618051b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0618051b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618051b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0618051b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618051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40618051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0618051b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40618051b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aperswithcode.com/dataset/squa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91682" y="5599923"/>
            <a:ext cx="10008636" cy="584775"/>
          </a:xfrm>
          <a:prstGeom prst="rect">
            <a:avLst/>
          </a:prstGeom>
          <a:solidFill>
            <a:srgbClr val="A6CBEC">
              <a:alpha val="13725"/>
            </a:srgbClr>
          </a:solidFill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Faculty of Media Engineering and Technology (MET)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19404" y="2169182"/>
            <a:ext cx="111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Arabic QA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DistilBERT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I Wave Event Creation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979" y="572659"/>
            <a:ext cx="3792258" cy="12598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37047" y="3100545"/>
            <a:ext cx="1042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</a:t>
            </a: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Abdelgaber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Mahmoud Nabil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 Helmy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5/8/2023</a:t>
            </a:r>
            <a:endParaRPr sz="1400"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41054" y="4463018"/>
            <a:ext cx="108172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Dr. Mervat Mustafa Fahmy Abuelkheir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1"/>
          </a:p>
        </p:txBody>
      </p:sp>
      <p:sp>
        <p:nvSpPr>
          <p:cNvPr id="193" name="Google Shape;193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75" y="1296050"/>
            <a:ext cx="10579264" cy="49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464025" y="305975"/>
            <a:ext cx="567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1"/>
          </a:p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126400" y="1793050"/>
            <a:ext cx="1902900" cy="25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949625" y="1793050"/>
            <a:ext cx="1826400" cy="2515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tokenization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616625" y="1793050"/>
            <a:ext cx="1826400" cy="25158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Distilbert model</a:t>
            </a:r>
            <a:endParaRPr/>
          </a:p>
        </p:txBody>
      </p:sp>
      <p:cxnSp>
        <p:nvCxnSpPr>
          <p:cNvPr id="206" name="Google Shape;206;p23"/>
          <p:cNvCxnSpPr>
            <a:stCxn id="203" idx="3"/>
            <a:endCxn id="204" idx="1"/>
          </p:cNvCxnSpPr>
          <p:nvPr/>
        </p:nvCxnSpPr>
        <p:spPr>
          <a:xfrm>
            <a:off x="3029300" y="3050950"/>
            <a:ext cx="92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3"/>
          <p:cNvCxnSpPr>
            <a:stCxn id="204" idx="3"/>
            <a:endCxn id="205" idx="1"/>
          </p:cNvCxnSpPr>
          <p:nvPr/>
        </p:nvCxnSpPr>
        <p:spPr>
          <a:xfrm>
            <a:off x="5776025" y="3050950"/>
            <a:ext cx="8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3"/>
          <p:cNvSpPr/>
          <p:nvPr/>
        </p:nvSpPr>
        <p:spPr>
          <a:xfrm>
            <a:off x="1394575" y="3233175"/>
            <a:ext cx="1366500" cy="945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start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end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997425" y="991775"/>
            <a:ext cx="5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C4E0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50376" y="1733271"/>
            <a:ext cx="11125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Imane Guellil, Houda Saˆadane, Faical Azouaou, Billel Gueni, and Damien Nouvel. Arabic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processing: An overview. Journal of King Saud University -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Information Sciences, 33(5):497–507, jun 2021.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Stanford Question Answering Dataset</a:t>
            </a: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(SQuAD),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https://paperswithcode.com/dataset/squad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DistilBERT, a distilled version of BERT: smaller, faster, cheaper and lighter,Victor Sanh and Lysandre Debut and Julien Chaumond and Thomas Wolf,2020,1910.01108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References</a:t>
            </a:r>
            <a:endParaRPr/>
          </a:p>
        </p:txBody>
      </p:sp>
      <p:sp>
        <p:nvSpPr>
          <p:cNvPr id="217" name="Google Shape;21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4186773" y="2257296"/>
            <a:ext cx="41216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4186773" y="3365292"/>
            <a:ext cx="41216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25" name="Google Shape;22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696254" y="1022214"/>
            <a:ext cx="11291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64024" y="305983"/>
            <a:ext cx="31526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Contents:</a:t>
            </a:r>
            <a:endParaRPr/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75600" y="1088167"/>
            <a:ext cx="1032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Char char="o"/>
            </a:pPr>
            <a:r>
              <a:rPr lang="en-US" sz="40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/>
          </a:p>
        </p:txBody>
      </p:sp>
      <p:sp>
        <p:nvSpPr>
          <p:cNvPr id="109" name="Google Shape;109;p15"/>
          <p:cNvSpPr/>
          <p:nvPr/>
        </p:nvSpPr>
        <p:spPr>
          <a:xfrm>
            <a:off x="1152450" y="1997475"/>
            <a:ext cx="3695700" cy="1919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Growing demand for Arabic NLP applications in various fields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852725" y="1796175"/>
            <a:ext cx="4691400" cy="23223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 QA model that can accurately and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efficiently answer questions in Arabic language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09" idx="3"/>
            <a:endCxn id="110" idx="1"/>
          </p:cNvCxnSpPr>
          <p:nvPr/>
        </p:nvCxnSpPr>
        <p:spPr>
          <a:xfrm>
            <a:off x="4848150" y="2957325"/>
            <a:ext cx="2004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75600" y="4195888"/>
            <a:ext cx="6832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❑"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lang="en-US" sz="32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3200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○"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Arabic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⇾ complex 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language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Noto Sans Symbols"/>
              <a:buChar char="○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enough data</a:t>
            </a:r>
            <a:endParaRPr/>
          </a:p>
          <a:p>
            <a:pPr indent="-292100" lvl="3" marL="1943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464024" y="305983"/>
            <a:ext cx="387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/>
          </a:p>
        </p:txBody>
      </p:sp>
      <p:sp>
        <p:nvSpPr>
          <p:cNvPr id="120" name="Google Shape;120;p16"/>
          <p:cNvSpPr/>
          <p:nvPr/>
        </p:nvSpPr>
        <p:spPr>
          <a:xfrm>
            <a:off x="1332300" y="1705800"/>
            <a:ext cx="95274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Arabic Questions and Answers Dataset (AQAD)[1]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64025" y="2995775"/>
            <a:ext cx="930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10727" l="19422" r="19997" t="27225"/>
          <a:stretch/>
        </p:blipFill>
        <p:spPr>
          <a:xfrm>
            <a:off x="2935350" y="305975"/>
            <a:ext cx="1184675" cy="12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4680425" y="305975"/>
            <a:ext cx="73239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17911 QA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SQuAD (Stanford Question Answering Dataset)[2]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959000" y="3765275"/>
            <a:ext cx="22740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33000" y="5241825"/>
            <a:ext cx="25329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426100" y="5241825"/>
            <a:ext cx="2532900" cy="11034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>
            <a:stCxn id="126" idx="2"/>
            <a:endCxn id="128" idx="0"/>
          </p:cNvCxnSpPr>
          <p:nvPr/>
        </p:nvCxnSpPr>
        <p:spPr>
          <a:xfrm flipH="1">
            <a:off x="3692700" y="4868675"/>
            <a:ext cx="24033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6" idx="2"/>
            <a:endCxn id="127" idx="0"/>
          </p:cNvCxnSpPr>
          <p:nvPr/>
        </p:nvCxnSpPr>
        <p:spPr>
          <a:xfrm>
            <a:off x="6096000" y="4868675"/>
            <a:ext cx="24036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3229425" y="4768313"/>
            <a:ext cx="99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80%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269500" y="4768325"/>
            <a:ext cx="118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 rot="5400000">
            <a:off x="4351751" y="-1226200"/>
            <a:ext cx="973800" cy="839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820150" y="1205450"/>
            <a:ext cx="2037000" cy="12765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Preprocessing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03380" y="1486678"/>
            <a:ext cx="29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pipeline: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9765097" y="3966873"/>
            <a:ext cx="1879800" cy="16554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21877" l="0" r="0" t="21882"/>
          <a:stretch/>
        </p:blipFill>
        <p:spPr>
          <a:xfrm>
            <a:off x="510675" y="3280038"/>
            <a:ext cx="9233001" cy="3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564475" y="30250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questions length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17125"/>
            <a:ext cx="3620700" cy="26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273" y="3517125"/>
            <a:ext cx="3741136" cy="27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82606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 in each question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400" y="3576825"/>
            <a:ext cx="3741124" cy="27345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42982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words per question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10674" y="305975"/>
            <a:ext cx="738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64475" y="30250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answers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82606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 in each answer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298275" y="2948800"/>
            <a:ext cx="482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words per answer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4" y="3622088"/>
            <a:ext cx="3661320" cy="2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249" y="3608275"/>
            <a:ext cx="3642681" cy="2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574" y="3622100"/>
            <a:ext cx="3628412" cy="26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10674" y="305975"/>
            <a:ext cx="738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75" y="1628775"/>
            <a:ext cx="56483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5" y="1628775"/>
            <a:ext cx="46767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5/8/2023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510674" y="305975"/>
            <a:ext cx="738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&amp; Analysis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50" y="1496075"/>
            <a:ext cx="7388100" cy="426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