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zGTgOWWw0CI8Q0XxOedrJhF9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7AC827-4151-4DB3-8C7F-1B4AC0BAEE73}">
  <a:tblStyle styleId="{7B7AC827-4151-4DB3-8C7F-1B4AC0BAEE7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7"/>
          </a:solidFill>
        </a:fill>
      </a:tcStyle>
    </a:wholeTbl>
    <a:band1H>
      <a:tcTxStyle/>
      <a:tcStyle>
        <a:fill>
          <a:solidFill>
            <a:srgbClr val="CDDFEF"/>
          </a:solidFill>
        </a:fill>
      </a:tcStyle>
    </a:band1H>
    <a:band2H>
      <a:tcTxStyle/>
    </a:band2H>
    <a:band1V>
      <a:tcTxStyle/>
      <a:tcStyle>
        <a:fill>
          <a:solidFill>
            <a:srgbClr val="CDDFEF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8" name="Google Shape;68;p1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"/>
          <p:cNvSpPr txBox="1"/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b="0" lang="en-US" sz="6600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FINAL PROJECT TEMPLATE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 txBox="1"/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rgbClr val="FFFEFF"/>
                </a:solidFill>
                <a:latin typeface="Gill Sans"/>
                <a:ea typeface="Gill Sans"/>
                <a:cs typeface="Gill Sans"/>
                <a:sym typeface="Gill Sans"/>
              </a:rPr>
              <a:t>THREAT SUMMARY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4534935" y="1037968"/>
            <a:ext cx="6725899" cy="48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Situation:  </a:t>
            </a:r>
            <a:r>
              <a:rPr lang="en-US"/>
              <a:t>(Summarize the current threat situation)</a:t>
            </a:r>
            <a:endParaRPr/>
          </a:p>
          <a:p>
            <a:pPr indent="-93472" lvl="0" marL="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Asset</a:t>
            </a:r>
            <a:r>
              <a:rPr b="1" lang="en-US"/>
              <a:t>: </a:t>
            </a:r>
            <a:r>
              <a:rPr lang="en-US"/>
              <a:t>(What assets are being targeted?)</a:t>
            </a:r>
            <a:endParaRPr b="1"/>
          </a:p>
          <a:p>
            <a:pPr indent="-93472" lvl="0" marL="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Impact: </a:t>
            </a:r>
            <a:r>
              <a:rPr lang="en-US"/>
              <a:t>(What part of the CIA triad is being impacted?)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Threat Actor: </a:t>
            </a:r>
            <a:r>
              <a:rPr lang="en-US"/>
              <a:t>(Identify potential threat actors)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Threat Actor Motivation: </a:t>
            </a:r>
            <a:r>
              <a:rPr lang="en-US"/>
              <a:t>(Share potential motivations behind the attacks)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Common Threat Actor Techniques: </a:t>
            </a:r>
            <a:r>
              <a:rPr lang="en-US"/>
              <a:t>(Share attack methods commonly used by the threat actor.)</a:t>
            </a:r>
            <a:endParaRPr/>
          </a:p>
          <a:p>
            <a:pPr indent="-93472" lvl="0" marL="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i="1" lang="en-US"/>
              <a:t>Hint: Carefully check the ransom note for additional clues.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SCANNING TARGETS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scan targets: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Number of devices scanned: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Device type: (operating system and version)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Primary purpose of device: (describe what the devices are used for and what kind of data might be on them)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2 screenshots from scan configuration window – one of the settings tab and one of the plugins ta</a:t>
            </a:r>
            <a:r>
              <a:rPr lang="en-US"/>
              <a:t>b. Be sure to click on and display a plugin group relevant to your machines operating system)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4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 RESULTS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findings: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Total number of actionable findings: 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Critical: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High: 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Medium: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Low: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screenshot from scan results dashboard)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REMEDIATION RECOMMENDATION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4776743" y="702157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Fix within 7 days</a:t>
            </a:r>
            <a:endParaRPr/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4800102" y="1065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{7B7AC827-4151-4DB3-8C7F-1B4AC0BAEE73}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4776743" y="2592074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30 days </a:t>
            </a:r>
            <a:endParaRPr/>
          </a:p>
        </p:txBody>
      </p:sp>
      <p:graphicFrame>
        <p:nvGraphicFramePr>
          <p:cNvPr id="168" name="Google Shape;168;p5"/>
          <p:cNvGraphicFramePr/>
          <p:nvPr/>
        </p:nvGraphicFramePr>
        <p:xfrm>
          <a:off x="4856315" y="3078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{7B7AC827-4151-4DB3-8C7F-1B4AC0BAEE73}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4776743" y="4680699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60 days </a:t>
            </a:r>
            <a:endParaRPr/>
          </a:p>
        </p:txBody>
      </p:sp>
      <p:graphicFrame>
        <p:nvGraphicFramePr>
          <p:cNvPr id="170" name="Google Shape;170;p5"/>
          <p:cNvGraphicFramePr/>
          <p:nvPr/>
        </p:nvGraphicFramePr>
        <p:xfrm>
          <a:off x="4856315" y="5167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{7B7AC827-4151-4DB3-8C7F-1B4AC0BAEE73}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1" name="Google Shape;171;p5"/>
          <p:cNvSpPr txBox="1"/>
          <p:nvPr/>
        </p:nvSpPr>
        <p:spPr>
          <a:xfrm>
            <a:off x="581200" y="4190975"/>
            <a:ext cx="2684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Prioritization Notes: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(Summarize your thought process for how you organized these here)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PASSWORD PENETRATION TEST OUTCOME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Methodology: </a:t>
            </a:r>
            <a:r>
              <a:rPr lang="en-US"/>
              <a:t>(Summarize steps taken to test password security)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Number of passwords tested: </a:t>
            </a:r>
            <a:r>
              <a:rPr lang="en-US"/>
              <a:t>(insert number)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Number of passwords cracked: </a:t>
            </a:r>
            <a:r>
              <a:rPr lang="en-US"/>
              <a:t>(insert number)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Evidence of weak passwords: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screenshot of cracked passwords and command used to launch attack)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Recommended steps to improve passwords security: </a:t>
            </a:r>
            <a:r>
              <a:rPr lang="en-US"/>
              <a:t>(Summarize best practice recommendations to avoid </a:t>
            </a:r>
            <a:r>
              <a:rPr lang="en-US"/>
              <a:t>brute force</a:t>
            </a:r>
            <a:r>
              <a:rPr lang="en-US"/>
              <a:t> attacks in the future)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PRELIMINARY ASSESSMENT</a:t>
            </a:r>
            <a:endParaRPr b="0" sz="280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Summarize ongoing incident: 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What do you know so far?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Document actions or notes from the following steps of the initial incident response checklist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1: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2: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3: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4: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6: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(Add another slide if needed)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RECOMMENDED ACTION</a:t>
            </a:r>
            <a:endParaRPr b="0" sz="280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Summarize recommendation to contain, eradicate, and recover: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Describe the overall recommended containment, eradication, and recovery plan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Documented actions and notes from the IR checklist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7: </a:t>
            </a:r>
            <a:r>
              <a:rPr i="1" lang="en-US"/>
              <a:t>(Tip: Select procedures you’d recommend for this type of incident)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8: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9: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12: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(Add another slide if needed)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2020-04-24T02:20:58Z</dcterms:created>
  <dc:creator>Christine Izuakor</dc:creator>
</cp:coreProperties>
</file>