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6" r:id="rId3"/>
    <p:sldId id="257" r:id="rId4"/>
    <p:sldId id="258" r:id="rId5"/>
    <p:sldId id="261" r:id="rId6"/>
    <p:sldId id="262" r:id="rId7"/>
  </p:sldIdLst>
  <p:sldSz cx="6858000" cy="1584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3" d="100"/>
          <a:sy n="33" d="100"/>
        </p:scale>
        <p:origin x="19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593906"/>
            <a:ext cx="5829300" cy="551800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8324710"/>
            <a:ext cx="5143500" cy="382665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DC1A-93C8-408C-9ECF-66753867E79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D72E-3B0A-45B7-82C9-86889177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DC1A-93C8-408C-9ECF-66753867E79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D72E-3B0A-45B7-82C9-86889177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843845"/>
            <a:ext cx="1478756" cy="13431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843845"/>
            <a:ext cx="4350544" cy="134318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DC1A-93C8-408C-9ECF-66753867E79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D72E-3B0A-45B7-82C9-86889177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2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DC1A-93C8-408C-9ECF-66753867E79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D72E-3B0A-45B7-82C9-86889177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7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951398"/>
            <a:ext cx="5915025" cy="659299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0606762"/>
            <a:ext cx="5915025" cy="34670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DC1A-93C8-408C-9ECF-66753867E79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D72E-3B0A-45B7-82C9-86889177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6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219222"/>
            <a:ext cx="2914650" cy="100564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219222"/>
            <a:ext cx="2914650" cy="100564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DC1A-93C8-408C-9ECF-66753867E79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D72E-3B0A-45B7-82C9-86889177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43848"/>
            <a:ext cx="5915025" cy="30635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885355"/>
            <a:ext cx="2901255" cy="190415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789507"/>
            <a:ext cx="2901255" cy="85154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885355"/>
            <a:ext cx="2915543" cy="190415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789507"/>
            <a:ext cx="2915543" cy="85154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DC1A-93C8-408C-9ECF-66753867E79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D72E-3B0A-45B7-82C9-86889177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7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DC1A-93C8-408C-9ECF-66753867E79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D72E-3B0A-45B7-82C9-86889177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5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DC1A-93C8-408C-9ECF-66753867E79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D72E-3B0A-45B7-82C9-86889177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9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56640"/>
            <a:ext cx="2211884" cy="3698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282052"/>
            <a:ext cx="3471863" cy="1126348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754880"/>
            <a:ext cx="2211884" cy="880900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DC1A-93C8-408C-9ECF-66753867E79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D72E-3B0A-45B7-82C9-86889177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7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56640"/>
            <a:ext cx="2211884" cy="3698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282052"/>
            <a:ext cx="3471863" cy="1126348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754880"/>
            <a:ext cx="2211884" cy="880900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DC1A-93C8-408C-9ECF-66753867E79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D72E-3B0A-45B7-82C9-86889177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843848"/>
            <a:ext cx="5915025" cy="3063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219222"/>
            <a:ext cx="5915025" cy="1005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4690235"/>
            <a:ext cx="1543050" cy="84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DC1A-93C8-408C-9ECF-66753867E79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4690235"/>
            <a:ext cx="2314575" cy="84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4690235"/>
            <a:ext cx="1543050" cy="84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DD72E-3B0A-45B7-82C9-86889177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2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9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1" y="206479"/>
            <a:ext cx="2770909" cy="51006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013" y="206479"/>
            <a:ext cx="2653149" cy="51006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1" y="5307121"/>
            <a:ext cx="2770909" cy="51006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013" y="5424583"/>
            <a:ext cx="2653149" cy="51006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1" y="10525225"/>
            <a:ext cx="2770909" cy="510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6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1" y="206479"/>
            <a:ext cx="2770909" cy="51006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013" y="206479"/>
            <a:ext cx="2653149" cy="51006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1" y="5307121"/>
            <a:ext cx="2770909" cy="51006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013" y="5424583"/>
            <a:ext cx="2653149" cy="51006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1" y="10525225"/>
            <a:ext cx="2770909" cy="510064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496724" y="13075546"/>
            <a:ext cx="1238865" cy="123012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5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79153" y="8188628"/>
            <a:ext cx="1238865" cy="123012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4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57859" y="5572066"/>
            <a:ext cx="1238865" cy="123012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3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79154" y="2559659"/>
            <a:ext cx="1238865" cy="123012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2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40652" y="1998674"/>
            <a:ext cx="1238865" cy="123012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1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7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1" y="206479"/>
            <a:ext cx="2770909" cy="51006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013" y="206479"/>
            <a:ext cx="2653149" cy="51006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1" y="5307121"/>
            <a:ext cx="2770909" cy="51006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013" y="5424583"/>
            <a:ext cx="2653149" cy="51006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1" y="10525225"/>
            <a:ext cx="2770909" cy="510064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496724" y="13075546"/>
            <a:ext cx="1238865" cy="123012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5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86294" y="8723022"/>
            <a:ext cx="1238865" cy="123012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4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8578" y="5366115"/>
            <a:ext cx="1238865" cy="123012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3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79152" y="3622380"/>
            <a:ext cx="1238865" cy="123012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2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40652" y="3058343"/>
            <a:ext cx="1238865" cy="123012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1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 rot="19248046">
            <a:off x="781342" y="1945436"/>
            <a:ext cx="1003336" cy="650336"/>
          </a:xfrm>
          <a:prstGeom prst="rightArrow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8376212">
            <a:off x="4205078" y="2511567"/>
            <a:ext cx="1003336" cy="650336"/>
          </a:xfrm>
          <a:prstGeom prst="rightArrow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7024565">
            <a:off x="1853149" y="5918408"/>
            <a:ext cx="1003336" cy="650336"/>
          </a:xfrm>
          <a:prstGeom prst="rightArrow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8184947">
            <a:off x="4090341" y="9094116"/>
            <a:ext cx="1003336" cy="650336"/>
          </a:xfrm>
          <a:prstGeom prst="rightArrow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1180880">
            <a:off x="3149032" y="12171415"/>
            <a:ext cx="1003336" cy="650336"/>
          </a:xfrm>
          <a:prstGeom prst="rightArrow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Cost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3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1" y="206479"/>
            <a:ext cx="2770909" cy="5100642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11373" y="856711"/>
            <a:ext cx="1238865" cy="123012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1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 rot="7104978">
            <a:off x="1624356" y="1820400"/>
            <a:ext cx="1003336" cy="650336"/>
          </a:xfrm>
          <a:prstGeom prst="rightArrow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64" y="10112793"/>
            <a:ext cx="2815138" cy="54008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0117394"/>
            <a:ext cx="2815137" cy="5400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64" y="5307121"/>
            <a:ext cx="2834485" cy="4810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4" y="5307121"/>
            <a:ext cx="2765726" cy="48102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66" y="206479"/>
            <a:ext cx="2815137" cy="5100642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1860085" y="8527404"/>
            <a:ext cx="1238865" cy="123012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3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30805" y="11747687"/>
            <a:ext cx="1238865" cy="123012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5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536817" y="12913374"/>
            <a:ext cx="1238865" cy="123012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6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24868" y="8522753"/>
            <a:ext cx="1238865" cy="123012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4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734541" y="3650516"/>
            <a:ext cx="1238865" cy="123012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2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8792492">
            <a:off x="5361783" y="10218705"/>
            <a:ext cx="1003336" cy="650336"/>
          </a:xfrm>
          <a:prstGeom prst="rightArrow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7104978">
            <a:off x="2174194" y="13818332"/>
            <a:ext cx="1003336" cy="650336"/>
          </a:xfrm>
          <a:prstGeom prst="rightArrow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8557213">
            <a:off x="3947017" y="7593155"/>
            <a:ext cx="1003336" cy="650336"/>
          </a:xfrm>
          <a:prstGeom prst="rightArrow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8522413">
            <a:off x="525637" y="8585632"/>
            <a:ext cx="1003336" cy="650336"/>
          </a:xfrm>
          <a:prstGeom prst="rightArrow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4460891">
            <a:off x="4989604" y="3665725"/>
            <a:ext cx="1003336" cy="650336"/>
          </a:xfrm>
          <a:prstGeom prst="rightArrow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6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21</Words>
  <Application>Microsoft Office PowerPoint</Application>
  <PresentationFormat>Custom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Fixed Formula</vt:lpstr>
      <vt:lpstr>PowerPoint Presentation</vt:lpstr>
      <vt:lpstr>PowerPoint Presentation</vt:lpstr>
      <vt:lpstr>PowerPoint Presentation</vt:lpstr>
      <vt:lpstr>Least Cost Formula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Abdullah Nabeel</dc:creator>
  <cp:lastModifiedBy>Muhammad Abdullah Nabeel</cp:lastModifiedBy>
  <cp:revision>12</cp:revision>
  <dcterms:created xsi:type="dcterms:W3CDTF">2023-05-01T18:14:10Z</dcterms:created>
  <dcterms:modified xsi:type="dcterms:W3CDTF">2023-05-01T18:48:40Z</dcterms:modified>
</cp:coreProperties>
</file>