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webextensions/webextension1.xml" ContentType="application/vnd.ms-office.webextension+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7" r:id="rId2"/>
    <p:sldMasterId id="2147483689" r:id="rId3"/>
  </p:sldMasterIdLst>
  <p:notesMasterIdLst>
    <p:notesMasterId r:id="rId34"/>
  </p:notesMasterIdLst>
  <p:sldIdLst>
    <p:sldId id="256" r:id="rId4"/>
    <p:sldId id="258" r:id="rId5"/>
    <p:sldId id="303" r:id="rId6"/>
    <p:sldId id="257" r:id="rId7"/>
    <p:sldId id="318" r:id="rId8"/>
    <p:sldId id="305" r:id="rId9"/>
    <p:sldId id="306" r:id="rId10"/>
    <p:sldId id="307" r:id="rId11"/>
    <p:sldId id="308" r:id="rId12"/>
    <p:sldId id="309" r:id="rId13"/>
    <p:sldId id="310" r:id="rId14"/>
    <p:sldId id="311" r:id="rId15"/>
    <p:sldId id="312" r:id="rId16"/>
    <p:sldId id="324" r:id="rId17"/>
    <p:sldId id="260" r:id="rId18"/>
    <p:sldId id="325" r:id="rId19"/>
    <p:sldId id="262" r:id="rId20"/>
    <p:sldId id="259" r:id="rId21"/>
    <p:sldId id="313" r:id="rId22"/>
    <p:sldId id="316" r:id="rId23"/>
    <p:sldId id="317" r:id="rId24"/>
    <p:sldId id="314" r:id="rId25"/>
    <p:sldId id="261" r:id="rId26"/>
    <p:sldId id="315" r:id="rId27"/>
    <p:sldId id="319" r:id="rId28"/>
    <p:sldId id="322" r:id="rId29"/>
    <p:sldId id="302" r:id="rId30"/>
    <p:sldId id="321" r:id="rId31"/>
    <p:sldId id="320" r:id="rId32"/>
    <p:sldId id="323" r:id="rId33"/>
  </p:sldIdLst>
  <p:sldSz cx="9144000" cy="5143500" type="screen16x9"/>
  <p:notesSz cx="6858000" cy="9144000"/>
  <p:embeddedFontLst>
    <p:embeddedFont>
      <p:font typeface="Arial Narrow" panose="020B0606020202030204" pitchFamily="34"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Calibri Light" panose="020F0302020204030204" pitchFamily="34" charset="0"/>
      <p:regular r:id="rId43"/>
      <p:italic r:id="rId44"/>
    </p:embeddedFont>
    <p:embeddedFont>
      <p:font typeface="Century Gothic" panose="020B0502020202020204" pitchFamily="34" charset="0"/>
      <p:regular r:id="rId45"/>
      <p:bold r:id="rId46"/>
      <p:italic r:id="rId47"/>
      <p:boldItalic r:id="rId48"/>
    </p:embeddedFont>
    <p:embeddedFont>
      <p:font typeface="DM Sans" panose="020B0604020202020204" charset="0"/>
      <p:regular r:id="rId49"/>
      <p:bold r:id="rId50"/>
      <p:italic r:id="rId51"/>
      <p:boldItalic r:id="rId52"/>
    </p:embeddedFont>
    <p:embeddedFont>
      <p:font typeface="Imprint MT Shadow" panose="04020605060303030202" pitchFamily="82" charset="0"/>
      <p:regular r:id="rId53"/>
    </p:embeddedFont>
    <p:embeddedFont>
      <p:font typeface="Open Sans" pitchFamily="2" charset="0"/>
      <p:regular r:id="rId54"/>
      <p:bold r:id="rId55"/>
      <p:italic r:id="rId56"/>
      <p:boldItalic r:id="rId57"/>
    </p:embeddedFont>
    <p:embeddedFont>
      <p:font typeface="Poppins" panose="020B0604020202020204" charset="0"/>
      <p:regular r:id="rId58"/>
      <p:bold r:id="rId59"/>
      <p:italic r:id="rId60"/>
      <p:boldItalic r:id="rId61"/>
    </p:embeddedFont>
    <p:embeddedFont>
      <p:font typeface="Roboto Condensed Light" panose="020B0604020202020204" charset="0"/>
      <p:regular r:id="rId62"/>
      <p:italic r:id="rId63"/>
    </p:embeddedFont>
    <p:embeddedFont>
      <p:font typeface="Wingdings 2" panose="05020102010507070707" pitchFamily="18" charset="2"/>
      <p:regular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3">
          <p15:clr>
            <a:srgbClr val="9AA0A6"/>
          </p15:clr>
        </p15:guide>
        <p15:guide id="2" orient="horz" pos="340">
          <p15:clr>
            <a:srgbClr val="9AA0A6"/>
          </p15:clr>
        </p15:guide>
        <p15:guide id="3" pos="5306">
          <p15:clr>
            <a:srgbClr val="9AA0A6"/>
          </p15:clr>
        </p15:guide>
        <p15:guide id="4" orient="horz" pos="1080">
          <p15:clr>
            <a:srgbClr val="9AA0A6"/>
          </p15:clr>
        </p15:guide>
        <p15:guide id="5" orient="horz" pos="61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325716-240C-842C-EDF2-AC855927CDF3}" v="4883" dt="2022-01-06T11:48:14.284"/>
    <p1510:client id="{B49D7CD8-302E-4158-AFFA-7DD111A8F9DC}" v="174" dt="2022-01-06T08:19:29.231"/>
    <p1510:client id="{BB3D8A8B-A3F8-C915-2D9E-A5BF621B3E90}" v="2" dt="2022-01-06T11:50:39.502"/>
    <p1510:client id="{BC72AD16-5093-7A28-74CE-C1E4968D3573}" v="5" dt="2022-01-06T13:36:49.503"/>
    <p1510:client id="{C0CF2CF7-55D3-E572-307E-8F292496940E}" v="3" dt="2022-01-07T06:11:46.265"/>
  </p1510:revLst>
</p1510:revInfo>
</file>

<file path=ppt/tableStyles.xml><?xml version="1.0" encoding="utf-8"?>
<a:tblStyleLst xmlns:a="http://schemas.openxmlformats.org/drawingml/2006/main" def="{064A3133-A120-48BB-B71E-374A98CD3BDA}">
  <a:tblStyle styleId="{064A3133-A120-48BB-B71E-374A98CD3B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4660"/>
  </p:normalViewPr>
  <p:slideViewPr>
    <p:cSldViewPr snapToGrid="0">
      <p:cViewPr varScale="1">
        <p:scale>
          <a:sx n="106" d="100"/>
          <a:sy n="106" d="100"/>
        </p:scale>
        <p:origin x="931" y="72"/>
      </p:cViewPr>
      <p:guideLst>
        <p:guide pos="453"/>
        <p:guide orient="horz" pos="340"/>
        <p:guide pos="5306"/>
        <p:guide orient="horz" pos="1080"/>
        <p:guide orient="horz" pos="61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5.fntdata"/><Relationship Id="rId21" Type="http://schemas.openxmlformats.org/officeDocument/2006/relationships/slide" Target="slides/slide18.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63" Type="http://schemas.openxmlformats.org/officeDocument/2006/relationships/font" Target="fonts/font29.fntdata"/><Relationship Id="rId68"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font" Target="fonts/font24.fntdata"/><Relationship Id="rId66"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font" Target="fonts/font23.fntdata"/><Relationship Id="rId61" Type="http://schemas.openxmlformats.org/officeDocument/2006/relationships/font" Target="fonts/font27.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10.fntdata"/><Relationship Id="rId52" Type="http://schemas.openxmlformats.org/officeDocument/2006/relationships/font" Target="fonts/font18.fntdata"/><Relationship Id="rId60" Type="http://schemas.openxmlformats.org/officeDocument/2006/relationships/font" Target="fonts/font26.fntdata"/><Relationship Id="rId65"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font" Target="fonts/font22.fntdata"/><Relationship Id="rId64" Type="http://schemas.openxmlformats.org/officeDocument/2006/relationships/font" Target="fonts/font30.fntdata"/><Relationship Id="rId69" Type="http://schemas.microsoft.com/office/2015/10/relationships/revisionInfo" Target="revisionInfo.xml"/><Relationship Id="rId8" Type="http://schemas.openxmlformats.org/officeDocument/2006/relationships/slide" Target="slides/slide5.xml"/><Relationship Id="rId51" Type="http://schemas.openxmlformats.org/officeDocument/2006/relationships/font" Target="fonts/font17.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font" Target="fonts/font25.fntdata"/><Relationship Id="rId67"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font" Target="fonts/font7.fntdata"/><Relationship Id="rId54" Type="http://schemas.openxmlformats.org/officeDocument/2006/relationships/font" Target="fonts/font20.fntdata"/><Relationship Id="rId62" Type="http://schemas.openxmlformats.org/officeDocument/2006/relationships/font" Target="fonts/font2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8"/>
        <p:cNvGrpSpPr/>
        <p:nvPr/>
      </p:nvGrpSpPr>
      <p:grpSpPr>
        <a:xfrm>
          <a:off x="0" y="0"/>
          <a:ext cx="0" cy="0"/>
          <a:chOff x="0" y="0"/>
          <a:chExt cx="0" cy="0"/>
        </a:xfrm>
      </p:grpSpPr>
      <p:sp>
        <p:nvSpPr>
          <p:cNvPr id="12429" name="Google Shape;12429;gf5e097b289_0_23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0" name="Google Shape;12430;gf5e097b289_0_23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7944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8"/>
        <p:cNvGrpSpPr/>
        <p:nvPr/>
      </p:nvGrpSpPr>
      <p:grpSpPr>
        <a:xfrm>
          <a:off x="0" y="0"/>
          <a:ext cx="0" cy="0"/>
          <a:chOff x="0" y="0"/>
          <a:chExt cx="0" cy="0"/>
        </a:xfrm>
      </p:grpSpPr>
      <p:sp>
        <p:nvSpPr>
          <p:cNvPr id="12429" name="Google Shape;12429;gf5e097b289_0_23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0" name="Google Shape;12430;gf5e097b289_0_23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965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9"/>
        <p:cNvGrpSpPr/>
        <p:nvPr/>
      </p:nvGrpSpPr>
      <p:grpSpPr>
        <a:xfrm>
          <a:off x="0" y="0"/>
          <a:ext cx="0" cy="0"/>
          <a:chOff x="0" y="0"/>
          <a:chExt cx="0" cy="0"/>
        </a:xfrm>
      </p:grpSpPr>
      <p:sp>
        <p:nvSpPr>
          <p:cNvPr id="1360" name="Google Shape;1360;gf23b9993d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1" name="Google Shape;1361;gf23b9993d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6"/>
        <p:cNvGrpSpPr/>
        <p:nvPr/>
      </p:nvGrpSpPr>
      <p:grpSpPr>
        <a:xfrm>
          <a:off x="0" y="0"/>
          <a:ext cx="0" cy="0"/>
          <a:chOff x="0" y="0"/>
          <a:chExt cx="0" cy="0"/>
        </a:xfrm>
      </p:grpSpPr>
      <p:sp>
        <p:nvSpPr>
          <p:cNvPr id="1377" name="Google Shape;1377;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8" name="Google Shape;1378;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6"/>
        <p:cNvGrpSpPr/>
        <p:nvPr/>
      </p:nvGrpSpPr>
      <p:grpSpPr>
        <a:xfrm>
          <a:off x="0" y="0"/>
          <a:ext cx="0" cy="0"/>
          <a:chOff x="0" y="0"/>
          <a:chExt cx="0" cy="0"/>
        </a:xfrm>
      </p:grpSpPr>
      <p:sp>
        <p:nvSpPr>
          <p:cNvPr id="1377" name="Google Shape;1377;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8" name="Google Shape;1378;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4822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Google Shape;1390;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1" name="Google Shape;1391;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6"/>
        <p:cNvGrpSpPr/>
        <p:nvPr/>
      </p:nvGrpSpPr>
      <p:grpSpPr>
        <a:xfrm>
          <a:off x="0" y="0"/>
          <a:ext cx="0" cy="0"/>
          <a:chOff x="0" y="0"/>
          <a:chExt cx="0" cy="0"/>
        </a:xfrm>
      </p:grpSpPr>
      <p:sp>
        <p:nvSpPr>
          <p:cNvPr id="1377" name="Google Shape;1377;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8" name="Google Shape;1378;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3869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8"/>
        <p:cNvGrpSpPr/>
        <p:nvPr/>
      </p:nvGrpSpPr>
      <p:grpSpPr>
        <a:xfrm>
          <a:off x="0" y="0"/>
          <a:ext cx="0" cy="0"/>
          <a:chOff x="0" y="0"/>
          <a:chExt cx="0" cy="0"/>
        </a:xfrm>
      </p:grpSpPr>
      <p:sp>
        <p:nvSpPr>
          <p:cNvPr id="12429" name="Google Shape;12429;gf5e097b289_0_23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0" name="Google Shape;12430;gf5e097b289_0_23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8"/>
        <p:cNvGrpSpPr/>
        <p:nvPr/>
      </p:nvGrpSpPr>
      <p:grpSpPr>
        <a:xfrm>
          <a:off x="0" y="0"/>
          <a:ext cx="0" cy="0"/>
          <a:chOff x="0" y="0"/>
          <a:chExt cx="0" cy="0"/>
        </a:xfrm>
      </p:grpSpPr>
      <p:sp>
        <p:nvSpPr>
          <p:cNvPr id="12429" name="Google Shape;12429;gf5e097b289_0_23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0" name="Google Shape;12430;gf5e097b289_0_23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7548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5400000">
            <a:off x="5884720" y="1923699"/>
            <a:ext cx="1786526" cy="4732053"/>
            <a:chOff x="6423700" y="1455975"/>
            <a:chExt cx="613800" cy="1625800"/>
          </a:xfrm>
        </p:grpSpPr>
        <p:sp>
          <p:nvSpPr>
            <p:cNvPr id="10" name="Google Shape;10;p2"/>
            <p:cNvSpPr/>
            <p:nvPr/>
          </p:nvSpPr>
          <p:spPr>
            <a:xfrm>
              <a:off x="6423700" y="1456250"/>
              <a:ext cx="613200" cy="1625525"/>
            </a:xfrm>
            <a:custGeom>
              <a:avLst/>
              <a:gdLst/>
              <a:ahLst/>
              <a:cxnLst/>
              <a:rect l="l" t="t" r="r" b="b"/>
              <a:pathLst>
                <a:path w="24528" h="65021" extrusionOk="0">
                  <a:moveTo>
                    <a:pt x="2406" y="1"/>
                  </a:moveTo>
                  <a:cubicBezTo>
                    <a:pt x="465" y="6311"/>
                    <a:pt x="1" y="13217"/>
                    <a:pt x="1072" y="19956"/>
                  </a:cubicBezTo>
                  <a:cubicBezTo>
                    <a:pt x="2144" y="26730"/>
                    <a:pt x="4751" y="33172"/>
                    <a:pt x="8597" y="38589"/>
                  </a:cubicBezTo>
                  <a:cubicBezTo>
                    <a:pt x="10264" y="40923"/>
                    <a:pt x="12181" y="43149"/>
                    <a:pt x="14038" y="45328"/>
                  </a:cubicBezTo>
                  <a:cubicBezTo>
                    <a:pt x="17729" y="49614"/>
                    <a:pt x="21551" y="54031"/>
                    <a:pt x="23385" y="59425"/>
                  </a:cubicBezTo>
                  <a:cubicBezTo>
                    <a:pt x="23980" y="61175"/>
                    <a:pt x="24361" y="63044"/>
                    <a:pt x="24528" y="65021"/>
                  </a:cubicBezTo>
                  <a:lnTo>
                    <a:pt x="24528" y="64080"/>
                  </a:lnTo>
                  <a:cubicBezTo>
                    <a:pt x="24325" y="62425"/>
                    <a:pt x="23980" y="60866"/>
                    <a:pt x="23480" y="59377"/>
                  </a:cubicBezTo>
                  <a:cubicBezTo>
                    <a:pt x="21646" y="53960"/>
                    <a:pt x="17824" y="49531"/>
                    <a:pt x="14110" y="45245"/>
                  </a:cubicBezTo>
                  <a:cubicBezTo>
                    <a:pt x="12252" y="43078"/>
                    <a:pt x="10324" y="40851"/>
                    <a:pt x="8669" y="38518"/>
                  </a:cubicBezTo>
                  <a:cubicBezTo>
                    <a:pt x="4847" y="33112"/>
                    <a:pt x="2239" y="26683"/>
                    <a:pt x="1168" y="19920"/>
                  </a:cubicBezTo>
                  <a:cubicBezTo>
                    <a:pt x="96" y="13181"/>
                    <a:pt x="560" y="6287"/>
                    <a:pt x="2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463900" y="1456850"/>
              <a:ext cx="573000" cy="1468675"/>
            </a:xfrm>
            <a:custGeom>
              <a:avLst/>
              <a:gdLst/>
              <a:ahLst/>
              <a:cxnLst/>
              <a:rect l="l" t="t" r="r" b="b"/>
              <a:pathLst>
                <a:path w="22920" h="58747" extrusionOk="0">
                  <a:moveTo>
                    <a:pt x="2596" y="1"/>
                  </a:moveTo>
                  <a:cubicBezTo>
                    <a:pt x="2548" y="132"/>
                    <a:pt x="2500" y="310"/>
                    <a:pt x="2441" y="477"/>
                  </a:cubicBezTo>
                  <a:cubicBezTo>
                    <a:pt x="476" y="6823"/>
                    <a:pt x="0" y="13752"/>
                    <a:pt x="1096" y="20527"/>
                  </a:cubicBezTo>
                  <a:cubicBezTo>
                    <a:pt x="2167" y="27302"/>
                    <a:pt x="4763" y="33743"/>
                    <a:pt x="8608" y="39160"/>
                  </a:cubicBezTo>
                  <a:cubicBezTo>
                    <a:pt x="10275" y="41494"/>
                    <a:pt x="12192" y="43720"/>
                    <a:pt x="14050" y="45899"/>
                  </a:cubicBezTo>
                  <a:cubicBezTo>
                    <a:pt x="17467" y="49840"/>
                    <a:pt x="20955" y="53900"/>
                    <a:pt x="22920" y="58746"/>
                  </a:cubicBezTo>
                  <a:lnTo>
                    <a:pt x="22920" y="58484"/>
                  </a:lnTo>
                  <a:cubicBezTo>
                    <a:pt x="20943" y="53745"/>
                    <a:pt x="17479" y="49733"/>
                    <a:pt x="14133" y="45840"/>
                  </a:cubicBezTo>
                  <a:cubicBezTo>
                    <a:pt x="12264" y="43685"/>
                    <a:pt x="10335" y="41446"/>
                    <a:pt x="8680" y="39113"/>
                  </a:cubicBezTo>
                  <a:cubicBezTo>
                    <a:pt x="4858" y="33707"/>
                    <a:pt x="2250" y="27278"/>
                    <a:pt x="1179" y="20527"/>
                  </a:cubicBezTo>
                  <a:cubicBezTo>
                    <a:pt x="107" y="13764"/>
                    <a:pt x="572" y="6847"/>
                    <a:pt x="2536" y="525"/>
                  </a:cubicBezTo>
                  <a:cubicBezTo>
                    <a:pt x="2596" y="346"/>
                    <a:pt x="2655" y="167"/>
                    <a:pt x="2703"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504375" y="1456850"/>
              <a:ext cx="532525" cy="1401400"/>
            </a:xfrm>
            <a:custGeom>
              <a:avLst/>
              <a:gdLst/>
              <a:ahLst/>
              <a:cxnLst/>
              <a:rect l="l" t="t" r="r" b="b"/>
              <a:pathLst>
                <a:path w="21301" h="56056" extrusionOk="0">
                  <a:moveTo>
                    <a:pt x="2798" y="1"/>
                  </a:moveTo>
                  <a:cubicBezTo>
                    <a:pt x="2691" y="346"/>
                    <a:pt x="2572" y="703"/>
                    <a:pt x="2453" y="1072"/>
                  </a:cubicBezTo>
                  <a:cubicBezTo>
                    <a:pt x="489" y="7418"/>
                    <a:pt x="0" y="14348"/>
                    <a:pt x="1096" y="21122"/>
                  </a:cubicBezTo>
                  <a:cubicBezTo>
                    <a:pt x="2167" y="27897"/>
                    <a:pt x="4775" y="34338"/>
                    <a:pt x="8609" y="39756"/>
                  </a:cubicBezTo>
                  <a:cubicBezTo>
                    <a:pt x="10275" y="42089"/>
                    <a:pt x="12192" y="44316"/>
                    <a:pt x="14062" y="46495"/>
                  </a:cubicBezTo>
                  <a:cubicBezTo>
                    <a:pt x="16657" y="49519"/>
                    <a:pt x="19324" y="52602"/>
                    <a:pt x="21301" y="56055"/>
                  </a:cubicBezTo>
                  <a:lnTo>
                    <a:pt x="21301" y="55853"/>
                  </a:lnTo>
                  <a:cubicBezTo>
                    <a:pt x="19324" y="52460"/>
                    <a:pt x="16693" y="49412"/>
                    <a:pt x="14133" y="46435"/>
                  </a:cubicBezTo>
                  <a:cubicBezTo>
                    <a:pt x="12276" y="44280"/>
                    <a:pt x="10335" y="42042"/>
                    <a:pt x="8680" y="39708"/>
                  </a:cubicBezTo>
                  <a:cubicBezTo>
                    <a:pt x="4858" y="34303"/>
                    <a:pt x="2251" y="27873"/>
                    <a:pt x="1179" y="21122"/>
                  </a:cubicBezTo>
                  <a:cubicBezTo>
                    <a:pt x="108" y="14360"/>
                    <a:pt x="572" y="7442"/>
                    <a:pt x="2536" y="1120"/>
                  </a:cubicBezTo>
                  <a:cubicBezTo>
                    <a:pt x="2655" y="751"/>
                    <a:pt x="2775" y="370"/>
                    <a:pt x="290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45150" y="1456850"/>
              <a:ext cx="492350" cy="1352575"/>
            </a:xfrm>
            <a:custGeom>
              <a:avLst/>
              <a:gdLst/>
              <a:ahLst/>
              <a:cxnLst/>
              <a:rect l="l" t="t" r="r" b="b"/>
              <a:pathLst>
                <a:path w="19694" h="54103" extrusionOk="0">
                  <a:moveTo>
                    <a:pt x="3025" y="1"/>
                  </a:moveTo>
                  <a:cubicBezTo>
                    <a:pt x="2810" y="537"/>
                    <a:pt x="2620" y="1084"/>
                    <a:pt x="2441" y="1668"/>
                  </a:cubicBezTo>
                  <a:cubicBezTo>
                    <a:pt x="477" y="8014"/>
                    <a:pt x="1" y="14943"/>
                    <a:pt x="1084" y="21718"/>
                  </a:cubicBezTo>
                  <a:cubicBezTo>
                    <a:pt x="2156" y="28492"/>
                    <a:pt x="4763" y="34934"/>
                    <a:pt x="8597" y="40351"/>
                  </a:cubicBezTo>
                  <a:cubicBezTo>
                    <a:pt x="10264" y="42685"/>
                    <a:pt x="12193" y="44911"/>
                    <a:pt x="14050" y="47090"/>
                  </a:cubicBezTo>
                  <a:cubicBezTo>
                    <a:pt x="16003" y="49352"/>
                    <a:pt x="17979" y="51650"/>
                    <a:pt x="19693" y="54103"/>
                  </a:cubicBezTo>
                  <a:lnTo>
                    <a:pt x="19693" y="53936"/>
                  </a:lnTo>
                  <a:cubicBezTo>
                    <a:pt x="17991" y="51531"/>
                    <a:pt x="16038" y="49245"/>
                    <a:pt x="14121" y="47030"/>
                  </a:cubicBezTo>
                  <a:cubicBezTo>
                    <a:pt x="12264" y="44875"/>
                    <a:pt x="10323" y="42637"/>
                    <a:pt x="8680" y="40303"/>
                  </a:cubicBezTo>
                  <a:cubicBezTo>
                    <a:pt x="4846" y="34898"/>
                    <a:pt x="2251" y="28469"/>
                    <a:pt x="1179" y="21718"/>
                  </a:cubicBezTo>
                  <a:cubicBezTo>
                    <a:pt x="108" y="14955"/>
                    <a:pt x="560" y="8037"/>
                    <a:pt x="2525" y="1715"/>
                  </a:cubicBezTo>
                  <a:cubicBezTo>
                    <a:pt x="2703" y="1132"/>
                    <a:pt x="2918" y="572"/>
                    <a:pt x="312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585325" y="1455975"/>
              <a:ext cx="451575" cy="1313275"/>
            </a:xfrm>
            <a:custGeom>
              <a:avLst/>
              <a:gdLst/>
              <a:ahLst/>
              <a:cxnLst/>
              <a:rect l="l" t="t" r="r" b="b"/>
              <a:pathLst>
                <a:path w="18063" h="52531" extrusionOk="0">
                  <a:moveTo>
                    <a:pt x="3251" y="0"/>
                  </a:moveTo>
                  <a:cubicBezTo>
                    <a:pt x="2966" y="750"/>
                    <a:pt x="2680" y="1512"/>
                    <a:pt x="2442" y="2286"/>
                  </a:cubicBezTo>
                  <a:cubicBezTo>
                    <a:pt x="477" y="8620"/>
                    <a:pt x="1" y="15561"/>
                    <a:pt x="1084" y="22324"/>
                  </a:cubicBezTo>
                  <a:cubicBezTo>
                    <a:pt x="2156" y="29099"/>
                    <a:pt x="4763" y="35552"/>
                    <a:pt x="8597" y="40957"/>
                  </a:cubicBezTo>
                  <a:cubicBezTo>
                    <a:pt x="10264" y="43303"/>
                    <a:pt x="12193" y="45529"/>
                    <a:pt x="14050" y="47708"/>
                  </a:cubicBezTo>
                  <a:cubicBezTo>
                    <a:pt x="15408" y="49280"/>
                    <a:pt x="16789" y="50875"/>
                    <a:pt x="18063" y="52530"/>
                  </a:cubicBezTo>
                  <a:lnTo>
                    <a:pt x="18063" y="52364"/>
                  </a:lnTo>
                  <a:cubicBezTo>
                    <a:pt x="16801" y="50744"/>
                    <a:pt x="15443" y="49173"/>
                    <a:pt x="14122" y="47625"/>
                  </a:cubicBezTo>
                  <a:cubicBezTo>
                    <a:pt x="12264" y="45470"/>
                    <a:pt x="10324" y="43243"/>
                    <a:pt x="8681" y="40898"/>
                  </a:cubicBezTo>
                  <a:cubicBezTo>
                    <a:pt x="4847" y="35504"/>
                    <a:pt x="2251" y="29075"/>
                    <a:pt x="1180" y="22312"/>
                  </a:cubicBezTo>
                  <a:cubicBezTo>
                    <a:pt x="108" y="15561"/>
                    <a:pt x="560" y="8632"/>
                    <a:pt x="2525" y="2310"/>
                  </a:cubicBezTo>
                  <a:cubicBezTo>
                    <a:pt x="2763" y="1524"/>
                    <a:pt x="3049" y="750"/>
                    <a:pt x="3358"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25825" y="1456550"/>
              <a:ext cx="411075" cy="1277275"/>
            </a:xfrm>
            <a:custGeom>
              <a:avLst/>
              <a:gdLst/>
              <a:ahLst/>
              <a:cxnLst/>
              <a:rect l="l" t="t" r="r" b="b"/>
              <a:pathLst>
                <a:path w="16443" h="51091" extrusionOk="0">
                  <a:moveTo>
                    <a:pt x="3512" y="1"/>
                  </a:moveTo>
                  <a:cubicBezTo>
                    <a:pt x="3108" y="918"/>
                    <a:pt x="2739" y="1870"/>
                    <a:pt x="2441" y="2858"/>
                  </a:cubicBezTo>
                  <a:cubicBezTo>
                    <a:pt x="476" y="9192"/>
                    <a:pt x="0" y="16134"/>
                    <a:pt x="1084" y="22897"/>
                  </a:cubicBezTo>
                  <a:cubicBezTo>
                    <a:pt x="2155" y="29671"/>
                    <a:pt x="4763" y="36124"/>
                    <a:pt x="8608" y="41530"/>
                  </a:cubicBezTo>
                  <a:cubicBezTo>
                    <a:pt x="10275" y="43875"/>
                    <a:pt x="12192" y="46102"/>
                    <a:pt x="14050" y="48281"/>
                  </a:cubicBezTo>
                  <a:cubicBezTo>
                    <a:pt x="14859" y="49197"/>
                    <a:pt x="15657" y="50138"/>
                    <a:pt x="16443" y="51090"/>
                  </a:cubicBezTo>
                  <a:lnTo>
                    <a:pt x="16443" y="50936"/>
                  </a:lnTo>
                  <a:cubicBezTo>
                    <a:pt x="15669" y="50019"/>
                    <a:pt x="14895" y="49114"/>
                    <a:pt x="14121" y="48221"/>
                  </a:cubicBezTo>
                  <a:cubicBezTo>
                    <a:pt x="12264" y="46054"/>
                    <a:pt x="10335" y="43828"/>
                    <a:pt x="8680" y="41494"/>
                  </a:cubicBezTo>
                  <a:cubicBezTo>
                    <a:pt x="4858" y="36089"/>
                    <a:pt x="2250" y="29659"/>
                    <a:pt x="1179" y="22897"/>
                  </a:cubicBezTo>
                  <a:cubicBezTo>
                    <a:pt x="107" y="16146"/>
                    <a:pt x="572" y="9228"/>
                    <a:pt x="2536" y="2894"/>
                  </a:cubicBezTo>
                  <a:cubicBezTo>
                    <a:pt x="2846" y="1906"/>
                    <a:pt x="3203" y="930"/>
                    <a:pt x="362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66300" y="1456550"/>
              <a:ext cx="371200" cy="1244525"/>
            </a:xfrm>
            <a:custGeom>
              <a:avLst/>
              <a:gdLst/>
              <a:ahLst/>
              <a:cxnLst/>
              <a:rect l="l" t="t" r="r" b="b"/>
              <a:pathLst>
                <a:path w="14848" h="49781" extrusionOk="0">
                  <a:moveTo>
                    <a:pt x="3763" y="1"/>
                  </a:moveTo>
                  <a:cubicBezTo>
                    <a:pt x="3263" y="1096"/>
                    <a:pt x="2822" y="2263"/>
                    <a:pt x="2441" y="3454"/>
                  </a:cubicBezTo>
                  <a:cubicBezTo>
                    <a:pt x="477" y="9788"/>
                    <a:pt x="0" y="16729"/>
                    <a:pt x="1096" y="23492"/>
                  </a:cubicBezTo>
                  <a:cubicBezTo>
                    <a:pt x="2179" y="30266"/>
                    <a:pt x="4763" y="36720"/>
                    <a:pt x="8609" y="42125"/>
                  </a:cubicBezTo>
                  <a:cubicBezTo>
                    <a:pt x="10275" y="44471"/>
                    <a:pt x="12192" y="46697"/>
                    <a:pt x="14050" y="48876"/>
                  </a:cubicBezTo>
                  <a:cubicBezTo>
                    <a:pt x="14324" y="49174"/>
                    <a:pt x="14574" y="49483"/>
                    <a:pt x="14847" y="49781"/>
                  </a:cubicBezTo>
                  <a:lnTo>
                    <a:pt x="14847" y="49638"/>
                  </a:lnTo>
                  <a:cubicBezTo>
                    <a:pt x="14609" y="49352"/>
                    <a:pt x="14359" y="49078"/>
                    <a:pt x="14133" y="48816"/>
                  </a:cubicBezTo>
                  <a:cubicBezTo>
                    <a:pt x="12264" y="46661"/>
                    <a:pt x="10335" y="44423"/>
                    <a:pt x="8680" y="42089"/>
                  </a:cubicBezTo>
                  <a:cubicBezTo>
                    <a:pt x="4858" y="36684"/>
                    <a:pt x="2251" y="30255"/>
                    <a:pt x="1179" y="23492"/>
                  </a:cubicBezTo>
                  <a:cubicBezTo>
                    <a:pt x="108" y="16741"/>
                    <a:pt x="572" y="9823"/>
                    <a:pt x="2536" y="3489"/>
                  </a:cubicBezTo>
                  <a:cubicBezTo>
                    <a:pt x="2906" y="2287"/>
                    <a:pt x="3370" y="1108"/>
                    <a:pt x="387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706475" y="1456550"/>
              <a:ext cx="331025" cy="1212375"/>
            </a:xfrm>
            <a:custGeom>
              <a:avLst/>
              <a:gdLst/>
              <a:ahLst/>
              <a:cxnLst/>
              <a:rect l="l" t="t" r="r" b="b"/>
              <a:pathLst>
                <a:path w="13241" h="48495" extrusionOk="0">
                  <a:moveTo>
                    <a:pt x="4085" y="1"/>
                  </a:moveTo>
                  <a:cubicBezTo>
                    <a:pt x="3430" y="1275"/>
                    <a:pt x="2894" y="2632"/>
                    <a:pt x="2442" y="4049"/>
                  </a:cubicBezTo>
                  <a:cubicBezTo>
                    <a:pt x="477" y="10383"/>
                    <a:pt x="1" y="17324"/>
                    <a:pt x="1096" y="24087"/>
                  </a:cubicBezTo>
                  <a:cubicBezTo>
                    <a:pt x="2168" y="30862"/>
                    <a:pt x="4763" y="37315"/>
                    <a:pt x="8609" y="42720"/>
                  </a:cubicBezTo>
                  <a:cubicBezTo>
                    <a:pt x="10026" y="44721"/>
                    <a:pt x="11633" y="46638"/>
                    <a:pt x="13240" y="48495"/>
                  </a:cubicBezTo>
                  <a:lnTo>
                    <a:pt x="13240" y="48352"/>
                  </a:lnTo>
                  <a:cubicBezTo>
                    <a:pt x="11657" y="46518"/>
                    <a:pt x="10085" y="44625"/>
                    <a:pt x="8692" y="42685"/>
                  </a:cubicBezTo>
                  <a:cubicBezTo>
                    <a:pt x="4870" y="37279"/>
                    <a:pt x="2263" y="30850"/>
                    <a:pt x="1191" y="24087"/>
                  </a:cubicBezTo>
                  <a:cubicBezTo>
                    <a:pt x="120" y="17336"/>
                    <a:pt x="584" y="10419"/>
                    <a:pt x="2549" y="4085"/>
                  </a:cubicBezTo>
                  <a:cubicBezTo>
                    <a:pt x="3001" y="2656"/>
                    <a:pt x="3549" y="1287"/>
                    <a:pt x="419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747250" y="1455975"/>
              <a:ext cx="290250" cy="1179925"/>
            </a:xfrm>
            <a:custGeom>
              <a:avLst/>
              <a:gdLst/>
              <a:ahLst/>
              <a:cxnLst/>
              <a:rect l="l" t="t" r="r" b="b"/>
              <a:pathLst>
                <a:path w="11610" h="47197" extrusionOk="0">
                  <a:moveTo>
                    <a:pt x="4359" y="0"/>
                  </a:moveTo>
                  <a:cubicBezTo>
                    <a:pt x="3597" y="1465"/>
                    <a:pt x="2942" y="3048"/>
                    <a:pt x="2442" y="4667"/>
                  </a:cubicBezTo>
                  <a:cubicBezTo>
                    <a:pt x="477" y="11001"/>
                    <a:pt x="1" y="17943"/>
                    <a:pt x="1084" y="24705"/>
                  </a:cubicBezTo>
                  <a:cubicBezTo>
                    <a:pt x="2156" y="31480"/>
                    <a:pt x="4763" y="37933"/>
                    <a:pt x="8597" y="43339"/>
                  </a:cubicBezTo>
                  <a:cubicBezTo>
                    <a:pt x="9538" y="44672"/>
                    <a:pt x="10562" y="45946"/>
                    <a:pt x="11609" y="47196"/>
                  </a:cubicBezTo>
                  <a:lnTo>
                    <a:pt x="11609" y="47053"/>
                  </a:lnTo>
                  <a:cubicBezTo>
                    <a:pt x="10597" y="45827"/>
                    <a:pt x="9597" y="44565"/>
                    <a:pt x="8669" y="43279"/>
                  </a:cubicBezTo>
                  <a:cubicBezTo>
                    <a:pt x="4847" y="37886"/>
                    <a:pt x="2239" y="31456"/>
                    <a:pt x="1168" y="24694"/>
                  </a:cubicBezTo>
                  <a:cubicBezTo>
                    <a:pt x="96" y="17943"/>
                    <a:pt x="560" y="11013"/>
                    <a:pt x="2525" y="4691"/>
                  </a:cubicBezTo>
                  <a:cubicBezTo>
                    <a:pt x="3037" y="3060"/>
                    <a:pt x="3680" y="1476"/>
                    <a:pt x="4466"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87750" y="1456550"/>
              <a:ext cx="249750" cy="1144525"/>
            </a:xfrm>
            <a:custGeom>
              <a:avLst/>
              <a:gdLst/>
              <a:ahLst/>
              <a:cxnLst/>
              <a:rect l="l" t="t" r="r" b="b"/>
              <a:pathLst>
                <a:path w="9990" h="45781" extrusionOk="0">
                  <a:moveTo>
                    <a:pt x="4667" y="1"/>
                  </a:moveTo>
                  <a:cubicBezTo>
                    <a:pt x="3763" y="1608"/>
                    <a:pt x="3001" y="3382"/>
                    <a:pt x="2441" y="5240"/>
                  </a:cubicBezTo>
                  <a:cubicBezTo>
                    <a:pt x="476" y="11574"/>
                    <a:pt x="0" y="18515"/>
                    <a:pt x="1084" y="25278"/>
                  </a:cubicBezTo>
                  <a:cubicBezTo>
                    <a:pt x="2155" y="32052"/>
                    <a:pt x="4763" y="38506"/>
                    <a:pt x="8596" y="43911"/>
                  </a:cubicBezTo>
                  <a:cubicBezTo>
                    <a:pt x="9049" y="44542"/>
                    <a:pt x="9513" y="45161"/>
                    <a:pt x="9989" y="45780"/>
                  </a:cubicBezTo>
                  <a:lnTo>
                    <a:pt x="9989" y="45614"/>
                  </a:lnTo>
                  <a:cubicBezTo>
                    <a:pt x="9537" y="45030"/>
                    <a:pt x="9097" y="44447"/>
                    <a:pt x="8680" y="43851"/>
                  </a:cubicBezTo>
                  <a:cubicBezTo>
                    <a:pt x="4846" y="38458"/>
                    <a:pt x="2250" y="32029"/>
                    <a:pt x="1179" y="25266"/>
                  </a:cubicBezTo>
                  <a:cubicBezTo>
                    <a:pt x="107" y="18515"/>
                    <a:pt x="560" y="11586"/>
                    <a:pt x="2524" y="5263"/>
                  </a:cubicBezTo>
                  <a:cubicBezTo>
                    <a:pt x="3108" y="3406"/>
                    <a:pt x="3882" y="1620"/>
                    <a:pt x="477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827925" y="1456550"/>
              <a:ext cx="209575" cy="1104625"/>
            </a:xfrm>
            <a:custGeom>
              <a:avLst/>
              <a:gdLst/>
              <a:ahLst/>
              <a:cxnLst/>
              <a:rect l="l" t="t" r="r" b="b"/>
              <a:pathLst>
                <a:path w="8383" h="44185" extrusionOk="0">
                  <a:moveTo>
                    <a:pt x="5013" y="1"/>
                  </a:moveTo>
                  <a:cubicBezTo>
                    <a:pt x="3977" y="1751"/>
                    <a:pt x="3096" y="3751"/>
                    <a:pt x="2441" y="5835"/>
                  </a:cubicBezTo>
                  <a:cubicBezTo>
                    <a:pt x="477" y="12169"/>
                    <a:pt x="0" y="19110"/>
                    <a:pt x="1084" y="25873"/>
                  </a:cubicBezTo>
                  <a:cubicBezTo>
                    <a:pt x="2144" y="32517"/>
                    <a:pt x="4656" y="38839"/>
                    <a:pt x="8382" y="44185"/>
                  </a:cubicBezTo>
                  <a:lnTo>
                    <a:pt x="8382" y="44018"/>
                  </a:lnTo>
                  <a:cubicBezTo>
                    <a:pt x="4715" y="38708"/>
                    <a:pt x="2227" y="32445"/>
                    <a:pt x="1191" y="25861"/>
                  </a:cubicBezTo>
                  <a:cubicBezTo>
                    <a:pt x="120" y="19110"/>
                    <a:pt x="584" y="12181"/>
                    <a:pt x="2548" y="5859"/>
                  </a:cubicBezTo>
                  <a:cubicBezTo>
                    <a:pt x="3203" y="3763"/>
                    <a:pt x="4072" y="1763"/>
                    <a:pt x="513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868400" y="1456550"/>
              <a:ext cx="169100" cy="1056700"/>
            </a:xfrm>
            <a:custGeom>
              <a:avLst/>
              <a:gdLst/>
              <a:ahLst/>
              <a:cxnLst/>
              <a:rect l="l" t="t" r="r" b="b"/>
              <a:pathLst>
                <a:path w="6764" h="42268" extrusionOk="0">
                  <a:moveTo>
                    <a:pt x="5394" y="1"/>
                  </a:moveTo>
                  <a:cubicBezTo>
                    <a:pt x="4168" y="1906"/>
                    <a:pt x="3156" y="4109"/>
                    <a:pt x="2442" y="6430"/>
                  </a:cubicBezTo>
                  <a:cubicBezTo>
                    <a:pt x="477" y="12764"/>
                    <a:pt x="1" y="19706"/>
                    <a:pt x="1084" y="26468"/>
                  </a:cubicBezTo>
                  <a:cubicBezTo>
                    <a:pt x="1977" y="32100"/>
                    <a:pt x="3930" y="37482"/>
                    <a:pt x="6763" y="42268"/>
                  </a:cubicBezTo>
                  <a:lnTo>
                    <a:pt x="6763" y="42077"/>
                  </a:lnTo>
                  <a:cubicBezTo>
                    <a:pt x="3977" y="37351"/>
                    <a:pt x="2072" y="32017"/>
                    <a:pt x="1191" y="26456"/>
                  </a:cubicBezTo>
                  <a:cubicBezTo>
                    <a:pt x="120" y="19706"/>
                    <a:pt x="584" y="12776"/>
                    <a:pt x="2549" y="6454"/>
                  </a:cubicBezTo>
                  <a:cubicBezTo>
                    <a:pt x="3275" y="4120"/>
                    <a:pt x="4287" y="1918"/>
                    <a:pt x="5513"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908600" y="1480975"/>
              <a:ext cx="128300" cy="971850"/>
            </a:xfrm>
            <a:custGeom>
              <a:avLst/>
              <a:gdLst/>
              <a:ahLst/>
              <a:cxnLst/>
              <a:rect l="l" t="t" r="r" b="b"/>
              <a:pathLst>
                <a:path w="5132" h="38874" extrusionOk="0">
                  <a:moveTo>
                    <a:pt x="5132" y="0"/>
                  </a:moveTo>
                  <a:cubicBezTo>
                    <a:pt x="4036" y="1822"/>
                    <a:pt x="3108" y="3870"/>
                    <a:pt x="2441" y="6037"/>
                  </a:cubicBezTo>
                  <a:cubicBezTo>
                    <a:pt x="476" y="12371"/>
                    <a:pt x="0" y="19312"/>
                    <a:pt x="1084" y="26075"/>
                  </a:cubicBezTo>
                  <a:cubicBezTo>
                    <a:pt x="1798" y="30563"/>
                    <a:pt x="3191" y="34885"/>
                    <a:pt x="5132" y="38874"/>
                  </a:cubicBezTo>
                  <a:lnTo>
                    <a:pt x="5132" y="38660"/>
                  </a:lnTo>
                  <a:cubicBezTo>
                    <a:pt x="3227" y="34731"/>
                    <a:pt x="1881" y="30468"/>
                    <a:pt x="1179" y="26063"/>
                  </a:cubicBezTo>
                  <a:cubicBezTo>
                    <a:pt x="107" y="19312"/>
                    <a:pt x="572" y="12383"/>
                    <a:pt x="2536" y="6060"/>
                  </a:cubicBezTo>
                  <a:cubicBezTo>
                    <a:pt x="3191" y="3965"/>
                    <a:pt x="4084" y="1965"/>
                    <a:pt x="5132" y="179"/>
                  </a:cubicBezTo>
                  <a:lnTo>
                    <a:pt x="513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949075" y="1574425"/>
              <a:ext cx="88425" cy="800725"/>
            </a:xfrm>
            <a:custGeom>
              <a:avLst/>
              <a:gdLst/>
              <a:ahLst/>
              <a:cxnLst/>
              <a:rect l="l" t="t" r="r" b="b"/>
              <a:pathLst>
                <a:path w="3537" h="32029" extrusionOk="0">
                  <a:moveTo>
                    <a:pt x="3513" y="1"/>
                  </a:moveTo>
                  <a:cubicBezTo>
                    <a:pt x="3120" y="941"/>
                    <a:pt x="2739" y="1906"/>
                    <a:pt x="2441" y="2894"/>
                  </a:cubicBezTo>
                  <a:cubicBezTo>
                    <a:pt x="477" y="9228"/>
                    <a:pt x="0" y="16169"/>
                    <a:pt x="1096" y="22932"/>
                  </a:cubicBezTo>
                  <a:cubicBezTo>
                    <a:pt x="1584" y="26063"/>
                    <a:pt x="2417" y="29111"/>
                    <a:pt x="3536" y="32028"/>
                  </a:cubicBezTo>
                  <a:lnTo>
                    <a:pt x="3536" y="31767"/>
                  </a:lnTo>
                  <a:cubicBezTo>
                    <a:pt x="2465" y="28921"/>
                    <a:pt x="1667" y="25956"/>
                    <a:pt x="1191" y="22920"/>
                  </a:cubicBezTo>
                  <a:cubicBezTo>
                    <a:pt x="119" y="16169"/>
                    <a:pt x="584" y="9240"/>
                    <a:pt x="2548" y="2918"/>
                  </a:cubicBezTo>
                  <a:cubicBezTo>
                    <a:pt x="2834" y="2013"/>
                    <a:pt x="3155" y="1108"/>
                    <a:pt x="3536" y="239"/>
                  </a:cubicBezTo>
                  <a:lnTo>
                    <a:pt x="353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992225" y="1709575"/>
              <a:ext cx="44675" cy="552775"/>
            </a:xfrm>
            <a:custGeom>
              <a:avLst/>
              <a:gdLst/>
              <a:ahLst/>
              <a:cxnLst/>
              <a:rect l="l" t="t" r="r" b="b"/>
              <a:pathLst>
                <a:path w="1787" h="22111" extrusionOk="0">
                  <a:moveTo>
                    <a:pt x="1787" y="0"/>
                  </a:moveTo>
                  <a:cubicBezTo>
                    <a:pt x="286" y="5798"/>
                    <a:pt x="1" y="12037"/>
                    <a:pt x="977" y="18145"/>
                  </a:cubicBezTo>
                  <a:cubicBezTo>
                    <a:pt x="1179" y="19479"/>
                    <a:pt x="1465" y="20800"/>
                    <a:pt x="1787" y="22110"/>
                  </a:cubicBezTo>
                  <a:lnTo>
                    <a:pt x="1787" y="21717"/>
                  </a:lnTo>
                  <a:cubicBezTo>
                    <a:pt x="1513" y="20526"/>
                    <a:pt x="1251" y="19336"/>
                    <a:pt x="1060" y="18121"/>
                  </a:cubicBezTo>
                  <a:cubicBezTo>
                    <a:pt x="108" y="12168"/>
                    <a:pt x="358" y="6084"/>
                    <a:pt x="1787" y="405"/>
                  </a:cubicBezTo>
                  <a:lnTo>
                    <a:pt x="178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1213700" y="1066350"/>
            <a:ext cx="6716700" cy="2189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 name="Google Shape;26;p2"/>
          <p:cNvSpPr/>
          <p:nvPr/>
        </p:nvSpPr>
        <p:spPr>
          <a:xfrm>
            <a:off x="1213700" y="3381025"/>
            <a:ext cx="6716700" cy="6105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7" name="Google Shape;27;p2"/>
          <p:cNvGrpSpPr/>
          <p:nvPr/>
        </p:nvGrpSpPr>
        <p:grpSpPr>
          <a:xfrm rot="-5400000">
            <a:off x="1737152" y="-1737108"/>
            <a:ext cx="1786526" cy="5260764"/>
            <a:chOff x="6423700" y="1455975"/>
            <a:chExt cx="613800" cy="1625800"/>
          </a:xfrm>
        </p:grpSpPr>
        <p:sp>
          <p:nvSpPr>
            <p:cNvPr id="28" name="Google Shape;28;p2"/>
            <p:cNvSpPr/>
            <p:nvPr/>
          </p:nvSpPr>
          <p:spPr>
            <a:xfrm>
              <a:off x="6423700" y="1456250"/>
              <a:ext cx="613200" cy="1625525"/>
            </a:xfrm>
            <a:custGeom>
              <a:avLst/>
              <a:gdLst/>
              <a:ahLst/>
              <a:cxnLst/>
              <a:rect l="l" t="t" r="r" b="b"/>
              <a:pathLst>
                <a:path w="24528" h="65021" extrusionOk="0">
                  <a:moveTo>
                    <a:pt x="2406" y="1"/>
                  </a:moveTo>
                  <a:cubicBezTo>
                    <a:pt x="465" y="6311"/>
                    <a:pt x="1" y="13217"/>
                    <a:pt x="1072" y="19956"/>
                  </a:cubicBezTo>
                  <a:cubicBezTo>
                    <a:pt x="2144" y="26730"/>
                    <a:pt x="4751" y="33172"/>
                    <a:pt x="8597" y="38589"/>
                  </a:cubicBezTo>
                  <a:cubicBezTo>
                    <a:pt x="10264" y="40923"/>
                    <a:pt x="12181" y="43149"/>
                    <a:pt x="14038" y="45328"/>
                  </a:cubicBezTo>
                  <a:cubicBezTo>
                    <a:pt x="17729" y="49614"/>
                    <a:pt x="21551" y="54031"/>
                    <a:pt x="23385" y="59425"/>
                  </a:cubicBezTo>
                  <a:cubicBezTo>
                    <a:pt x="23980" y="61175"/>
                    <a:pt x="24361" y="63044"/>
                    <a:pt x="24528" y="65021"/>
                  </a:cubicBezTo>
                  <a:lnTo>
                    <a:pt x="24528" y="64080"/>
                  </a:lnTo>
                  <a:cubicBezTo>
                    <a:pt x="24325" y="62425"/>
                    <a:pt x="23980" y="60866"/>
                    <a:pt x="23480" y="59377"/>
                  </a:cubicBezTo>
                  <a:cubicBezTo>
                    <a:pt x="21646" y="53960"/>
                    <a:pt x="17824" y="49531"/>
                    <a:pt x="14110" y="45245"/>
                  </a:cubicBezTo>
                  <a:cubicBezTo>
                    <a:pt x="12252" y="43078"/>
                    <a:pt x="10324" y="40851"/>
                    <a:pt x="8669" y="38518"/>
                  </a:cubicBezTo>
                  <a:cubicBezTo>
                    <a:pt x="4847" y="33112"/>
                    <a:pt x="2239" y="26683"/>
                    <a:pt x="1168" y="19920"/>
                  </a:cubicBezTo>
                  <a:cubicBezTo>
                    <a:pt x="96" y="13181"/>
                    <a:pt x="560" y="6287"/>
                    <a:pt x="2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463900" y="1456850"/>
              <a:ext cx="573000" cy="1468675"/>
            </a:xfrm>
            <a:custGeom>
              <a:avLst/>
              <a:gdLst/>
              <a:ahLst/>
              <a:cxnLst/>
              <a:rect l="l" t="t" r="r" b="b"/>
              <a:pathLst>
                <a:path w="22920" h="58747" extrusionOk="0">
                  <a:moveTo>
                    <a:pt x="2596" y="1"/>
                  </a:moveTo>
                  <a:cubicBezTo>
                    <a:pt x="2548" y="132"/>
                    <a:pt x="2500" y="310"/>
                    <a:pt x="2441" y="477"/>
                  </a:cubicBezTo>
                  <a:cubicBezTo>
                    <a:pt x="476" y="6823"/>
                    <a:pt x="0" y="13752"/>
                    <a:pt x="1096" y="20527"/>
                  </a:cubicBezTo>
                  <a:cubicBezTo>
                    <a:pt x="2167" y="27302"/>
                    <a:pt x="4763" y="33743"/>
                    <a:pt x="8608" y="39160"/>
                  </a:cubicBezTo>
                  <a:cubicBezTo>
                    <a:pt x="10275" y="41494"/>
                    <a:pt x="12192" y="43720"/>
                    <a:pt x="14050" y="45899"/>
                  </a:cubicBezTo>
                  <a:cubicBezTo>
                    <a:pt x="17467" y="49840"/>
                    <a:pt x="20955" y="53900"/>
                    <a:pt x="22920" y="58746"/>
                  </a:cubicBezTo>
                  <a:lnTo>
                    <a:pt x="22920" y="58484"/>
                  </a:lnTo>
                  <a:cubicBezTo>
                    <a:pt x="20943" y="53745"/>
                    <a:pt x="17479" y="49733"/>
                    <a:pt x="14133" y="45840"/>
                  </a:cubicBezTo>
                  <a:cubicBezTo>
                    <a:pt x="12264" y="43685"/>
                    <a:pt x="10335" y="41446"/>
                    <a:pt x="8680" y="39113"/>
                  </a:cubicBezTo>
                  <a:cubicBezTo>
                    <a:pt x="4858" y="33707"/>
                    <a:pt x="2250" y="27278"/>
                    <a:pt x="1179" y="20527"/>
                  </a:cubicBezTo>
                  <a:cubicBezTo>
                    <a:pt x="107" y="13764"/>
                    <a:pt x="572" y="6847"/>
                    <a:pt x="2536" y="525"/>
                  </a:cubicBezTo>
                  <a:cubicBezTo>
                    <a:pt x="2596" y="346"/>
                    <a:pt x="2655" y="167"/>
                    <a:pt x="2703"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504375" y="1456850"/>
              <a:ext cx="532525" cy="1401400"/>
            </a:xfrm>
            <a:custGeom>
              <a:avLst/>
              <a:gdLst/>
              <a:ahLst/>
              <a:cxnLst/>
              <a:rect l="l" t="t" r="r" b="b"/>
              <a:pathLst>
                <a:path w="21301" h="56056" extrusionOk="0">
                  <a:moveTo>
                    <a:pt x="2798" y="1"/>
                  </a:moveTo>
                  <a:cubicBezTo>
                    <a:pt x="2691" y="346"/>
                    <a:pt x="2572" y="703"/>
                    <a:pt x="2453" y="1072"/>
                  </a:cubicBezTo>
                  <a:cubicBezTo>
                    <a:pt x="489" y="7418"/>
                    <a:pt x="0" y="14348"/>
                    <a:pt x="1096" y="21122"/>
                  </a:cubicBezTo>
                  <a:cubicBezTo>
                    <a:pt x="2167" y="27897"/>
                    <a:pt x="4775" y="34338"/>
                    <a:pt x="8609" y="39756"/>
                  </a:cubicBezTo>
                  <a:cubicBezTo>
                    <a:pt x="10275" y="42089"/>
                    <a:pt x="12192" y="44316"/>
                    <a:pt x="14062" y="46495"/>
                  </a:cubicBezTo>
                  <a:cubicBezTo>
                    <a:pt x="16657" y="49519"/>
                    <a:pt x="19324" y="52602"/>
                    <a:pt x="21301" y="56055"/>
                  </a:cubicBezTo>
                  <a:lnTo>
                    <a:pt x="21301" y="55853"/>
                  </a:lnTo>
                  <a:cubicBezTo>
                    <a:pt x="19324" y="52460"/>
                    <a:pt x="16693" y="49412"/>
                    <a:pt x="14133" y="46435"/>
                  </a:cubicBezTo>
                  <a:cubicBezTo>
                    <a:pt x="12276" y="44280"/>
                    <a:pt x="10335" y="42042"/>
                    <a:pt x="8680" y="39708"/>
                  </a:cubicBezTo>
                  <a:cubicBezTo>
                    <a:pt x="4858" y="34303"/>
                    <a:pt x="2251" y="27873"/>
                    <a:pt x="1179" y="21122"/>
                  </a:cubicBezTo>
                  <a:cubicBezTo>
                    <a:pt x="108" y="14360"/>
                    <a:pt x="572" y="7442"/>
                    <a:pt x="2536" y="1120"/>
                  </a:cubicBezTo>
                  <a:cubicBezTo>
                    <a:pt x="2655" y="751"/>
                    <a:pt x="2775" y="370"/>
                    <a:pt x="290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545150" y="1456850"/>
              <a:ext cx="492350" cy="1352575"/>
            </a:xfrm>
            <a:custGeom>
              <a:avLst/>
              <a:gdLst/>
              <a:ahLst/>
              <a:cxnLst/>
              <a:rect l="l" t="t" r="r" b="b"/>
              <a:pathLst>
                <a:path w="19694" h="54103" extrusionOk="0">
                  <a:moveTo>
                    <a:pt x="3025" y="1"/>
                  </a:moveTo>
                  <a:cubicBezTo>
                    <a:pt x="2810" y="537"/>
                    <a:pt x="2620" y="1084"/>
                    <a:pt x="2441" y="1668"/>
                  </a:cubicBezTo>
                  <a:cubicBezTo>
                    <a:pt x="477" y="8014"/>
                    <a:pt x="1" y="14943"/>
                    <a:pt x="1084" y="21718"/>
                  </a:cubicBezTo>
                  <a:cubicBezTo>
                    <a:pt x="2156" y="28492"/>
                    <a:pt x="4763" y="34934"/>
                    <a:pt x="8597" y="40351"/>
                  </a:cubicBezTo>
                  <a:cubicBezTo>
                    <a:pt x="10264" y="42685"/>
                    <a:pt x="12193" y="44911"/>
                    <a:pt x="14050" y="47090"/>
                  </a:cubicBezTo>
                  <a:cubicBezTo>
                    <a:pt x="16003" y="49352"/>
                    <a:pt x="17979" y="51650"/>
                    <a:pt x="19693" y="54103"/>
                  </a:cubicBezTo>
                  <a:lnTo>
                    <a:pt x="19693" y="53936"/>
                  </a:lnTo>
                  <a:cubicBezTo>
                    <a:pt x="17991" y="51531"/>
                    <a:pt x="16038" y="49245"/>
                    <a:pt x="14121" y="47030"/>
                  </a:cubicBezTo>
                  <a:cubicBezTo>
                    <a:pt x="12264" y="44875"/>
                    <a:pt x="10323" y="42637"/>
                    <a:pt x="8680" y="40303"/>
                  </a:cubicBezTo>
                  <a:cubicBezTo>
                    <a:pt x="4846" y="34898"/>
                    <a:pt x="2251" y="28469"/>
                    <a:pt x="1179" y="21718"/>
                  </a:cubicBezTo>
                  <a:cubicBezTo>
                    <a:pt x="108" y="14955"/>
                    <a:pt x="560" y="8037"/>
                    <a:pt x="2525" y="1715"/>
                  </a:cubicBezTo>
                  <a:cubicBezTo>
                    <a:pt x="2703" y="1132"/>
                    <a:pt x="2918" y="572"/>
                    <a:pt x="312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585325" y="1455975"/>
              <a:ext cx="451575" cy="1313275"/>
            </a:xfrm>
            <a:custGeom>
              <a:avLst/>
              <a:gdLst/>
              <a:ahLst/>
              <a:cxnLst/>
              <a:rect l="l" t="t" r="r" b="b"/>
              <a:pathLst>
                <a:path w="18063" h="52531" extrusionOk="0">
                  <a:moveTo>
                    <a:pt x="3251" y="0"/>
                  </a:moveTo>
                  <a:cubicBezTo>
                    <a:pt x="2966" y="750"/>
                    <a:pt x="2680" y="1512"/>
                    <a:pt x="2442" y="2286"/>
                  </a:cubicBezTo>
                  <a:cubicBezTo>
                    <a:pt x="477" y="8620"/>
                    <a:pt x="1" y="15561"/>
                    <a:pt x="1084" y="22324"/>
                  </a:cubicBezTo>
                  <a:cubicBezTo>
                    <a:pt x="2156" y="29099"/>
                    <a:pt x="4763" y="35552"/>
                    <a:pt x="8597" y="40957"/>
                  </a:cubicBezTo>
                  <a:cubicBezTo>
                    <a:pt x="10264" y="43303"/>
                    <a:pt x="12193" y="45529"/>
                    <a:pt x="14050" y="47708"/>
                  </a:cubicBezTo>
                  <a:cubicBezTo>
                    <a:pt x="15408" y="49280"/>
                    <a:pt x="16789" y="50875"/>
                    <a:pt x="18063" y="52530"/>
                  </a:cubicBezTo>
                  <a:lnTo>
                    <a:pt x="18063" y="52364"/>
                  </a:lnTo>
                  <a:cubicBezTo>
                    <a:pt x="16801" y="50744"/>
                    <a:pt x="15443" y="49173"/>
                    <a:pt x="14122" y="47625"/>
                  </a:cubicBezTo>
                  <a:cubicBezTo>
                    <a:pt x="12264" y="45470"/>
                    <a:pt x="10324" y="43243"/>
                    <a:pt x="8681" y="40898"/>
                  </a:cubicBezTo>
                  <a:cubicBezTo>
                    <a:pt x="4847" y="35504"/>
                    <a:pt x="2251" y="29075"/>
                    <a:pt x="1180" y="22312"/>
                  </a:cubicBezTo>
                  <a:cubicBezTo>
                    <a:pt x="108" y="15561"/>
                    <a:pt x="560" y="8632"/>
                    <a:pt x="2525" y="2310"/>
                  </a:cubicBezTo>
                  <a:cubicBezTo>
                    <a:pt x="2763" y="1524"/>
                    <a:pt x="3049" y="750"/>
                    <a:pt x="3358"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625825" y="1456550"/>
              <a:ext cx="411075" cy="1277275"/>
            </a:xfrm>
            <a:custGeom>
              <a:avLst/>
              <a:gdLst/>
              <a:ahLst/>
              <a:cxnLst/>
              <a:rect l="l" t="t" r="r" b="b"/>
              <a:pathLst>
                <a:path w="16443" h="51091" extrusionOk="0">
                  <a:moveTo>
                    <a:pt x="3512" y="1"/>
                  </a:moveTo>
                  <a:cubicBezTo>
                    <a:pt x="3108" y="918"/>
                    <a:pt x="2739" y="1870"/>
                    <a:pt x="2441" y="2858"/>
                  </a:cubicBezTo>
                  <a:cubicBezTo>
                    <a:pt x="476" y="9192"/>
                    <a:pt x="0" y="16134"/>
                    <a:pt x="1084" y="22897"/>
                  </a:cubicBezTo>
                  <a:cubicBezTo>
                    <a:pt x="2155" y="29671"/>
                    <a:pt x="4763" y="36124"/>
                    <a:pt x="8608" y="41530"/>
                  </a:cubicBezTo>
                  <a:cubicBezTo>
                    <a:pt x="10275" y="43875"/>
                    <a:pt x="12192" y="46102"/>
                    <a:pt x="14050" y="48281"/>
                  </a:cubicBezTo>
                  <a:cubicBezTo>
                    <a:pt x="14859" y="49197"/>
                    <a:pt x="15657" y="50138"/>
                    <a:pt x="16443" y="51090"/>
                  </a:cubicBezTo>
                  <a:lnTo>
                    <a:pt x="16443" y="50936"/>
                  </a:lnTo>
                  <a:cubicBezTo>
                    <a:pt x="15669" y="50019"/>
                    <a:pt x="14895" y="49114"/>
                    <a:pt x="14121" y="48221"/>
                  </a:cubicBezTo>
                  <a:cubicBezTo>
                    <a:pt x="12264" y="46054"/>
                    <a:pt x="10335" y="43828"/>
                    <a:pt x="8680" y="41494"/>
                  </a:cubicBezTo>
                  <a:cubicBezTo>
                    <a:pt x="4858" y="36089"/>
                    <a:pt x="2250" y="29659"/>
                    <a:pt x="1179" y="22897"/>
                  </a:cubicBezTo>
                  <a:cubicBezTo>
                    <a:pt x="107" y="16146"/>
                    <a:pt x="572" y="9228"/>
                    <a:pt x="2536" y="2894"/>
                  </a:cubicBezTo>
                  <a:cubicBezTo>
                    <a:pt x="2846" y="1906"/>
                    <a:pt x="3203" y="930"/>
                    <a:pt x="362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666300" y="1456550"/>
              <a:ext cx="371200" cy="1244525"/>
            </a:xfrm>
            <a:custGeom>
              <a:avLst/>
              <a:gdLst/>
              <a:ahLst/>
              <a:cxnLst/>
              <a:rect l="l" t="t" r="r" b="b"/>
              <a:pathLst>
                <a:path w="14848" h="49781" extrusionOk="0">
                  <a:moveTo>
                    <a:pt x="3763" y="1"/>
                  </a:moveTo>
                  <a:cubicBezTo>
                    <a:pt x="3263" y="1096"/>
                    <a:pt x="2822" y="2263"/>
                    <a:pt x="2441" y="3454"/>
                  </a:cubicBezTo>
                  <a:cubicBezTo>
                    <a:pt x="477" y="9788"/>
                    <a:pt x="0" y="16729"/>
                    <a:pt x="1096" y="23492"/>
                  </a:cubicBezTo>
                  <a:cubicBezTo>
                    <a:pt x="2179" y="30266"/>
                    <a:pt x="4763" y="36720"/>
                    <a:pt x="8609" y="42125"/>
                  </a:cubicBezTo>
                  <a:cubicBezTo>
                    <a:pt x="10275" y="44471"/>
                    <a:pt x="12192" y="46697"/>
                    <a:pt x="14050" y="48876"/>
                  </a:cubicBezTo>
                  <a:cubicBezTo>
                    <a:pt x="14324" y="49174"/>
                    <a:pt x="14574" y="49483"/>
                    <a:pt x="14847" y="49781"/>
                  </a:cubicBezTo>
                  <a:lnTo>
                    <a:pt x="14847" y="49638"/>
                  </a:lnTo>
                  <a:cubicBezTo>
                    <a:pt x="14609" y="49352"/>
                    <a:pt x="14359" y="49078"/>
                    <a:pt x="14133" y="48816"/>
                  </a:cubicBezTo>
                  <a:cubicBezTo>
                    <a:pt x="12264" y="46661"/>
                    <a:pt x="10335" y="44423"/>
                    <a:pt x="8680" y="42089"/>
                  </a:cubicBezTo>
                  <a:cubicBezTo>
                    <a:pt x="4858" y="36684"/>
                    <a:pt x="2251" y="30255"/>
                    <a:pt x="1179" y="23492"/>
                  </a:cubicBezTo>
                  <a:cubicBezTo>
                    <a:pt x="108" y="16741"/>
                    <a:pt x="572" y="9823"/>
                    <a:pt x="2536" y="3489"/>
                  </a:cubicBezTo>
                  <a:cubicBezTo>
                    <a:pt x="2906" y="2287"/>
                    <a:pt x="3370" y="1108"/>
                    <a:pt x="387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706475" y="1456550"/>
              <a:ext cx="331025" cy="1212375"/>
            </a:xfrm>
            <a:custGeom>
              <a:avLst/>
              <a:gdLst/>
              <a:ahLst/>
              <a:cxnLst/>
              <a:rect l="l" t="t" r="r" b="b"/>
              <a:pathLst>
                <a:path w="13241" h="48495" extrusionOk="0">
                  <a:moveTo>
                    <a:pt x="4085" y="1"/>
                  </a:moveTo>
                  <a:cubicBezTo>
                    <a:pt x="3430" y="1275"/>
                    <a:pt x="2894" y="2632"/>
                    <a:pt x="2442" y="4049"/>
                  </a:cubicBezTo>
                  <a:cubicBezTo>
                    <a:pt x="477" y="10383"/>
                    <a:pt x="1" y="17324"/>
                    <a:pt x="1096" y="24087"/>
                  </a:cubicBezTo>
                  <a:cubicBezTo>
                    <a:pt x="2168" y="30862"/>
                    <a:pt x="4763" y="37315"/>
                    <a:pt x="8609" y="42720"/>
                  </a:cubicBezTo>
                  <a:cubicBezTo>
                    <a:pt x="10026" y="44721"/>
                    <a:pt x="11633" y="46638"/>
                    <a:pt x="13240" y="48495"/>
                  </a:cubicBezTo>
                  <a:lnTo>
                    <a:pt x="13240" y="48352"/>
                  </a:lnTo>
                  <a:cubicBezTo>
                    <a:pt x="11657" y="46518"/>
                    <a:pt x="10085" y="44625"/>
                    <a:pt x="8692" y="42685"/>
                  </a:cubicBezTo>
                  <a:cubicBezTo>
                    <a:pt x="4870" y="37279"/>
                    <a:pt x="2263" y="30850"/>
                    <a:pt x="1191" y="24087"/>
                  </a:cubicBezTo>
                  <a:cubicBezTo>
                    <a:pt x="120" y="17336"/>
                    <a:pt x="584" y="10419"/>
                    <a:pt x="2549" y="4085"/>
                  </a:cubicBezTo>
                  <a:cubicBezTo>
                    <a:pt x="3001" y="2656"/>
                    <a:pt x="3549" y="1287"/>
                    <a:pt x="419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747250" y="1455975"/>
              <a:ext cx="290250" cy="1179925"/>
            </a:xfrm>
            <a:custGeom>
              <a:avLst/>
              <a:gdLst/>
              <a:ahLst/>
              <a:cxnLst/>
              <a:rect l="l" t="t" r="r" b="b"/>
              <a:pathLst>
                <a:path w="11610" h="47197" extrusionOk="0">
                  <a:moveTo>
                    <a:pt x="4359" y="0"/>
                  </a:moveTo>
                  <a:cubicBezTo>
                    <a:pt x="3597" y="1465"/>
                    <a:pt x="2942" y="3048"/>
                    <a:pt x="2442" y="4667"/>
                  </a:cubicBezTo>
                  <a:cubicBezTo>
                    <a:pt x="477" y="11001"/>
                    <a:pt x="1" y="17943"/>
                    <a:pt x="1084" y="24705"/>
                  </a:cubicBezTo>
                  <a:cubicBezTo>
                    <a:pt x="2156" y="31480"/>
                    <a:pt x="4763" y="37933"/>
                    <a:pt x="8597" y="43339"/>
                  </a:cubicBezTo>
                  <a:cubicBezTo>
                    <a:pt x="9538" y="44672"/>
                    <a:pt x="10562" y="45946"/>
                    <a:pt x="11609" y="47196"/>
                  </a:cubicBezTo>
                  <a:lnTo>
                    <a:pt x="11609" y="47053"/>
                  </a:lnTo>
                  <a:cubicBezTo>
                    <a:pt x="10597" y="45827"/>
                    <a:pt x="9597" y="44565"/>
                    <a:pt x="8669" y="43279"/>
                  </a:cubicBezTo>
                  <a:cubicBezTo>
                    <a:pt x="4847" y="37886"/>
                    <a:pt x="2239" y="31456"/>
                    <a:pt x="1168" y="24694"/>
                  </a:cubicBezTo>
                  <a:cubicBezTo>
                    <a:pt x="96" y="17943"/>
                    <a:pt x="560" y="11013"/>
                    <a:pt x="2525" y="4691"/>
                  </a:cubicBezTo>
                  <a:cubicBezTo>
                    <a:pt x="3037" y="3060"/>
                    <a:pt x="3680" y="1476"/>
                    <a:pt x="4466"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787750" y="1456550"/>
              <a:ext cx="249750" cy="1144525"/>
            </a:xfrm>
            <a:custGeom>
              <a:avLst/>
              <a:gdLst/>
              <a:ahLst/>
              <a:cxnLst/>
              <a:rect l="l" t="t" r="r" b="b"/>
              <a:pathLst>
                <a:path w="9990" h="45781" extrusionOk="0">
                  <a:moveTo>
                    <a:pt x="4667" y="1"/>
                  </a:moveTo>
                  <a:cubicBezTo>
                    <a:pt x="3763" y="1608"/>
                    <a:pt x="3001" y="3382"/>
                    <a:pt x="2441" y="5240"/>
                  </a:cubicBezTo>
                  <a:cubicBezTo>
                    <a:pt x="476" y="11574"/>
                    <a:pt x="0" y="18515"/>
                    <a:pt x="1084" y="25278"/>
                  </a:cubicBezTo>
                  <a:cubicBezTo>
                    <a:pt x="2155" y="32052"/>
                    <a:pt x="4763" y="38506"/>
                    <a:pt x="8596" y="43911"/>
                  </a:cubicBezTo>
                  <a:cubicBezTo>
                    <a:pt x="9049" y="44542"/>
                    <a:pt x="9513" y="45161"/>
                    <a:pt x="9989" y="45780"/>
                  </a:cubicBezTo>
                  <a:lnTo>
                    <a:pt x="9989" y="45614"/>
                  </a:lnTo>
                  <a:cubicBezTo>
                    <a:pt x="9537" y="45030"/>
                    <a:pt x="9097" y="44447"/>
                    <a:pt x="8680" y="43851"/>
                  </a:cubicBezTo>
                  <a:cubicBezTo>
                    <a:pt x="4846" y="38458"/>
                    <a:pt x="2250" y="32029"/>
                    <a:pt x="1179" y="25266"/>
                  </a:cubicBezTo>
                  <a:cubicBezTo>
                    <a:pt x="107" y="18515"/>
                    <a:pt x="560" y="11586"/>
                    <a:pt x="2524" y="5263"/>
                  </a:cubicBezTo>
                  <a:cubicBezTo>
                    <a:pt x="3108" y="3406"/>
                    <a:pt x="3882" y="1620"/>
                    <a:pt x="477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827925" y="1456550"/>
              <a:ext cx="209575" cy="1104625"/>
            </a:xfrm>
            <a:custGeom>
              <a:avLst/>
              <a:gdLst/>
              <a:ahLst/>
              <a:cxnLst/>
              <a:rect l="l" t="t" r="r" b="b"/>
              <a:pathLst>
                <a:path w="8383" h="44185" extrusionOk="0">
                  <a:moveTo>
                    <a:pt x="5013" y="1"/>
                  </a:moveTo>
                  <a:cubicBezTo>
                    <a:pt x="3977" y="1751"/>
                    <a:pt x="3096" y="3751"/>
                    <a:pt x="2441" y="5835"/>
                  </a:cubicBezTo>
                  <a:cubicBezTo>
                    <a:pt x="477" y="12169"/>
                    <a:pt x="0" y="19110"/>
                    <a:pt x="1084" y="25873"/>
                  </a:cubicBezTo>
                  <a:cubicBezTo>
                    <a:pt x="2144" y="32517"/>
                    <a:pt x="4656" y="38839"/>
                    <a:pt x="8382" y="44185"/>
                  </a:cubicBezTo>
                  <a:lnTo>
                    <a:pt x="8382" y="44018"/>
                  </a:lnTo>
                  <a:cubicBezTo>
                    <a:pt x="4715" y="38708"/>
                    <a:pt x="2227" y="32445"/>
                    <a:pt x="1191" y="25861"/>
                  </a:cubicBezTo>
                  <a:cubicBezTo>
                    <a:pt x="120" y="19110"/>
                    <a:pt x="584" y="12181"/>
                    <a:pt x="2548" y="5859"/>
                  </a:cubicBezTo>
                  <a:cubicBezTo>
                    <a:pt x="3203" y="3763"/>
                    <a:pt x="4072" y="1763"/>
                    <a:pt x="513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868400" y="1456550"/>
              <a:ext cx="169100" cy="1056700"/>
            </a:xfrm>
            <a:custGeom>
              <a:avLst/>
              <a:gdLst/>
              <a:ahLst/>
              <a:cxnLst/>
              <a:rect l="l" t="t" r="r" b="b"/>
              <a:pathLst>
                <a:path w="6764" h="42268" extrusionOk="0">
                  <a:moveTo>
                    <a:pt x="5394" y="1"/>
                  </a:moveTo>
                  <a:cubicBezTo>
                    <a:pt x="4168" y="1906"/>
                    <a:pt x="3156" y="4109"/>
                    <a:pt x="2442" y="6430"/>
                  </a:cubicBezTo>
                  <a:cubicBezTo>
                    <a:pt x="477" y="12764"/>
                    <a:pt x="1" y="19706"/>
                    <a:pt x="1084" y="26468"/>
                  </a:cubicBezTo>
                  <a:cubicBezTo>
                    <a:pt x="1977" y="32100"/>
                    <a:pt x="3930" y="37482"/>
                    <a:pt x="6763" y="42268"/>
                  </a:cubicBezTo>
                  <a:lnTo>
                    <a:pt x="6763" y="42077"/>
                  </a:lnTo>
                  <a:cubicBezTo>
                    <a:pt x="3977" y="37351"/>
                    <a:pt x="2072" y="32017"/>
                    <a:pt x="1191" y="26456"/>
                  </a:cubicBezTo>
                  <a:cubicBezTo>
                    <a:pt x="120" y="19706"/>
                    <a:pt x="584" y="12776"/>
                    <a:pt x="2549" y="6454"/>
                  </a:cubicBezTo>
                  <a:cubicBezTo>
                    <a:pt x="3275" y="4120"/>
                    <a:pt x="4287" y="1918"/>
                    <a:pt x="5513"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908600" y="1480975"/>
              <a:ext cx="128300" cy="971850"/>
            </a:xfrm>
            <a:custGeom>
              <a:avLst/>
              <a:gdLst/>
              <a:ahLst/>
              <a:cxnLst/>
              <a:rect l="l" t="t" r="r" b="b"/>
              <a:pathLst>
                <a:path w="5132" h="38874" extrusionOk="0">
                  <a:moveTo>
                    <a:pt x="5132" y="0"/>
                  </a:moveTo>
                  <a:cubicBezTo>
                    <a:pt x="4036" y="1822"/>
                    <a:pt x="3108" y="3870"/>
                    <a:pt x="2441" y="6037"/>
                  </a:cubicBezTo>
                  <a:cubicBezTo>
                    <a:pt x="476" y="12371"/>
                    <a:pt x="0" y="19312"/>
                    <a:pt x="1084" y="26075"/>
                  </a:cubicBezTo>
                  <a:cubicBezTo>
                    <a:pt x="1798" y="30563"/>
                    <a:pt x="3191" y="34885"/>
                    <a:pt x="5132" y="38874"/>
                  </a:cubicBezTo>
                  <a:lnTo>
                    <a:pt x="5132" y="38660"/>
                  </a:lnTo>
                  <a:cubicBezTo>
                    <a:pt x="3227" y="34731"/>
                    <a:pt x="1881" y="30468"/>
                    <a:pt x="1179" y="26063"/>
                  </a:cubicBezTo>
                  <a:cubicBezTo>
                    <a:pt x="107" y="19312"/>
                    <a:pt x="572" y="12383"/>
                    <a:pt x="2536" y="6060"/>
                  </a:cubicBezTo>
                  <a:cubicBezTo>
                    <a:pt x="3191" y="3965"/>
                    <a:pt x="4084" y="1965"/>
                    <a:pt x="5132" y="179"/>
                  </a:cubicBezTo>
                  <a:lnTo>
                    <a:pt x="513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949075" y="1574425"/>
              <a:ext cx="88425" cy="800725"/>
            </a:xfrm>
            <a:custGeom>
              <a:avLst/>
              <a:gdLst/>
              <a:ahLst/>
              <a:cxnLst/>
              <a:rect l="l" t="t" r="r" b="b"/>
              <a:pathLst>
                <a:path w="3537" h="32029" extrusionOk="0">
                  <a:moveTo>
                    <a:pt x="3513" y="1"/>
                  </a:moveTo>
                  <a:cubicBezTo>
                    <a:pt x="3120" y="941"/>
                    <a:pt x="2739" y="1906"/>
                    <a:pt x="2441" y="2894"/>
                  </a:cubicBezTo>
                  <a:cubicBezTo>
                    <a:pt x="477" y="9228"/>
                    <a:pt x="0" y="16169"/>
                    <a:pt x="1096" y="22932"/>
                  </a:cubicBezTo>
                  <a:cubicBezTo>
                    <a:pt x="1584" y="26063"/>
                    <a:pt x="2417" y="29111"/>
                    <a:pt x="3536" y="32028"/>
                  </a:cubicBezTo>
                  <a:lnTo>
                    <a:pt x="3536" y="31767"/>
                  </a:lnTo>
                  <a:cubicBezTo>
                    <a:pt x="2465" y="28921"/>
                    <a:pt x="1667" y="25956"/>
                    <a:pt x="1191" y="22920"/>
                  </a:cubicBezTo>
                  <a:cubicBezTo>
                    <a:pt x="119" y="16169"/>
                    <a:pt x="584" y="9240"/>
                    <a:pt x="2548" y="2918"/>
                  </a:cubicBezTo>
                  <a:cubicBezTo>
                    <a:pt x="2834" y="2013"/>
                    <a:pt x="3155" y="1108"/>
                    <a:pt x="3536" y="239"/>
                  </a:cubicBezTo>
                  <a:lnTo>
                    <a:pt x="353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992225" y="1709575"/>
              <a:ext cx="44675" cy="552775"/>
            </a:xfrm>
            <a:custGeom>
              <a:avLst/>
              <a:gdLst/>
              <a:ahLst/>
              <a:cxnLst/>
              <a:rect l="l" t="t" r="r" b="b"/>
              <a:pathLst>
                <a:path w="1787" h="22111" extrusionOk="0">
                  <a:moveTo>
                    <a:pt x="1787" y="0"/>
                  </a:moveTo>
                  <a:cubicBezTo>
                    <a:pt x="286" y="5798"/>
                    <a:pt x="1" y="12037"/>
                    <a:pt x="977" y="18145"/>
                  </a:cubicBezTo>
                  <a:cubicBezTo>
                    <a:pt x="1179" y="19479"/>
                    <a:pt x="1465" y="20800"/>
                    <a:pt x="1787" y="22110"/>
                  </a:cubicBezTo>
                  <a:lnTo>
                    <a:pt x="1787" y="21717"/>
                  </a:lnTo>
                  <a:cubicBezTo>
                    <a:pt x="1513" y="20526"/>
                    <a:pt x="1251" y="19336"/>
                    <a:pt x="1060" y="18121"/>
                  </a:cubicBezTo>
                  <a:cubicBezTo>
                    <a:pt x="108" y="12168"/>
                    <a:pt x="358" y="6084"/>
                    <a:pt x="1787" y="405"/>
                  </a:cubicBezTo>
                  <a:lnTo>
                    <a:pt x="178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2"/>
          <p:cNvSpPr txBox="1">
            <a:spLocks noGrp="1"/>
          </p:cNvSpPr>
          <p:nvPr>
            <p:ph type="ctrTitle"/>
          </p:nvPr>
        </p:nvSpPr>
        <p:spPr>
          <a:xfrm>
            <a:off x="1518025" y="1143450"/>
            <a:ext cx="6108000" cy="20352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44" name="Google Shape;44;p2"/>
          <p:cNvSpPr txBox="1">
            <a:spLocks noGrp="1"/>
          </p:cNvSpPr>
          <p:nvPr>
            <p:ph type="subTitle" idx="1"/>
          </p:nvPr>
        </p:nvSpPr>
        <p:spPr>
          <a:xfrm>
            <a:off x="2307650" y="3413350"/>
            <a:ext cx="4528800" cy="359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7"/>
        <p:cNvGrpSpPr/>
        <p:nvPr/>
      </p:nvGrpSpPr>
      <p:grpSpPr>
        <a:xfrm>
          <a:off x="0" y="0"/>
          <a:ext cx="0" cy="0"/>
          <a:chOff x="0" y="0"/>
          <a:chExt cx="0" cy="0"/>
        </a:xfrm>
      </p:grpSpPr>
      <p:grpSp>
        <p:nvGrpSpPr>
          <p:cNvPr id="408" name="Google Shape;408;p11"/>
          <p:cNvGrpSpPr/>
          <p:nvPr/>
        </p:nvGrpSpPr>
        <p:grpSpPr>
          <a:xfrm>
            <a:off x="-13" y="3455220"/>
            <a:ext cx="9142584" cy="1688125"/>
            <a:chOff x="410450" y="2958175"/>
            <a:chExt cx="1976775" cy="365000"/>
          </a:xfrm>
        </p:grpSpPr>
        <p:sp>
          <p:nvSpPr>
            <p:cNvPr id="409" name="Google Shape;409;p11"/>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1"/>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1"/>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1"/>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1"/>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1"/>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1"/>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1"/>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1"/>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1"/>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1"/>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1"/>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1"/>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1"/>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1"/>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1"/>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1"/>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1"/>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11"/>
          <p:cNvGrpSpPr/>
          <p:nvPr/>
        </p:nvGrpSpPr>
        <p:grpSpPr>
          <a:xfrm rot="10800000">
            <a:off x="-13" y="-5"/>
            <a:ext cx="9142584" cy="1688125"/>
            <a:chOff x="410450" y="2958175"/>
            <a:chExt cx="1976775" cy="365000"/>
          </a:xfrm>
        </p:grpSpPr>
        <p:sp>
          <p:nvSpPr>
            <p:cNvPr id="437" name="Google Shape;437;p11"/>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1"/>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1"/>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11"/>
          <p:cNvSpPr/>
          <p:nvPr/>
        </p:nvSpPr>
        <p:spPr>
          <a:xfrm>
            <a:off x="1176800" y="967725"/>
            <a:ext cx="6790500" cy="20883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5" name="Google Shape;465;p11"/>
          <p:cNvSpPr/>
          <p:nvPr/>
        </p:nvSpPr>
        <p:spPr>
          <a:xfrm>
            <a:off x="1213700" y="3322275"/>
            <a:ext cx="6716700" cy="8535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6" name="Google Shape;466;p11"/>
          <p:cNvSpPr txBox="1">
            <a:spLocks noGrp="1"/>
          </p:cNvSpPr>
          <p:nvPr>
            <p:ph type="title" hasCustomPrompt="1"/>
          </p:nvPr>
        </p:nvSpPr>
        <p:spPr>
          <a:xfrm>
            <a:off x="1284000" y="1176522"/>
            <a:ext cx="6576000" cy="16707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7" name="Google Shape;467;p11"/>
          <p:cNvSpPr txBox="1">
            <a:spLocks noGrp="1"/>
          </p:cNvSpPr>
          <p:nvPr>
            <p:ph type="subTitle" idx="1"/>
          </p:nvPr>
        </p:nvSpPr>
        <p:spPr>
          <a:xfrm>
            <a:off x="1284000" y="3421013"/>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46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69"/>
        <p:cNvGrpSpPr/>
        <p:nvPr/>
      </p:nvGrpSpPr>
      <p:grpSpPr>
        <a:xfrm>
          <a:off x="0" y="0"/>
          <a:ext cx="0" cy="0"/>
          <a:chOff x="0" y="0"/>
          <a:chExt cx="0" cy="0"/>
        </a:xfrm>
      </p:grpSpPr>
      <p:grpSp>
        <p:nvGrpSpPr>
          <p:cNvPr id="470" name="Google Shape;470;p13"/>
          <p:cNvGrpSpPr/>
          <p:nvPr/>
        </p:nvGrpSpPr>
        <p:grpSpPr>
          <a:xfrm rot="5400000">
            <a:off x="6530980" y="2530471"/>
            <a:ext cx="1431912" cy="3794138"/>
            <a:chOff x="2771175" y="2473050"/>
            <a:chExt cx="613475" cy="1625525"/>
          </a:xfrm>
        </p:grpSpPr>
        <p:sp>
          <p:nvSpPr>
            <p:cNvPr id="471" name="Google Shape;471;p13"/>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3"/>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3"/>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3"/>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3"/>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3"/>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3"/>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3"/>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3"/>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3"/>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3"/>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13"/>
          <p:cNvGrpSpPr/>
          <p:nvPr/>
        </p:nvGrpSpPr>
        <p:grpSpPr>
          <a:xfrm rot="-5400000">
            <a:off x="1181105" y="-1166229"/>
            <a:ext cx="1431912" cy="3794138"/>
            <a:chOff x="2771175" y="2473050"/>
            <a:chExt cx="613475" cy="1625525"/>
          </a:xfrm>
        </p:grpSpPr>
        <p:sp>
          <p:nvSpPr>
            <p:cNvPr id="487" name="Google Shape;487;p13"/>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3"/>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3"/>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3"/>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2" name="Google Shape;502;p13"/>
          <p:cNvSpPr/>
          <p:nvPr/>
        </p:nvSpPr>
        <p:spPr>
          <a:xfrm>
            <a:off x="4748700" y="2919075"/>
            <a:ext cx="3675300" cy="1046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720000" y="2919075"/>
            <a:ext cx="3675300" cy="1046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4748700" y="1600525"/>
            <a:ext cx="3675300" cy="1046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3"/>
          <p:cNvSpPr/>
          <p:nvPr/>
        </p:nvSpPr>
        <p:spPr>
          <a:xfrm>
            <a:off x="720034" y="1600525"/>
            <a:ext cx="3675300" cy="1046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7" name="Google Shape;507;p13"/>
          <p:cNvSpPr txBox="1">
            <a:spLocks noGrp="1"/>
          </p:cNvSpPr>
          <p:nvPr>
            <p:ph type="title" idx="2"/>
          </p:nvPr>
        </p:nvSpPr>
        <p:spPr>
          <a:xfrm>
            <a:off x="1662252" y="1600525"/>
            <a:ext cx="2733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8" name="Google Shape;508;p13"/>
          <p:cNvSpPr txBox="1">
            <a:spLocks noGrp="1"/>
          </p:cNvSpPr>
          <p:nvPr>
            <p:ph type="subTitle" idx="1"/>
          </p:nvPr>
        </p:nvSpPr>
        <p:spPr>
          <a:xfrm>
            <a:off x="1662252" y="2002100"/>
            <a:ext cx="2733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9" name="Google Shape;509;p13"/>
          <p:cNvSpPr txBox="1">
            <a:spLocks noGrp="1"/>
          </p:cNvSpPr>
          <p:nvPr>
            <p:ph type="title" idx="3"/>
          </p:nvPr>
        </p:nvSpPr>
        <p:spPr>
          <a:xfrm>
            <a:off x="5816352" y="1600525"/>
            <a:ext cx="2614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0" name="Google Shape;510;p13"/>
          <p:cNvSpPr txBox="1">
            <a:spLocks noGrp="1"/>
          </p:cNvSpPr>
          <p:nvPr>
            <p:ph type="subTitle" idx="4"/>
          </p:nvPr>
        </p:nvSpPr>
        <p:spPr>
          <a:xfrm>
            <a:off x="5816352" y="2002094"/>
            <a:ext cx="2614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1" name="Google Shape;511;p13"/>
          <p:cNvSpPr txBox="1">
            <a:spLocks noGrp="1"/>
          </p:cNvSpPr>
          <p:nvPr>
            <p:ph type="title" idx="5"/>
          </p:nvPr>
        </p:nvSpPr>
        <p:spPr>
          <a:xfrm>
            <a:off x="1662252" y="2919075"/>
            <a:ext cx="2733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2" name="Google Shape;512;p13"/>
          <p:cNvSpPr txBox="1">
            <a:spLocks noGrp="1"/>
          </p:cNvSpPr>
          <p:nvPr>
            <p:ph type="subTitle" idx="6"/>
          </p:nvPr>
        </p:nvSpPr>
        <p:spPr>
          <a:xfrm>
            <a:off x="1662252" y="3320650"/>
            <a:ext cx="2733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3" name="Google Shape;513;p13"/>
          <p:cNvSpPr txBox="1">
            <a:spLocks noGrp="1"/>
          </p:cNvSpPr>
          <p:nvPr>
            <p:ph type="title" idx="7"/>
          </p:nvPr>
        </p:nvSpPr>
        <p:spPr>
          <a:xfrm>
            <a:off x="5690951" y="2919075"/>
            <a:ext cx="27330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4" name="Google Shape;514;p13"/>
          <p:cNvSpPr txBox="1">
            <a:spLocks noGrp="1"/>
          </p:cNvSpPr>
          <p:nvPr>
            <p:ph type="subTitle" idx="8"/>
          </p:nvPr>
        </p:nvSpPr>
        <p:spPr>
          <a:xfrm>
            <a:off x="5690951" y="3320650"/>
            <a:ext cx="2733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5" name="Google Shape;515;p13"/>
          <p:cNvSpPr txBox="1">
            <a:spLocks noGrp="1"/>
          </p:cNvSpPr>
          <p:nvPr>
            <p:ph type="title" idx="9" hasCustomPrompt="1"/>
          </p:nvPr>
        </p:nvSpPr>
        <p:spPr>
          <a:xfrm>
            <a:off x="727000" y="1718000"/>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6" name="Google Shape;516;p13"/>
          <p:cNvSpPr txBox="1">
            <a:spLocks noGrp="1"/>
          </p:cNvSpPr>
          <p:nvPr>
            <p:ph type="title" idx="13" hasCustomPrompt="1"/>
          </p:nvPr>
        </p:nvSpPr>
        <p:spPr>
          <a:xfrm>
            <a:off x="4755700" y="1718011"/>
            <a:ext cx="10776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7" name="Google Shape;517;p13"/>
          <p:cNvSpPr txBox="1">
            <a:spLocks noGrp="1"/>
          </p:cNvSpPr>
          <p:nvPr>
            <p:ph type="title" idx="14" hasCustomPrompt="1"/>
          </p:nvPr>
        </p:nvSpPr>
        <p:spPr>
          <a:xfrm>
            <a:off x="719988" y="3036538"/>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18" name="Google Shape;518;p13"/>
          <p:cNvSpPr txBox="1">
            <a:spLocks noGrp="1"/>
          </p:cNvSpPr>
          <p:nvPr>
            <p:ph type="title" idx="15" hasCustomPrompt="1"/>
          </p:nvPr>
        </p:nvSpPr>
        <p:spPr>
          <a:xfrm>
            <a:off x="4748688" y="3036538"/>
            <a:ext cx="9501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19"/>
        <p:cNvGrpSpPr/>
        <p:nvPr/>
      </p:nvGrpSpPr>
      <p:grpSpPr>
        <a:xfrm>
          <a:off x="0" y="0"/>
          <a:ext cx="0" cy="0"/>
          <a:chOff x="0" y="0"/>
          <a:chExt cx="0" cy="0"/>
        </a:xfrm>
      </p:grpSpPr>
      <p:sp>
        <p:nvSpPr>
          <p:cNvPr id="520" name="Google Shape;52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21" name="Google Shape;521;p14"/>
          <p:cNvGrpSpPr/>
          <p:nvPr/>
        </p:nvGrpSpPr>
        <p:grpSpPr>
          <a:xfrm rot="5400000">
            <a:off x="6530980" y="2530483"/>
            <a:ext cx="1431912" cy="3794138"/>
            <a:chOff x="2771175" y="2473050"/>
            <a:chExt cx="613475" cy="1625525"/>
          </a:xfrm>
        </p:grpSpPr>
        <p:sp>
          <p:nvSpPr>
            <p:cNvPr id="522" name="Google Shape;522;p14"/>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4"/>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4"/>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4"/>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4"/>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4"/>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4"/>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4"/>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4"/>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4"/>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4"/>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4"/>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4"/>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4"/>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4"/>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4"/>
          <p:cNvGrpSpPr/>
          <p:nvPr/>
        </p:nvGrpSpPr>
        <p:grpSpPr>
          <a:xfrm rot="-5400000" flipH="1">
            <a:off x="1181105" y="2530483"/>
            <a:ext cx="1431912" cy="3794138"/>
            <a:chOff x="2771175" y="2473050"/>
            <a:chExt cx="613475" cy="1625525"/>
          </a:xfrm>
        </p:grpSpPr>
        <p:sp>
          <p:nvSpPr>
            <p:cNvPr id="538" name="Google Shape;538;p14"/>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4"/>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4"/>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4"/>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4"/>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4"/>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4"/>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4"/>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4"/>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4"/>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4"/>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4"/>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4"/>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4"/>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4"/>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4"/>
          <p:cNvGrpSpPr/>
          <p:nvPr/>
        </p:nvGrpSpPr>
        <p:grpSpPr>
          <a:xfrm rot="-5400000">
            <a:off x="7569671" y="9471"/>
            <a:ext cx="1583812" cy="1564849"/>
            <a:chOff x="3884100" y="2447750"/>
            <a:chExt cx="843575" cy="833475"/>
          </a:xfrm>
        </p:grpSpPr>
        <p:sp>
          <p:nvSpPr>
            <p:cNvPr id="554" name="Google Shape;554;p14"/>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4"/>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4"/>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4"/>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4"/>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4"/>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4"/>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4"/>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4"/>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4"/>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4"/>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4"/>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4"/>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4"/>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4"/>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4"/>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4"/>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4"/>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4"/>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4"/>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4"/>
          <p:cNvGrpSpPr/>
          <p:nvPr/>
        </p:nvGrpSpPr>
        <p:grpSpPr>
          <a:xfrm rot="5400000" flipH="1">
            <a:off x="-9479" y="9471"/>
            <a:ext cx="1583812" cy="1564849"/>
            <a:chOff x="3884100" y="2447750"/>
            <a:chExt cx="843575" cy="833475"/>
          </a:xfrm>
        </p:grpSpPr>
        <p:sp>
          <p:nvSpPr>
            <p:cNvPr id="575" name="Google Shape;575;p14"/>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4"/>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4"/>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4"/>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4"/>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4"/>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4"/>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4"/>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4"/>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4"/>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4"/>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4"/>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4"/>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4"/>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4"/>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4"/>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4"/>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4"/>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4"/>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4"/>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95"/>
        <p:cNvGrpSpPr/>
        <p:nvPr/>
      </p:nvGrpSpPr>
      <p:grpSpPr>
        <a:xfrm>
          <a:off x="0" y="0"/>
          <a:ext cx="0" cy="0"/>
          <a:chOff x="0" y="0"/>
          <a:chExt cx="0" cy="0"/>
        </a:xfrm>
      </p:grpSpPr>
      <p:grpSp>
        <p:nvGrpSpPr>
          <p:cNvPr id="596" name="Google Shape;596;p15"/>
          <p:cNvGrpSpPr/>
          <p:nvPr/>
        </p:nvGrpSpPr>
        <p:grpSpPr>
          <a:xfrm>
            <a:off x="61" y="1448085"/>
            <a:ext cx="3561445" cy="3695597"/>
            <a:chOff x="1672225" y="3522300"/>
            <a:chExt cx="1184700" cy="1229325"/>
          </a:xfrm>
        </p:grpSpPr>
        <p:sp>
          <p:nvSpPr>
            <p:cNvPr id="597" name="Google Shape;597;p15"/>
            <p:cNvSpPr/>
            <p:nvPr/>
          </p:nvSpPr>
          <p:spPr>
            <a:xfrm>
              <a:off x="1672525" y="4565575"/>
              <a:ext cx="317625" cy="185450"/>
            </a:xfrm>
            <a:custGeom>
              <a:avLst/>
              <a:gdLst/>
              <a:ahLst/>
              <a:cxnLst/>
              <a:rect l="l" t="t" r="r" b="b"/>
              <a:pathLst>
                <a:path w="12705" h="7418" extrusionOk="0">
                  <a:moveTo>
                    <a:pt x="0" y="0"/>
                  </a:moveTo>
                  <a:lnTo>
                    <a:pt x="0" y="143"/>
                  </a:lnTo>
                  <a:cubicBezTo>
                    <a:pt x="346" y="369"/>
                    <a:pt x="655" y="608"/>
                    <a:pt x="977" y="822"/>
                  </a:cubicBezTo>
                  <a:cubicBezTo>
                    <a:pt x="3584" y="2560"/>
                    <a:pt x="6382" y="4096"/>
                    <a:pt x="9109" y="5596"/>
                  </a:cubicBezTo>
                  <a:cubicBezTo>
                    <a:pt x="10204" y="6192"/>
                    <a:pt x="11323" y="6799"/>
                    <a:pt x="12430" y="7418"/>
                  </a:cubicBezTo>
                  <a:lnTo>
                    <a:pt x="12704" y="7418"/>
                  </a:lnTo>
                  <a:cubicBezTo>
                    <a:pt x="11537" y="6775"/>
                    <a:pt x="10347" y="6108"/>
                    <a:pt x="9168" y="5477"/>
                  </a:cubicBezTo>
                  <a:cubicBezTo>
                    <a:pt x="6442" y="3989"/>
                    <a:pt x="3632" y="2441"/>
                    <a:pt x="1036" y="715"/>
                  </a:cubicBezTo>
                  <a:cubicBezTo>
                    <a:pt x="679" y="489"/>
                    <a:pt x="357" y="239"/>
                    <a:pt x="0"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1672825" y="4518250"/>
              <a:ext cx="391425" cy="233075"/>
            </a:xfrm>
            <a:custGeom>
              <a:avLst/>
              <a:gdLst/>
              <a:ahLst/>
              <a:cxnLst/>
              <a:rect l="l" t="t" r="r" b="b"/>
              <a:pathLst>
                <a:path w="15657" h="9323" extrusionOk="0">
                  <a:moveTo>
                    <a:pt x="0" y="0"/>
                  </a:moveTo>
                  <a:lnTo>
                    <a:pt x="0" y="155"/>
                  </a:lnTo>
                  <a:cubicBezTo>
                    <a:pt x="691" y="667"/>
                    <a:pt x="1381" y="1179"/>
                    <a:pt x="2108" y="1655"/>
                  </a:cubicBezTo>
                  <a:cubicBezTo>
                    <a:pt x="4715" y="3394"/>
                    <a:pt x="7513" y="4929"/>
                    <a:pt x="10240" y="6430"/>
                  </a:cubicBezTo>
                  <a:cubicBezTo>
                    <a:pt x="11954" y="7370"/>
                    <a:pt x="13680" y="8299"/>
                    <a:pt x="15371" y="9323"/>
                  </a:cubicBezTo>
                  <a:lnTo>
                    <a:pt x="15657" y="9323"/>
                  </a:lnTo>
                  <a:cubicBezTo>
                    <a:pt x="13883" y="8275"/>
                    <a:pt x="12085" y="7299"/>
                    <a:pt x="10299" y="6311"/>
                  </a:cubicBezTo>
                  <a:cubicBezTo>
                    <a:pt x="7573" y="4822"/>
                    <a:pt x="4763" y="3274"/>
                    <a:pt x="2179" y="1548"/>
                  </a:cubicBezTo>
                  <a:cubicBezTo>
                    <a:pt x="1417" y="1048"/>
                    <a:pt x="703" y="524"/>
                    <a:pt x="0"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5"/>
            <p:cNvSpPr/>
            <p:nvPr/>
          </p:nvSpPr>
          <p:spPr>
            <a:xfrm>
              <a:off x="1672225" y="4469425"/>
              <a:ext cx="462875" cy="281900"/>
            </a:xfrm>
            <a:custGeom>
              <a:avLst/>
              <a:gdLst/>
              <a:ahLst/>
              <a:cxnLst/>
              <a:rect l="l" t="t" r="r" b="b"/>
              <a:pathLst>
                <a:path w="18515" h="11276" extrusionOk="0">
                  <a:moveTo>
                    <a:pt x="0" y="1"/>
                  </a:moveTo>
                  <a:lnTo>
                    <a:pt x="0" y="155"/>
                  </a:lnTo>
                  <a:cubicBezTo>
                    <a:pt x="1072" y="989"/>
                    <a:pt x="2132" y="1787"/>
                    <a:pt x="3275" y="2537"/>
                  </a:cubicBezTo>
                  <a:cubicBezTo>
                    <a:pt x="5870" y="4275"/>
                    <a:pt x="8668" y="5811"/>
                    <a:pt x="11395" y="7311"/>
                  </a:cubicBezTo>
                  <a:cubicBezTo>
                    <a:pt x="13704" y="8561"/>
                    <a:pt x="16038" y="9847"/>
                    <a:pt x="18276" y="11276"/>
                  </a:cubicBezTo>
                  <a:lnTo>
                    <a:pt x="18515" y="11276"/>
                  </a:lnTo>
                  <a:cubicBezTo>
                    <a:pt x="16217" y="9811"/>
                    <a:pt x="13823" y="8502"/>
                    <a:pt x="11454" y="7228"/>
                  </a:cubicBezTo>
                  <a:cubicBezTo>
                    <a:pt x="8728" y="5739"/>
                    <a:pt x="5918" y="4192"/>
                    <a:pt x="3322" y="2465"/>
                  </a:cubicBezTo>
                  <a:cubicBezTo>
                    <a:pt x="2179" y="1691"/>
                    <a:pt x="1072" y="870"/>
                    <a:pt x="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5"/>
            <p:cNvSpPr/>
            <p:nvPr/>
          </p:nvSpPr>
          <p:spPr>
            <a:xfrm>
              <a:off x="1672525" y="4418825"/>
              <a:ext cx="531625" cy="332500"/>
            </a:xfrm>
            <a:custGeom>
              <a:avLst/>
              <a:gdLst/>
              <a:ahLst/>
              <a:cxnLst/>
              <a:rect l="l" t="t" r="r" b="b"/>
              <a:pathLst>
                <a:path w="21265" h="13300" extrusionOk="0">
                  <a:moveTo>
                    <a:pt x="0" y="1"/>
                  </a:moveTo>
                  <a:lnTo>
                    <a:pt x="0" y="167"/>
                  </a:lnTo>
                  <a:cubicBezTo>
                    <a:pt x="1393" y="1358"/>
                    <a:pt x="2870" y="2489"/>
                    <a:pt x="4417" y="3513"/>
                  </a:cubicBezTo>
                  <a:cubicBezTo>
                    <a:pt x="7025" y="5263"/>
                    <a:pt x="9823" y="6787"/>
                    <a:pt x="12538" y="8299"/>
                  </a:cubicBezTo>
                  <a:cubicBezTo>
                    <a:pt x="15395" y="9859"/>
                    <a:pt x="18324" y="11454"/>
                    <a:pt x="21015" y="13300"/>
                  </a:cubicBezTo>
                  <a:lnTo>
                    <a:pt x="21265" y="13300"/>
                  </a:lnTo>
                  <a:cubicBezTo>
                    <a:pt x="18503" y="11383"/>
                    <a:pt x="15526" y="9764"/>
                    <a:pt x="12609" y="8180"/>
                  </a:cubicBezTo>
                  <a:cubicBezTo>
                    <a:pt x="9882" y="6692"/>
                    <a:pt x="7073" y="5144"/>
                    <a:pt x="4477" y="3418"/>
                  </a:cubicBezTo>
                  <a:cubicBezTo>
                    <a:pt x="2893" y="2370"/>
                    <a:pt x="1405" y="1239"/>
                    <a:pt x="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5"/>
            <p:cNvSpPr/>
            <p:nvPr/>
          </p:nvSpPr>
          <p:spPr>
            <a:xfrm>
              <a:off x="1672525" y="4367625"/>
              <a:ext cx="596525" cy="383700"/>
            </a:xfrm>
            <a:custGeom>
              <a:avLst/>
              <a:gdLst/>
              <a:ahLst/>
              <a:cxnLst/>
              <a:rect l="l" t="t" r="r" b="b"/>
              <a:pathLst>
                <a:path w="23861" h="15348" extrusionOk="0">
                  <a:moveTo>
                    <a:pt x="0" y="1"/>
                  </a:moveTo>
                  <a:lnTo>
                    <a:pt x="0" y="167"/>
                  </a:lnTo>
                  <a:cubicBezTo>
                    <a:pt x="1739" y="1739"/>
                    <a:pt x="3596" y="3180"/>
                    <a:pt x="5549" y="4489"/>
                  </a:cubicBezTo>
                  <a:cubicBezTo>
                    <a:pt x="8156" y="6240"/>
                    <a:pt x="10954" y="7764"/>
                    <a:pt x="13681" y="9276"/>
                  </a:cubicBezTo>
                  <a:cubicBezTo>
                    <a:pt x="17074" y="11121"/>
                    <a:pt x="20539" y="13026"/>
                    <a:pt x="23646" y="15348"/>
                  </a:cubicBezTo>
                  <a:lnTo>
                    <a:pt x="23860" y="15348"/>
                  </a:lnTo>
                  <a:cubicBezTo>
                    <a:pt x="20705" y="12979"/>
                    <a:pt x="17169" y="11062"/>
                    <a:pt x="13740" y="9180"/>
                  </a:cubicBezTo>
                  <a:cubicBezTo>
                    <a:pt x="11014" y="7692"/>
                    <a:pt x="8204" y="6144"/>
                    <a:pt x="5608" y="4418"/>
                  </a:cubicBezTo>
                  <a:cubicBezTo>
                    <a:pt x="3620" y="3084"/>
                    <a:pt x="1739" y="1608"/>
                    <a:pt x="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5"/>
            <p:cNvSpPr/>
            <p:nvPr/>
          </p:nvSpPr>
          <p:spPr>
            <a:xfrm>
              <a:off x="1672225" y="4313750"/>
              <a:ext cx="658725" cy="437575"/>
            </a:xfrm>
            <a:custGeom>
              <a:avLst/>
              <a:gdLst/>
              <a:ahLst/>
              <a:cxnLst/>
              <a:rect l="l" t="t" r="r" b="b"/>
              <a:pathLst>
                <a:path w="26349" h="17503" extrusionOk="0">
                  <a:moveTo>
                    <a:pt x="0" y="1"/>
                  </a:moveTo>
                  <a:lnTo>
                    <a:pt x="0" y="155"/>
                  </a:lnTo>
                  <a:cubicBezTo>
                    <a:pt x="2060" y="2168"/>
                    <a:pt x="4298" y="4001"/>
                    <a:pt x="6692" y="5609"/>
                  </a:cubicBezTo>
                  <a:cubicBezTo>
                    <a:pt x="9299" y="7347"/>
                    <a:pt x="12097" y="8883"/>
                    <a:pt x="14824" y="10383"/>
                  </a:cubicBezTo>
                  <a:cubicBezTo>
                    <a:pt x="18705" y="12502"/>
                    <a:pt x="22694" y="14681"/>
                    <a:pt x="26135" y="17503"/>
                  </a:cubicBezTo>
                  <a:lnTo>
                    <a:pt x="26349" y="17503"/>
                  </a:lnTo>
                  <a:cubicBezTo>
                    <a:pt x="22896" y="14622"/>
                    <a:pt x="18836" y="12407"/>
                    <a:pt x="14895" y="10264"/>
                  </a:cubicBezTo>
                  <a:cubicBezTo>
                    <a:pt x="12169" y="8776"/>
                    <a:pt x="9359" y="7228"/>
                    <a:pt x="6763" y="5501"/>
                  </a:cubicBezTo>
                  <a:cubicBezTo>
                    <a:pt x="4346" y="3870"/>
                    <a:pt x="2084" y="2025"/>
                    <a:pt x="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1673125" y="4258700"/>
              <a:ext cx="717375" cy="492625"/>
            </a:xfrm>
            <a:custGeom>
              <a:avLst/>
              <a:gdLst/>
              <a:ahLst/>
              <a:cxnLst/>
              <a:rect l="l" t="t" r="r" b="b"/>
              <a:pathLst>
                <a:path w="28695" h="19705" extrusionOk="0">
                  <a:moveTo>
                    <a:pt x="0" y="0"/>
                  </a:moveTo>
                  <a:lnTo>
                    <a:pt x="0" y="155"/>
                  </a:lnTo>
                  <a:cubicBezTo>
                    <a:pt x="2322" y="2619"/>
                    <a:pt x="4941" y="4834"/>
                    <a:pt x="7811" y="6739"/>
                  </a:cubicBezTo>
                  <a:cubicBezTo>
                    <a:pt x="10418" y="8477"/>
                    <a:pt x="13216" y="10013"/>
                    <a:pt x="15943" y="11513"/>
                  </a:cubicBezTo>
                  <a:cubicBezTo>
                    <a:pt x="20300" y="13895"/>
                    <a:pt x="24813" y="16347"/>
                    <a:pt x="28492" y="19705"/>
                  </a:cubicBezTo>
                  <a:lnTo>
                    <a:pt x="28694" y="19705"/>
                  </a:lnTo>
                  <a:cubicBezTo>
                    <a:pt x="24991" y="16300"/>
                    <a:pt x="20443" y="13823"/>
                    <a:pt x="16038" y="11430"/>
                  </a:cubicBezTo>
                  <a:cubicBezTo>
                    <a:pt x="13311" y="9942"/>
                    <a:pt x="10501" y="8394"/>
                    <a:pt x="7906" y="6668"/>
                  </a:cubicBezTo>
                  <a:cubicBezTo>
                    <a:pt x="5024" y="4727"/>
                    <a:pt x="2369" y="2500"/>
                    <a:pt x="0"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1672525" y="4200950"/>
              <a:ext cx="773925" cy="550375"/>
            </a:xfrm>
            <a:custGeom>
              <a:avLst/>
              <a:gdLst/>
              <a:ahLst/>
              <a:cxnLst/>
              <a:rect l="l" t="t" r="r" b="b"/>
              <a:pathLst>
                <a:path w="30957" h="22015" extrusionOk="0">
                  <a:moveTo>
                    <a:pt x="0" y="0"/>
                  </a:moveTo>
                  <a:lnTo>
                    <a:pt x="0" y="191"/>
                  </a:lnTo>
                  <a:cubicBezTo>
                    <a:pt x="2655" y="3120"/>
                    <a:pt x="5656" y="5763"/>
                    <a:pt x="8989" y="8001"/>
                  </a:cubicBezTo>
                  <a:cubicBezTo>
                    <a:pt x="11585" y="9751"/>
                    <a:pt x="14383" y="11275"/>
                    <a:pt x="17110" y="12788"/>
                  </a:cubicBezTo>
                  <a:cubicBezTo>
                    <a:pt x="21920" y="15407"/>
                    <a:pt x="26885" y="18122"/>
                    <a:pt x="30754" y="22015"/>
                  </a:cubicBezTo>
                  <a:lnTo>
                    <a:pt x="30956" y="22015"/>
                  </a:lnTo>
                  <a:cubicBezTo>
                    <a:pt x="27051" y="18050"/>
                    <a:pt x="22027" y="15312"/>
                    <a:pt x="17169" y="12668"/>
                  </a:cubicBezTo>
                  <a:cubicBezTo>
                    <a:pt x="14454" y="11180"/>
                    <a:pt x="11633" y="9632"/>
                    <a:pt x="9049" y="7906"/>
                  </a:cubicBezTo>
                  <a:cubicBezTo>
                    <a:pt x="5691" y="5656"/>
                    <a:pt x="2667" y="2977"/>
                    <a:pt x="0"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1672825" y="4142000"/>
              <a:ext cx="827200" cy="609625"/>
            </a:xfrm>
            <a:custGeom>
              <a:avLst/>
              <a:gdLst/>
              <a:ahLst/>
              <a:cxnLst/>
              <a:rect l="l" t="t" r="r" b="b"/>
              <a:pathLst>
                <a:path w="33088" h="24385" extrusionOk="0">
                  <a:moveTo>
                    <a:pt x="0" y="1"/>
                  </a:moveTo>
                  <a:lnTo>
                    <a:pt x="0" y="203"/>
                  </a:lnTo>
                  <a:cubicBezTo>
                    <a:pt x="2917" y="3680"/>
                    <a:pt x="6275" y="6764"/>
                    <a:pt x="10120" y="9311"/>
                  </a:cubicBezTo>
                  <a:cubicBezTo>
                    <a:pt x="12728" y="11050"/>
                    <a:pt x="15526" y="12586"/>
                    <a:pt x="18241" y="14086"/>
                  </a:cubicBezTo>
                  <a:cubicBezTo>
                    <a:pt x="23122" y="16753"/>
                    <a:pt x="28170" y="19515"/>
                    <a:pt x="32076" y="23492"/>
                  </a:cubicBezTo>
                  <a:cubicBezTo>
                    <a:pt x="32349" y="23789"/>
                    <a:pt x="32635" y="24087"/>
                    <a:pt x="32909" y="24385"/>
                  </a:cubicBezTo>
                  <a:lnTo>
                    <a:pt x="33088" y="24385"/>
                  </a:lnTo>
                  <a:cubicBezTo>
                    <a:pt x="32790" y="24039"/>
                    <a:pt x="32492" y="23718"/>
                    <a:pt x="32171" y="23397"/>
                  </a:cubicBezTo>
                  <a:cubicBezTo>
                    <a:pt x="28277" y="19396"/>
                    <a:pt x="23217" y="16634"/>
                    <a:pt x="18336" y="13979"/>
                  </a:cubicBezTo>
                  <a:cubicBezTo>
                    <a:pt x="15609" y="12490"/>
                    <a:pt x="12799" y="10943"/>
                    <a:pt x="10204" y="9216"/>
                  </a:cubicBezTo>
                  <a:cubicBezTo>
                    <a:pt x="6358" y="6644"/>
                    <a:pt x="2941" y="3513"/>
                    <a:pt x="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1672825" y="4079200"/>
              <a:ext cx="877800" cy="672425"/>
            </a:xfrm>
            <a:custGeom>
              <a:avLst/>
              <a:gdLst/>
              <a:ahLst/>
              <a:cxnLst/>
              <a:rect l="l" t="t" r="r" b="b"/>
              <a:pathLst>
                <a:path w="35112" h="26897" extrusionOk="0">
                  <a:moveTo>
                    <a:pt x="0" y="1"/>
                  </a:moveTo>
                  <a:lnTo>
                    <a:pt x="0" y="215"/>
                  </a:lnTo>
                  <a:cubicBezTo>
                    <a:pt x="3167" y="4275"/>
                    <a:pt x="6941" y="7859"/>
                    <a:pt x="11263" y="10752"/>
                  </a:cubicBezTo>
                  <a:cubicBezTo>
                    <a:pt x="13871" y="12490"/>
                    <a:pt x="16669" y="14026"/>
                    <a:pt x="19395" y="15526"/>
                  </a:cubicBezTo>
                  <a:cubicBezTo>
                    <a:pt x="24277" y="18193"/>
                    <a:pt x="29325" y="20956"/>
                    <a:pt x="33219" y="24932"/>
                  </a:cubicBezTo>
                  <a:cubicBezTo>
                    <a:pt x="33826" y="25551"/>
                    <a:pt x="34409" y="26206"/>
                    <a:pt x="34957" y="26897"/>
                  </a:cubicBezTo>
                  <a:lnTo>
                    <a:pt x="35112" y="26897"/>
                  </a:lnTo>
                  <a:cubicBezTo>
                    <a:pt x="34540" y="26182"/>
                    <a:pt x="33945" y="25492"/>
                    <a:pt x="33314" y="24837"/>
                  </a:cubicBezTo>
                  <a:cubicBezTo>
                    <a:pt x="29409" y="20836"/>
                    <a:pt x="24348" y="18074"/>
                    <a:pt x="19467" y="15419"/>
                  </a:cubicBezTo>
                  <a:cubicBezTo>
                    <a:pt x="16740" y="13931"/>
                    <a:pt x="13930" y="12383"/>
                    <a:pt x="11335" y="10657"/>
                  </a:cubicBezTo>
                  <a:cubicBezTo>
                    <a:pt x="6977" y="7728"/>
                    <a:pt x="3167" y="4120"/>
                    <a:pt x="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5"/>
            <p:cNvSpPr/>
            <p:nvPr/>
          </p:nvSpPr>
          <p:spPr>
            <a:xfrm>
              <a:off x="1672525" y="4013425"/>
              <a:ext cx="926325" cy="737900"/>
            </a:xfrm>
            <a:custGeom>
              <a:avLst/>
              <a:gdLst/>
              <a:ahLst/>
              <a:cxnLst/>
              <a:rect l="l" t="t" r="r" b="b"/>
              <a:pathLst>
                <a:path w="37053" h="29516" extrusionOk="0">
                  <a:moveTo>
                    <a:pt x="0" y="0"/>
                  </a:moveTo>
                  <a:lnTo>
                    <a:pt x="0" y="203"/>
                  </a:lnTo>
                  <a:cubicBezTo>
                    <a:pt x="3394" y="4941"/>
                    <a:pt x="7561" y="9049"/>
                    <a:pt x="12430" y="12323"/>
                  </a:cubicBezTo>
                  <a:cubicBezTo>
                    <a:pt x="15026" y="14062"/>
                    <a:pt x="17824" y="15597"/>
                    <a:pt x="20550" y="17098"/>
                  </a:cubicBezTo>
                  <a:cubicBezTo>
                    <a:pt x="25432" y="19765"/>
                    <a:pt x="30480" y="22527"/>
                    <a:pt x="34374" y="26504"/>
                  </a:cubicBezTo>
                  <a:cubicBezTo>
                    <a:pt x="35302" y="27444"/>
                    <a:pt x="36148" y="28456"/>
                    <a:pt x="36910" y="29516"/>
                  </a:cubicBezTo>
                  <a:lnTo>
                    <a:pt x="37052" y="29516"/>
                  </a:lnTo>
                  <a:cubicBezTo>
                    <a:pt x="36267" y="28420"/>
                    <a:pt x="35386" y="27385"/>
                    <a:pt x="34457" y="26396"/>
                  </a:cubicBezTo>
                  <a:cubicBezTo>
                    <a:pt x="30552" y="22396"/>
                    <a:pt x="25492" y="19634"/>
                    <a:pt x="20610" y="16979"/>
                  </a:cubicBezTo>
                  <a:cubicBezTo>
                    <a:pt x="17883" y="15490"/>
                    <a:pt x="15074" y="13943"/>
                    <a:pt x="12490" y="12216"/>
                  </a:cubicBezTo>
                  <a:cubicBezTo>
                    <a:pt x="7585" y="8930"/>
                    <a:pt x="3394" y="4775"/>
                    <a:pt x="0"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5"/>
            <p:cNvSpPr/>
            <p:nvPr/>
          </p:nvSpPr>
          <p:spPr>
            <a:xfrm>
              <a:off x="1673400" y="3945550"/>
              <a:ext cx="972775" cy="805775"/>
            </a:xfrm>
            <a:custGeom>
              <a:avLst/>
              <a:gdLst/>
              <a:ahLst/>
              <a:cxnLst/>
              <a:rect l="l" t="t" r="r" b="b"/>
              <a:pathLst>
                <a:path w="38911" h="32231" extrusionOk="0">
                  <a:moveTo>
                    <a:pt x="1" y="1"/>
                  </a:moveTo>
                  <a:lnTo>
                    <a:pt x="1" y="227"/>
                  </a:lnTo>
                  <a:cubicBezTo>
                    <a:pt x="3549" y="5632"/>
                    <a:pt x="8085" y="10347"/>
                    <a:pt x="13538" y="13967"/>
                  </a:cubicBezTo>
                  <a:cubicBezTo>
                    <a:pt x="16134" y="15705"/>
                    <a:pt x="18932" y="17241"/>
                    <a:pt x="21658" y="18741"/>
                  </a:cubicBezTo>
                  <a:cubicBezTo>
                    <a:pt x="26540" y="21408"/>
                    <a:pt x="31588" y="24170"/>
                    <a:pt x="35482" y="28147"/>
                  </a:cubicBezTo>
                  <a:cubicBezTo>
                    <a:pt x="36708" y="29397"/>
                    <a:pt x="37791" y="30766"/>
                    <a:pt x="38756" y="32231"/>
                  </a:cubicBezTo>
                  <a:lnTo>
                    <a:pt x="38911" y="32231"/>
                  </a:lnTo>
                  <a:cubicBezTo>
                    <a:pt x="37934" y="30743"/>
                    <a:pt x="36827" y="29338"/>
                    <a:pt x="35589" y="28076"/>
                  </a:cubicBezTo>
                  <a:cubicBezTo>
                    <a:pt x="31695" y="24075"/>
                    <a:pt x="26635" y="21301"/>
                    <a:pt x="21754" y="18658"/>
                  </a:cubicBezTo>
                  <a:cubicBezTo>
                    <a:pt x="19027" y="17169"/>
                    <a:pt x="16217" y="15622"/>
                    <a:pt x="13622" y="13895"/>
                  </a:cubicBezTo>
                  <a:cubicBezTo>
                    <a:pt x="8169" y="10228"/>
                    <a:pt x="3561" y="5501"/>
                    <a:pt x="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5"/>
            <p:cNvSpPr/>
            <p:nvPr/>
          </p:nvSpPr>
          <p:spPr>
            <a:xfrm>
              <a:off x="1672525" y="3873225"/>
              <a:ext cx="1018000" cy="877525"/>
            </a:xfrm>
            <a:custGeom>
              <a:avLst/>
              <a:gdLst/>
              <a:ahLst/>
              <a:cxnLst/>
              <a:rect l="l" t="t" r="r" b="b"/>
              <a:pathLst>
                <a:path w="40720" h="35101" extrusionOk="0">
                  <a:moveTo>
                    <a:pt x="0" y="0"/>
                  </a:moveTo>
                  <a:lnTo>
                    <a:pt x="0" y="215"/>
                  </a:lnTo>
                  <a:cubicBezTo>
                    <a:pt x="3739" y="6430"/>
                    <a:pt x="8692" y="11764"/>
                    <a:pt x="14704" y="15800"/>
                  </a:cubicBezTo>
                  <a:cubicBezTo>
                    <a:pt x="17300" y="17538"/>
                    <a:pt x="20098" y="19074"/>
                    <a:pt x="22825" y="20574"/>
                  </a:cubicBezTo>
                  <a:cubicBezTo>
                    <a:pt x="27706" y="23241"/>
                    <a:pt x="32754" y="26016"/>
                    <a:pt x="36648" y="29980"/>
                  </a:cubicBezTo>
                  <a:cubicBezTo>
                    <a:pt x="38160" y="31516"/>
                    <a:pt x="39469" y="33243"/>
                    <a:pt x="40589" y="35100"/>
                  </a:cubicBezTo>
                  <a:lnTo>
                    <a:pt x="40720" y="35100"/>
                  </a:lnTo>
                  <a:cubicBezTo>
                    <a:pt x="39589" y="33231"/>
                    <a:pt x="38267" y="31469"/>
                    <a:pt x="36731" y="29897"/>
                  </a:cubicBezTo>
                  <a:cubicBezTo>
                    <a:pt x="32826" y="25897"/>
                    <a:pt x="27766" y="23122"/>
                    <a:pt x="22884" y="20479"/>
                  </a:cubicBezTo>
                  <a:cubicBezTo>
                    <a:pt x="20169" y="18991"/>
                    <a:pt x="17348" y="17443"/>
                    <a:pt x="14764" y="15717"/>
                  </a:cubicBezTo>
                  <a:cubicBezTo>
                    <a:pt x="8692" y="11645"/>
                    <a:pt x="3715" y="6251"/>
                    <a:pt x="0"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5"/>
            <p:cNvSpPr/>
            <p:nvPr/>
          </p:nvSpPr>
          <p:spPr>
            <a:xfrm>
              <a:off x="1672525" y="3796725"/>
              <a:ext cx="1061450" cy="954900"/>
            </a:xfrm>
            <a:custGeom>
              <a:avLst/>
              <a:gdLst/>
              <a:ahLst/>
              <a:cxnLst/>
              <a:rect l="l" t="t" r="r" b="b"/>
              <a:pathLst>
                <a:path w="42458" h="38196" extrusionOk="0">
                  <a:moveTo>
                    <a:pt x="0" y="1"/>
                  </a:moveTo>
                  <a:lnTo>
                    <a:pt x="0" y="263"/>
                  </a:lnTo>
                  <a:cubicBezTo>
                    <a:pt x="3834" y="7287"/>
                    <a:pt x="9192" y="13359"/>
                    <a:pt x="15859" y="17824"/>
                  </a:cubicBezTo>
                  <a:cubicBezTo>
                    <a:pt x="18467" y="19563"/>
                    <a:pt x="21265" y="21098"/>
                    <a:pt x="23991" y="22599"/>
                  </a:cubicBezTo>
                  <a:cubicBezTo>
                    <a:pt x="28873" y="25266"/>
                    <a:pt x="33921" y="28028"/>
                    <a:pt x="37814" y="32005"/>
                  </a:cubicBezTo>
                  <a:cubicBezTo>
                    <a:pt x="39600" y="33838"/>
                    <a:pt x="41124" y="35922"/>
                    <a:pt x="42339" y="38196"/>
                  </a:cubicBezTo>
                  <a:lnTo>
                    <a:pt x="42458" y="38196"/>
                  </a:lnTo>
                  <a:cubicBezTo>
                    <a:pt x="41220" y="35886"/>
                    <a:pt x="39696" y="33779"/>
                    <a:pt x="37886" y="31909"/>
                  </a:cubicBezTo>
                  <a:cubicBezTo>
                    <a:pt x="33993" y="27909"/>
                    <a:pt x="28932" y="25147"/>
                    <a:pt x="24051" y="22491"/>
                  </a:cubicBezTo>
                  <a:cubicBezTo>
                    <a:pt x="21324" y="21003"/>
                    <a:pt x="18514" y="19455"/>
                    <a:pt x="15919" y="17729"/>
                  </a:cubicBezTo>
                  <a:cubicBezTo>
                    <a:pt x="9192" y="13217"/>
                    <a:pt x="3834" y="7109"/>
                    <a:pt x="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5"/>
            <p:cNvSpPr/>
            <p:nvPr/>
          </p:nvSpPr>
          <p:spPr>
            <a:xfrm>
              <a:off x="1672825" y="3713375"/>
              <a:ext cx="1103425" cy="1038250"/>
            </a:xfrm>
            <a:custGeom>
              <a:avLst/>
              <a:gdLst/>
              <a:ahLst/>
              <a:cxnLst/>
              <a:rect l="l" t="t" r="r" b="b"/>
              <a:pathLst>
                <a:path w="44137" h="41530" extrusionOk="0">
                  <a:moveTo>
                    <a:pt x="0" y="1"/>
                  </a:moveTo>
                  <a:lnTo>
                    <a:pt x="0" y="275"/>
                  </a:lnTo>
                  <a:cubicBezTo>
                    <a:pt x="3870" y="8276"/>
                    <a:pt x="9608" y="15146"/>
                    <a:pt x="16990" y="20099"/>
                  </a:cubicBezTo>
                  <a:cubicBezTo>
                    <a:pt x="19598" y="21837"/>
                    <a:pt x="22396" y="23373"/>
                    <a:pt x="25122" y="24873"/>
                  </a:cubicBezTo>
                  <a:cubicBezTo>
                    <a:pt x="30004" y="27540"/>
                    <a:pt x="35052" y="30302"/>
                    <a:pt x="38945" y="34279"/>
                  </a:cubicBezTo>
                  <a:cubicBezTo>
                    <a:pt x="41017" y="36398"/>
                    <a:pt x="42708" y="38839"/>
                    <a:pt x="44006" y="41530"/>
                  </a:cubicBezTo>
                  <a:lnTo>
                    <a:pt x="44137" y="41530"/>
                  </a:lnTo>
                  <a:cubicBezTo>
                    <a:pt x="42815" y="38803"/>
                    <a:pt x="41112" y="36315"/>
                    <a:pt x="39017" y="34172"/>
                  </a:cubicBezTo>
                  <a:cubicBezTo>
                    <a:pt x="35124" y="30171"/>
                    <a:pt x="30063" y="27409"/>
                    <a:pt x="25182" y="24754"/>
                  </a:cubicBezTo>
                  <a:cubicBezTo>
                    <a:pt x="22455" y="23266"/>
                    <a:pt x="19645" y="21718"/>
                    <a:pt x="17050" y="19991"/>
                  </a:cubicBezTo>
                  <a:cubicBezTo>
                    <a:pt x="9644" y="15027"/>
                    <a:pt x="3858" y="8073"/>
                    <a:pt x="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5"/>
            <p:cNvSpPr/>
            <p:nvPr/>
          </p:nvSpPr>
          <p:spPr>
            <a:xfrm>
              <a:off x="1673700" y="3622600"/>
              <a:ext cx="1143925" cy="1128725"/>
            </a:xfrm>
            <a:custGeom>
              <a:avLst/>
              <a:gdLst/>
              <a:ahLst/>
              <a:cxnLst/>
              <a:rect l="l" t="t" r="r" b="b"/>
              <a:pathLst>
                <a:path w="45757" h="45149" extrusionOk="0">
                  <a:moveTo>
                    <a:pt x="1" y="0"/>
                  </a:moveTo>
                  <a:lnTo>
                    <a:pt x="1" y="322"/>
                  </a:lnTo>
                  <a:cubicBezTo>
                    <a:pt x="3811" y="9394"/>
                    <a:pt x="9966" y="17205"/>
                    <a:pt x="18098" y="22658"/>
                  </a:cubicBezTo>
                  <a:cubicBezTo>
                    <a:pt x="20694" y="24396"/>
                    <a:pt x="23492" y="25932"/>
                    <a:pt x="26218" y="27432"/>
                  </a:cubicBezTo>
                  <a:cubicBezTo>
                    <a:pt x="31100" y="30099"/>
                    <a:pt x="36148" y="32862"/>
                    <a:pt x="40042" y="36838"/>
                  </a:cubicBezTo>
                  <a:cubicBezTo>
                    <a:pt x="42387" y="39220"/>
                    <a:pt x="44244" y="42053"/>
                    <a:pt x="45602" y="45149"/>
                  </a:cubicBezTo>
                  <a:lnTo>
                    <a:pt x="45757" y="45149"/>
                  </a:lnTo>
                  <a:cubicBezTo>
                    <a:pt x="44387" y="42018"/>
                    <a:pt x="42518" y="39160"/>
                    <a:pt x="40161" y="36731"/>
                  </a:cubicBezTo>
                  <a:cubicBezTo>
                    <a:pt x="36267" y="32731"/>
                    <a:pt x="31207" y="29968"/>
                    <a:pt x="26326" y="27313"/>
                  </a:cubicBezTo>
                  <a:cubicBezTo>
                    <a:pt x="23599" y="25825"/>
                    <a:pt x="20789" y="24277"/>
                    <a:pt x="18194" y="22551"/>
                  </a:cubicBezTo>
                  <a:cubicBezTo>
                    <a:pt x="10014" y="17062"/>
                    <a:pt x="3823" y="9168"/>
                    <a:pt x="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5"/>
            <p:cNvSpPr/>
            <p:nvPr/>
          </p:nvSpPr>
          <p:spPr>
            <a:xfrm>
              <a:off x="1672825" y="3522300"/>
              <a:ext cx="1184100" cy="1229025"/>
            </a:xfrm>
            <a:custGeom>
              <a:avLst/>
              <a:gdLst/>
              <a:ahLst/>
              <a:cxnLst/>
              <a:rect l="l" t="t" r="r" b="b"/>
              <a:pathLst>
                <a:path w="47364" h="49161" extrusionOk="0">
                  <a:moveTo>
                    <a:pt x="0" y="0"/>
                  </a:moveTo>
                  <a:lnTo>
                    <a:pt x="0" y="369"/>
                  </a:lnTo>
                  <a:cubicBezTo>
                    <a:pt x="3691" y="10656"/>
                    <a:pt x="10287" y="19586"/>
                    <a:pt x="19276" y="25610"/>
                  </a:cubicBezTo>
                  <a:cubicBezTo>
                    <a:pt x="21872" y="27349"/>
                    <a:pt x="24670" y="28885"/>
                    <a:pt x="27396" y="30385"/>
                  </a:cubicBezTo>
                  <a:cubicBezTo>
                    <a:pt x="32278" y="33052"/>
                    <a:pt x="37326" y="35826"/>
                    <a:pt x="41220" y="39791"/>
                  </a:cubicBezTo>
                  <a:cubicBezTo>
                    <a:pt x="43815" y="42446"/>
                    <a:pt x="45839" y="45649"/>
                    <a:pt x="47208" y="49161"/>
                  </a:cubicBezTo>
                  <a:lnTo>
                    <a:pt x="47363" y="49161"/>
                  </a:lnTo>
                  <a:cubicBezTo>
                    <a:pt x="45970" y="45613"/>
                    <a:pt x="43946" y="42386"/>
                    <a:pt x="41327" y="39707"/>
                  </a:cubicBezTo>
                  <a:cubicBezTo>
                    <a:pt x="37433" y="35707"/>
                    <a:pt x="32373" y="32933"/>
                    <a:pt x="27492" y="30289"/>
                  </a:cubicBezTo>
                  <a:cubicBezTo>
                    <a:pt x="24765" y="28801"/>
                    <a:pt x="21955" y="27253"/>
                    <a:pt x="19360" y="25527"/>
                  </a:cubicBezTo>
                  <a:cubicBezTo>
                    <a:pt x="10311" y="19455"/>
                    <a:pt x="3691" y="10418"/>
                    <a:pt x="0"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614;p15"/>
          <p:cNvGrpSpPr/>
          <p:nvPr/>
        </p:nvGrpSpPr>
        <p:grpSpPr>
          <a:xfrm>
            <a:off x="7440651" y="-102"/>
            <a:ext cx="1703436" cy="4513433"/>
            <a:chOff x="2771175" y="2473050"/>
            <a:chExt cx="613475" cy="1625525"/>
          </a:xfrm>
        </p:grpSpPr>
        <p:sp>
          <p:nvSpPr>
            <p:cNvPr id="615" name="Google Shape;615;p15"/>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5"/>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5"/>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5"/>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5"/>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5"/>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5"/>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5"/>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5"/>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5"/>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5"/>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5"/>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5"/>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5"/>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5"/>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15"/>
          <p:cNvSpPr/>
          <p:nvPr/>
        </p:nvSpPr>
        <p:spPr>
          <a:xfrm>
            <a:off x="1176800" y="967725"/>
            <a:ext cx="6790500" cy="20883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1" name="Google Shape;631;p15"/>
          <p:cNvSpPr/>
          <p:nvPr/>
        </p:nvSpPr>
        <p:spPr>
          <a:xfrm>
            <a:off x="1213700" y="3322275"/>
            <a:ext cx="6716700" cy="8535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2" name="Google Shape;632;p15"/>
          <p:cNvSpPr txBox="1">
            <a:spLocks noGrp="1"/>
          </p:cNvSpPr>
          <p:nvPr>
            <p:ph type="title"/>
          </p:nvPr>
        </p:nvSpPr>
        <p:spPr>
          <a:xfrm>
            <a:off x="2391900" y="3390763"/>
            <a:ext cx="43602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33" name="Google Shape;633;p15"/>
          <p:cNvSpPr txBox="1">
            <a:spLocks noGrp="1"/>
          </p:cNvSpPr>
          <p:nvPr>
            <p:ph type="subTitle" idx="1"/>
          </p:nvPr>
        </p:nvSpPr>
        <p:spPr>
          <a:xfrm>
            <a:off x="1226400" y="1272663"/>
            <a:ext cx="6691200" cy="147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2800">
                <a:solidFill>
                  <a:schemeClr val="dk1"/>
                </a:solidFill>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34"/>
        <p:cNvGrpSpPr/>
        <p:nvPr/>
      </p:nvGrpSpPr>
      <p:grpSpPr>
        <a:xfrm>
          <a:off x="0" y="0"/>
          <a:ext cx="0" cy="0"/>
          <a:chOff x="0" y="0"/>
          <a:chExt cx="0" cy="0"/>
        </a:xfrm>
      </p:grpSpPr>
      <p:grpSp>
        <p:nvGrpSpPr>
          <p:cNvPr id="635" name="Google Shape;635;p16"/>
          <p:cNvGrpSpPr/>
          <p:nvPr/>
        </p:nvGrpSpPr>
        <p:grpSpPr>
          <a:xfrm rot="10800000">
            <a:off x="-13" y="-1"/>
            <a:ext cx="9142584" cy="1688125"/>
            <a:chOff x="410450" y="2958175"/>
            <a:chExt cx="1976775" cy="365000"/>
          </a:xfrm>
        </p:grpSpPr>
        <p:sp>
          <p:nvSpPr>
            <p:cNvPr id="636" name="Google Shape;636;p16"/>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6"/>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6"/>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6"/>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6"/>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6"/>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6"/>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6"/>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6"/>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6"/>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6"/>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6"/>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3" name="Google Shape;663;p16"/>
          <p:cNvSpPr/>
          <p:nvPr/>
        </p:nvSpPr>
        <p:spPr>
          <a:xfrm>
            <a:off x="720063" y="1334950"/>
            <a:ext cx="3477000" cy="6597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4" name="Google Shape;664;p16"/>
          <p:cNvSpPr/>
          <p:nvPr/>
        </p:nvSpPr>
        <p:spPr>
          <a:xfrm>
            <a:off x="720063" y="2241475"/>
            <a:ext cx="3477000" cy="12861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16"/>
          <p:cNvGrpSpPr/>
          <p:nvPr/>
        </p:nvGrpSpPr>
        <p:grpSpPr>
          <a:xfrm flipH="1">
            <a:off x="80" y="3058317"/>
            <a:ext cx="2622438" cy="2085022"/>
            <a:chOff x="5005075" y="2239400"/>
            <a:chExt cx="749525" cy="595925"/>
          </a:xfrm>
        </p:grpSpPr>
        <p:sp>
          <p:nvSpPr>
            <p:cNvPr id="666" name="Google Shape;666;p16"/>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6"/>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6"/>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6"/>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6"/>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6"/>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6"/>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6"/>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6"/>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6"/>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6"/>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6"/>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6"/>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6"/>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16"/>
          <p:cNvGrpSpPr/>
          <p:nvPr/>
        </p:nvGrpSpPr>
        <p:grpSpPr>
          <a:xfrm>
            <a:off x="6519854" y="3058198"/>
            <a:ext cx="2622438" cy="2085022"/>
            <a:chOff x="5005075" y="2239400"/>
            <a:chExt cx="749525" cy="595925"/>
          </a:xfrm>
        </p:grpSpPr>
        <p:sp>
          <p:nvSpPr>
            <p:cNvPr id="681" name="Google Shape;681;p16"/>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6"/>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6"/>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6"/>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6"/>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6"/>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6"/>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6"/>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6"/>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6"/>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6"/>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6"/>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6"/>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6"/>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16"/>
          <p:cNvSpPr txBox="1">
            <a:spLocks noGrp="1"/>
          </p:cNvSpPr>
          <p:nvPr>
            <p:ph type="title"/>
          </p:nvPr>
        </p:nvSpPr>
        <p:spPr>
          <a:xfrm>
            <a:off x="980350" y="1281700"/>
            <a:ext cx="2911800" cy="628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6" name="Google Shape;696;p16"/>
          <p:cNvSpPr txBox="1">
            <a:spLocks noGrp="1"/>
          </p:cNvSpPr>
          <p:nvPr>
            <p:ph type="subTitle" idx="1"/>
          </p:nvPr>
        </p:nvSpPr>
        <p:spPr>
          <a:xfrm>
            <a:off x="980450" y="2527750"/>
            <a:ext cx="2911800" cy="87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697"/>
        <p:cNvGrpSpPr/>
        <p:nvPr/>
      </p:nvGrpSpPr>
      <p:grpSpPr>
        <a:xfrm>
          <a:off x="0" y="0"/>
          <a:ext cx="0" cy="0"/>
          <a:chOff x="0" y="0"/>
          <a:chExt cx="0" cy="0"/>
        </a:xfrm>
      </p:grpSpPr>
      <p:sp>
        <p:nvSpPr>
          <p:cNvPr id="698" name="Google Shape;698;p17"/>
          <p:cNvSpPr/>
          <p:nvPr/>
        </p:nvSpPr>
        <p:spPr>
          <a:xfrm>
            <a:off x="2089475" y="3487225"/>
            <a:ext cx="4965000" cy="10713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9" name="Google Shape;699;p17"/>
          <p:cNvSpPr/>
          <p:nvPr/>
        </p:nvSpPr>
        <p:spPr>
          <a:xfrm>
            <a:off x="1943400" y="1154325"/>
            <a:ext cx="5257200" cy="21963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0" name="Google Shape;700;p17"/>
          <p:cNvGrpSpPr/>
          <p:nvPr/>
        </p:nvGrpSpPr>
        <p:grpSpPr>
          <a:xfrm rot="10800000" flipH="1">
            <a:off x="5" y="2277807"/>
            <a:ext cx="2542400" cy="2865695"/>
            <a:chOff x="551550" y="1218425"/>
            <a:chExt cx="1388000" cy="1564500"/>
          </a:xfrm>
        </p:grpSpPr>
        <p:sp>
          <p:nvSpPr>
            <p:cNvPr id="701" name="Google Shape;701;p17"/>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7"/>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7"/>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7"/>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7"/>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7"/>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7"/>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7"/>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7"/>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7"/>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7"/>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7"/>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7"/>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7"/>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7"/>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7"/>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7"/>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17"/>
          <p:cNvGrpSpPr/>
          <p:nvPr/>
        </p:nvGrpSpPr>
        <p:grpSpPr>
          <a:xfrm flipH="1">
            <a:off x="6601605" y="-43"/>
            <a:ext cx="2542400" cy="2865695"/>
            <a:chOff x="551550" y="1218425"/>
            <a:chExt cx="1388000" cy="1564500"/>
          </a:xfrm>
        </p:grpSpPr>
        <p:sp>
          <p:nvSpPr>
            <p:cNvPr id="719" name="Google Shape;719;p17"/>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7"/>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7"/>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7"/>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7"/>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7"/>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7"/>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7"/>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7"/>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7"/>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7"/>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7"/>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7"/>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7"/>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7"/>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7"/>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7"/>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6" name="Google Shape;736;p17"/>
          <p:cNvSpPr txBox="1">
            <a:spLocks noGrp="1"/>
          </p:cNvSpPr>
          <p:nvPr>
            <p:ph type="subTitle" idx="1"/>
          </p:nvPr>
        </p:nvSpPr>
        <p:spPr>
          <a:xfrm>
            <a:off x="2196500" y="3487225"/>
            <a:ext cx="4751400" cy="103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999999"/>
              </a:buClr>
              <a:buSzPts val="8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
        <p:nvSpPr>
          <p:cNvPr id="737" name="Google Shape;737;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738"/>
        <p:cNvGrpSpPr/>
        <p:nvPr/>
      </p:nvGrpSpPr>
      <p:grpSpPr>
        <a:xfrm>
          <a:off x="0" y="0"/>
          <a:ext cx="0" cy="0"/>
          <a:chOff x="0" y="0"/>
          <a:chExt cx="0" cy="0"/>
        </a:xfrm>
      </p:grpSpPr>
      <p:grpSp>
        <p:nvGrpSpPr>
          <p:cNvPr id="739" name="Google Shape;739;p18"/>
          <p:cNvGrpSpPr/>
          <p:nvPr/>
        </p:nvGrpSpPr>
        <p:grpSpPr>
          <a:xfrm rot="10800000">
            <a:off x="6601605" y="2277807"/>
            <a:ext cx="2542400" cy="2865695"/>
            <a:chOff x="551550" y="1218425"/>
            <a:chExt cx="1388000" cy="1564500"/>
          </a:xfrm>
        </p:grpSpPr>
        <p:sp>
          <p:nvSpPr>
            <p:cNvPr id="740" name="Google Shape;740;p18"/>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8"/>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8"/>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8"/>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8"/>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8"/>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8"/>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8"/>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8"/>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8"/>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8"/>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8"/>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8"/>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8"/>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8"/>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8"/>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8"/>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7" name="Google Shape;757;p18"/>
          <p:cNvSpPr/>
          <p:nvPr/>
        </p:nvSpPr>
        <p:spPr>
          <a:xfrm>
            <a:off x="760350" y="1553550"/>
            <a:ext cx="4359900" cy="2036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8"/>
          <p:cNvSpPr/>
          <p:nvPr/>
        </p:nvSpPr>
        <p:spPr>
          <a:xfrm>
            <a:off x="5601450" y="1180650"/>
            <a:ext cx="2782200" cy="27822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9" name="Google Shape;759;p18"/>
          <p:cNvGrpSpPr/>
          <p:nvPr/>
        </p:nvGrpSpPr>
        <p:grpSpPr>
          <a:xfrm>
            <a:off x="5" y="-43"/>
            <a:ext cx="2542400" cy="2865695"/>
            <a:chOff x="551550" y="1218425"/>
            <a:chExt cx="1388000" cy="1564500"/>
          </a:xfrm>
        </p:grpSpPr>
        <p:sp>
          <p:nvSpPr>
            <p:cNvPr id="760" name="Google Shape;760;p18"/>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8"/>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8"/>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8"/>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8"/>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8"/>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8"/>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8"/>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8"/>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8"/>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8"/>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8"/>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8"/>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8"/>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8"/>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8"/>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8"/>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7" name="Google Shape;777;p18"/>
          <p:cNvSpPr txBox="1">
            <a:spLocks noGrp="1"/>
          </p:cNvSpPr>
          <p:nvPr>
            <p:ph type="title"/>
          </p:nvPr>
        </p:nvSpPr>
        <p:spPr>
          <a:xfrm>
            <a:off x="819500" y="1730325"/>
            <a:ext cx="4234200" cy="8505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778" name="Google Shape;778;p18"/>
          <p:cNvSpPr txBox="1">
            <a:spLocks noGrp="1"/>
          </p:cNvSpPr>
          <p:nvPr>
            <p:ph type="subTitle" idx="1"/>
          </p:nvPr>
        </p:nvSpPr>
        <p:spPr>
          <a:xfrm>
            <a:off x="819500" y="2580878"/>
            <a:ext cx="4234200" cy="93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779"/>
        <p:cNvGrpSpPr/>
        <p:nvPr/>
      </p:nvGrpSpPr>
      <p:grpSpPr>
        <a:xfrm>
          <a:off x="0" y="0"/>
          <a:ext cx="0" cy="0"/>
          <a:chOff x="0" y="0"/>
          <a:chExt cx="0" cy="0"/>
        </a:xfrm>
      </p:grpSpPr>
      <p:grpSp>
        <p:nvGrpSpPr>
          <p:cNvPr id="780" name="Google Shape;780;p19"/>
          <p:cNvGrpSpPr/>
          <p:nvPr/>
        </p:nvGrpSpPr>
        <p:grpSpPr>
          <a:xfrm flipH="1">
            <a:off x="-13" y="3455220"/>
            <a:ext cx="9142584" cy="1688125"/>
            <a:chOff x="410450" y="2958175"/>
            <a:chExt cx="1976775" cy="365000"/>
          </a:xfrm>
        </p:grpSpPr>
        <p:sp>
          <p:nvSpPr>
            <p:cNvPr id="781" name="Google Shape;781;p19"/>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9"/>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9"/>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9"/>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9"/>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9"/>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9"/>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9"/>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9"/>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9"/>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9"/>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9"/>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9"/>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9"/>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9"/>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19"/>
          <p:cNvSpPr/>
          <p:nvPr/>
        </p:nvSpPr>
        <p:spPr>
          <a:xfrm>
            <a:off x="720000" y="2780275"/>
            <a:ext cx="2470800" cy="14829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9"/>
          <p:cNvSpPr/>
          <p:nvPr/>
        </p:nvSpPr>
        <p:spPr>
          <a:xfrm>
            <a:off x="3336675" y="2780275"/>
            <a:ext cx="2470800" cy="14829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9"/>
          <p:cNvSpPr/>
          <p:nvPr/>
        </p:nvSpPr>
        <p:spPr>
          <a:xfrm>
            <a:off x="5953350" y="2780275"/>
            <a:ext cx="2470800" cy="14829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9"/>
          <p:cNvSpPr/>
          <p:nvPr/>
        </p:nvSpPr>
        <p:spPr>
          <a:xfrm>
            <a:off x="1390351" y="1317912"/>
            <a:ext cx="1129800" cy="10698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9"/>
          <p:cNvSpPr/>
          <p:nvPr/>
        </p:nvSpPr>
        <p:spPr>
          <a:xfrm>
            <a:off x="4007101" y="1317912"/>
            <a:ext cx="1129800" cy="10698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9"/>
          <p:cNvSpPr/>
          <p:nvPr/>
        </p:nvSpPr>
        <p:spPr>
          <a:xfrm>
            <a:off x="6623851" y="1317912"/>
            <a:ext cx="1129800" cy="10698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4" name="Google Shape;814;p19"/>
          <p:cNvGrpSpPr/>
          <p:nvPr/>
        </p:nvGrpSpPr>
        <p:grpSpPr>
          <a:xfrm rot="-5400000">
            <a:off x="7135649" y="12103"/>
            <a:ext cx="2020446" cy="1996256"/>
            <a:chOff x="3884100" y="2447750"/>
            <a:chExt cx="843575" cy="833475"/>
          </a:xfrm>
        </p:grpSpPr>
        <p:sp>
          <p:nvSpPr>
            <p:cNvPr id="815" name="Google Shape;815;p19"/>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9"/>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9"/>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9"/>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9"/>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9"/>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9"/>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9"/>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9"/>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9"/>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9"/>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9"/>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9"/>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9"/>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9"/>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9"/>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9"/>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9"/>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9"/>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9"/>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19"/>
          <p:cNvGrpSpPr/>
          <p:nvPr/>
        </p:nvGrpSpPr>
        <p:grpSpPr>
          <a:xfrm rot="5400000" flipH="1">
            <a:off x="-12101" y="12103"/>
            <a:ext cx="2020446" cy="1996256"/>
            <a:chOff x="3884100" y="2447750"/>
            <a:chExt cx="843575" cy="833475"/>
          </a:xfrm>
        </p:grpSpPr>
        <p:sp>
          <p:nvSpPr>
            <p:cNvPr id="836" name="Google Shape;836;p19"/>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9"/>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9"/>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9"/>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9"/>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9"/>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9"/>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9"/>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9"/>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9"/>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9"/>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9"/>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9"/>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9"/>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9"/>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9"/>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9"/>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9"/>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9"/>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9"/>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6" name="Google Shape;856;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57" name="Google Shape;857;p19"/>
          <p:cNvSpPr txBox="1">
            <a:spLocks noGrp="1"/>
          </p:cNvSpPr>
          <p:nvPr>
            <p:ph type="title" idx="2"/>
          </p:nvPr>
        </p:nvSpPr>
        <p:spPr>
          <a:xfrm>
            <a:off x="836025" y="2894100"/>
            <a:ext cx="22386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8" name="Google Shape;858;p19"/>
          <p:cNvSpPr txBox="1">
            <a:spLocks noGrp="1"/>
          </p:cNvSpPr>
          <p:nvPr>
            <p:ph type="subTitle" idx="1"/>
          </p:nvPr>
        </p:nvSpPr>
        <p:spPr>
          <a:xfrm>
            <a:off x="836025" y="3288275"/>
            <a:ext cx="22386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59" name="Google Shape;859;p19"/>
          <p:cNvSpPr txBox="1">
            <a:spLocks noGrp="1"/>
          </p:cNvSpPr>
          <p:nvPr>
            <p:ph type="title" idx="3"/>
          </p:nvPr>
        </p:nvSpPr>
        <p:spPr>
          <a:xfrm>
            <a:off x="3452625" y="2894100"/>
            <a:ext cx="22386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60" name="Google Shape;860;p19"/>
          <p:cNvSpPr txBox="1">
            <a:spLocks noGrp="1"/>
          </p:cNvSpPr>
          <p:nvPr>
            <p:ph type="subTitle" idx="4"/>
          </p:nvPr>
        </p:nvSpPr>
        <p:spPr>
          <a:xfrm>
            <a:off x="3452627" y="3288275"/>
            <a:ext cx="22386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61" name="Google Shape;861;p19"/>
          <p:cNvSpPr txBox="1">
            <a:spLocks noGrp="1"/>
          </p:cNvSpPr>
          <p:nvPr>
            <p:ph type="title" idx="5"/>
          </p:nvPr>
        </p:nvSpPr>
        <p:spPr>
          <a:xfrm>
            <a:off x="6069375" y="2894100"/>
            <a:ext cx="22386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62" name="Google Shape;862;p19"/>
          <p:cNvSpPr txBox="1">
            <a:spLocks noGrp="1"/>
          </p:cNvSpPr>
          <p:nvPr>
            <p:ph type="subTitle" idx="6"/>
          </p:nvPr>
        </p:nvSpPr>
        <p:spPr>
          <a:xfrm>
            <a:off x="6069378" y="3288275"/>
            <a:ext cx="22386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863"/>
        <p:cNvGrpSpPr/>
        <p:nvPr/>
      </p:nvGrpSpPr>
      <p:grpSpPr>
        <a:xfrm>
          <a:off x="0" y="0"/>
          <a:ext cx="0" cy="0"/>
          <a:chOff x="0" y="0"/>
          <a:chExt cx="0" cy="0"/>
        </a:xfrm>
      </p:grpSpPr>
      <p:grpSp>
        <p:nvGrpSpPr>
          <p:cNvPr id="864" name="Google Shape;864;p20"/>
          <p:cNvGrpSpPr/>
          <p:nvPr/>
        </p:nvGrpSpPr>
        <p:grpSpPr>
          <a:xfrm flipH="1">
            <a:off x="-11397" y="3441608"/>
            <a:ext cx="2140568" cy="1701902"/>
            <a:chOff x="5005075" y="2239400"/>
            <a:chExt cx="749525" cy="595925"/>
          </a:xfrm>
        </p:grpSpPr>
        <p:sp>
          <p:nvSpPr>
            <p:cNvPr id="865" name="Google Shape;865;p20"/>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0"/>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0"/>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0"/>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0"/>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0"/>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0"/>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0"/>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0"/>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0"/>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0"/>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0"/>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0"/>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0"/>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9" name="Google Shape;879;p20"/>
          <p:cNvSpPr/>
          <p:nvPr/>
        </p:nvSpPr>
        <p:spPr>
          <a:xfrm>
            <a:off x="719850" y="3163520"/>
            <a:ext cx="2272200" cy="10203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0"/>
          <p:cNvSpPr/>
          <p:nvPr/>
        </p:nvSpPr>
        <p:spPr>
          <a:xfrm>
            <a:off x="3435900" y="3163520"/>
            <a:ext cx="2272200" cy="10203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0"/>
          <p:cNvSpPr/>
          <p:nvPr/>
        </p:nvSpPr>
        <p:spPr>
          <a:xfrm>
            <a:off x="6151800" y="3163520"/>
            <a:ext cx="2272200" cy="10203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0"/>
          <p:cNvSpPr/>
          <p:nvPr/>
        </p:nvSpPr>
        <p:spPr>
          <a:xfrm>
            <a:off x="1014300" y="1332338"/>
            <a:ext cx="1701900" cy="17019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0"/>
          <p:cNvSpPr/>
          <p:nvPr/>
        </p:nvSpPr>
        <p:spPr>
          <a:xfrm>
            <a:off x="3721050" y="1332338"/>
            <a:ext cx="1701900" cy="17019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0"/>
          <p:cNvSpPr/>
          <p:nvPr/>
        </p:nvSpPr>
        <p:spPr>
          <a:xfrm>
            <a:off x="6427800" y="1332338"/>
            <a:ext cx="1701900" cy="17019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5" name="Google Shape;885;p20"/>
          <p:cNvGrpSpPr/>
          <p:nvPr/>
        </p:nvGrpSpPr>
        <p:grpSpPr>
          <a:xfrm rot="-5400000">
            <a:off x="6764145" y="14501"/>
            <a:ext cx="2394066" cy="2365402"/>
            <a:chOff x="3884100" y="2447750"/>
            <a:chExt cx="843575" cy="833475"/>
          </a:xfrm>
        </p:grpSpPr>
        <p:sp>
          <p:nvSpPr>
            <p:cNvPr id="886" name="Google Shape;886;p20"/>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0"/>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0"/>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0"/>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0"/>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0"/>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0"/>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0"/>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0"/>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0"/>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0"/>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0"/>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0"/>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0"/>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0"/>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0"/>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0"/>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0"/>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0"/>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0"/>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20"/>
          <p:cNvGrpSpPr/>
          <p:nvPr/>
        </p:nvGrpSpPr>
        <p:grpSpPr>
          <a:xfrm rot="5400000" flipH="1">
            <a:off x="-14205" y="14501"/>
            <a:ext cx="2394066" cy="2365402"/>
            <a:chOff x="3884100" y="2447750"/>
            <a:chExt cx="843575" cy="833475"/>
          </a:xfrm>
        </p:grpSpPr>
        <p:sp>
          <p:nvSpPr>
            <p:cNvPr id="907" name="Google Shape;907;p20"/>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0"/>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0"/>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0"/>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0"/>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0"/>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0"/>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0"/>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0"/>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0"/>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0"/>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0"/>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0"/>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0"/>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0"/>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0"/>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0"/>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0"/>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0"/>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0"/>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20"/>
          <p:cNvGrpSpPr/>
          <p:nvPr/>
        </p:nvGrpSpPr>
        <p:grpSpPr>
          <a:xfrm>
            <a:off x="7014828" y="3441608"/>
            <a:ext cx="2140568" cy="1701902"/>
            <a:chOff x="5005075" y="2239400"/>
            <a:chExt cx="749525" cy="595925"/>
          </a:xfrm>
        </p:grpSpPr>
        <p:sp>
          <p:nvSpPr>
            <p:cNvPr id="928" name="Google Shape;928;p20"/>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0"/>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0"/>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0"/>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0"/>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0"/>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0"/>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0"/>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0"/>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0"/>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0"/>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0"/>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0"/>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0"/>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2" name="Google Shape;94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43" name="Google Shape;943;p20"/>
          <p:cNvSpPr txBox="1">
            <a:spLocks noGrp="1"/>
          </p:cNvSpPr>
          <p:nvPr>
            <p:ph type="title" idx="2"/>
          </p:nvPr>
        </p:nvSpPr>
        <p:spPr>
          <a:xfrm>
            <a:off x="738300" y="3163525"/>
            <a:ext cx="2253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44" name="Google Shape;944;p20"/>
          <p:cNvSpPr txBox="1">
            <a:spLocks noGrp="1"/>
          </p:cNvSpPr>
          <p:nvPr>
            <p:ph type="subTitle" idx="1"/>
          </p:nvPr>
        </p:nvSpPr>
        <p:spPr>
          <a:xfrm>
            <a:off x="738300" y="3557700"/>
            <a:ext cx="2253900" cy="62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45" name="Google Shape;945;p20"/>
          <p:cNvSpPr txBox="1">
            <a:spLocks noGrp="1"/>
          </p:cNvSpPr>
          <p:nvPr>
            <p:ph type="title" idx="3"/>
          </p:nvPr>
        </p:nvSpPr>
        <p:spPr>
          <a:xfrm>
            <a:off x="3445050" y="3163525"/>
            <a:ext cx="2253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46" name="Google Shape;946;p20"/>
          <p:cNvSpPr txBox="1">
            <a:spLocks noGrp="1"/>
          </p:cNvSpPr>
          <p:nvPr>
            <p:ph type="subTitle" idx="4"/>
          </p:nvPr>
        </p:nvSpPr>
        <p:spPr>
          <a:xfrm>
            <a:off x="3445051" y="3557700"/>
            <a:ext cx="2253900" cy="62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47" name="Google Shape;947;p20"/>
          <p:cNvSpPr txBox="1">
            <a:spLocks noGrp="1"/>
          </p:cNvSpPr>
          <p:nvPr>
            <p:ph type="title" idx="5"/>
          </p:nvPr>
        </p:nvSpPr>
        <p:spPr>
          <a:xfrm>
            <a:off x="6151950" y="3163525"/>
            <a:ext cx="2253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48" name="Google Shape;948;p20"/>
          <p:cNvSpPr txBox="1">
            <a:spLocks noGrp="1"/>
          </p:cNvSpPr>
          <p:nvPr>
            <p:ph type="subTitle" idx="6"/>
          </p:nvPr>
        </p:nvSpPr>
        <p:spPr>
          <a:xfrm>
            <a:off x="6151951" y="3557700"/>
            <a:ext cx="2253900" cy="62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3"/>
          <p:cNvSpPr/>
          <p:nvPr/>
        </p:nvSpPr>
        <p:spPr>
          <a:xfrm>
            <a:off x="1729950" y="2184525"/>
            <a:ext cx="5684100" cy="1768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 name="Google Shape;47;p3"/>
          <p:cNvSpPr/>
          <p:nvPr/>
        </p:nvSpPr>
        <p:spPr>
          <a:xfrm>
            <a:off x="3876888" y="709025"/>
            <a:ext cx="1390200" cy="1316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3"/>
          <p:cNvGrpSpPr/>
          <p:nvPr/>
        </p:nvGrpSpPr>
        <p:grpSpPr>
          <a:xfrm flipH="1">
            <a:off x="147" y="-204"/>
            <a:ext cx="4323585" cy="5143432"/>
            <a:chOff x="5588175" y="1772375"/>
            <a:chExt cx="1282050" cy="1525200"/>
          </a:xfrm>
        </p:grpSpPr>
        <p:sp>
          <p:nvSpPr>
            <p:cNvPr id="49" name="Google Shape;49;p3"/>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3"/>
          <p:cNvGrpSpPr/>
          <p:nvPr/>
        </p:nvGrpSpPr>
        <p:grpSpPr>
          <a:xfrm rot="10800000" flipH="1">
            <a:off x="4820422" y="-204"/>
            <a:ext cx="4323585" cy="5143432"/>
            <a:chOff x="5588175" y="1772375"/>
            <a:chExt cx="1282050" cy="1525200"/>
          </a:xfrm>
        </p:grpSpPr>
        <p:sp>
          <p:nvSpPr>
            <p:cNvPr id="70" name="Google Shape;70;p3"/>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3"/>
          <p:cNvSpPr txBox="1">
            <a:spLocks noGrp="1"/>
          </p:cNvSpPr>
          <p:nvPr>
            <p:ph type="title"/>
          </p:nvPr>
        </p:nvSpPr>
        <p:spPr>
          <a:xfrm>
            <a:off x="2145138" y="2375725"/>
            <a:ext cx="48537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1" name="Google Shape;91;p3"/>
          <p:cNvSpPr txBox="1">
            <a:spLocks noGrp="1"/>
          </p:cNvSpPr>
          <p:nvPr>
            <p:ph type="title" idx="2" hasCustomPrompt="1"/>
          </p:nvPr>
        </p:nvSpPr>
        <p:spPr>
          <a:xfrm>
            <a:off x="4009338" y="848579"/>
            <a:ext cx="1125300" cy="1065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2" name="Google Shape;92;p3"/>
          <p:cNvSpPr txBox="1">
            <a:spLocks noGrp="1"/>
          </p:cNvSpPr>
          <p:nvPr>
            <p:ph type="subTitle" idx="1"/>
          </p:nvPr>
        </p:nvSpPr>
        <p:spPr>
          <a:xfrm>
            <a:off x="2145138" y="3289900"/>
            <a:ext cx="4853700" cy="4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949"/>
        <p:cNvGrpSpPr/>
        <p:nvPr/>
      </p:nvGrpSpPr>
      <p:grpSpPr>
        <a:xfrm>
          <a:off x="0" y="0"/>
          <a:ext cx="0" cy="0"/>
          <a:chOff x="0" y="0"/>
          <a:chExt cx="0" cy="0"/>
        </a:xfrm>
      </p:grpSpPr>
      <p:grpSp>
        <p:nvGrpSpPr>
          <p:cNvPr id="950" name="Google Shape;950;p21"/>
          <p:cNvGrpSpPr/>
          <p:nvPr/>
        </p:nvGrpSpPr>
        <p:grpSpPr>
          <a:xfrm rot="5400000">
            <a:off x="-11417" y="3248433"/>
            <a:ext cx="1906480" cy="1883654"/>
            <a:chOff x="3884100" y="2447750"/>
            <a:chExt cx="843575" cy="833475"/>
          </a:xfrm>
        </p:grpSpPr>
        <p:sp>
          <p:nvSpPr>
            <p:cNvPr id="951" name="Google Shape;951;p21"/>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1"/>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1"/>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1"/>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1"/>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1"/>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1"/>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1"/>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1"/>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1"/>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1"/>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1"/>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1"/>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1"/>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1"/>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1"/>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1"/>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1"/>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1"/>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1"/>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21"/>
          <p:cNvGrpSpPr/>
          <p:nvPr/>
        </p:nvGrpSpPr>
        <p:grpSpPr>
          <a:xfrm rot="5400000">
            <a:off x="6561538" y="2566414"/>
            <a:ext cx="1412219" cy="3741959"/>
            <a:chOff x="2771175" y="2473050"/>
            <a:chExt cx="613475" cy="1625525"/>
          </a:xfrm>
        </p:grpSpPr>
        <p:sp>
          <p:nvSpPr>
            <p:cNvPr id="972" name="Google Shape;972;p21"/>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1"/>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1"/>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1"/>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1"/>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1"/>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1"/>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1"/>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1"/>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1"/>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1"/>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1"/>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1"/>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1"/>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1"/>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21"/>
          <p:cNvGrpSpPr/>
          <p:nvPr/>
        </p:nvGrpSpPr>
        <p:grpSpPr>
          <a:xfrm rot="-5400000">
            <a:off x="1164863" y="-1183736"/>
            <a:ext cx="1412219" cy="3741959"/>
            <a:chOff x="2771175" y="2473050"/>
            <a:chExt cx="613475" cy="1625525"/>
          </a:xfrm>
        </p:grpSpPr>
        <p:sp>
          <p:nvSpPr>
            <p:cNvPr id="988" name="Google Shape;988;p21"/>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1"/>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1"/>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1"/>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1"/>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1"/>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1"/>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1"/>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1"/>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1"/>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1"/>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1"/>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1"/>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1"/>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1"/>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21"/>
          <p:cNvSpPr/>
          <p:nvPr/>
        </p:nvSpPr>
        <p:spPr>
          <a:xfrm>
            <a:off x="2043150" y="1618225"/>
            <a:ext cx="2312700" cy="1069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1"/>
          <p:cNvSpPr/>
          <p:nvPr/>
        </p:nvSpPr>
        <p:spPr>
          <a:xfrm>
            <a:off x="6111300" y="1618360"/>
            <a:ext cx="2312700" cy="1069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1"/>
          <p:cNvSpPr/>
          <p:nvPr/>
        </p:nvSpPr>
        <p:spPr>
          <a:xfrm>
            <a:off x="2043150" y="3288650"/>
            <a:ext cx="2312700" cy="1069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1"/>
          <p:cNvSpPr/>
          <p:nvPr/>
        </p:nvSpPr>
        <p:spPr>
          <a:xfrm>
            <a:off x="6111300" y="3288785"/>
            <a:ext cx="2312700" cy="1069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1"/>
          <p:cNvSpPr/>
          <p:nvPr/>
        </p:nvSpPr>
        <p:spPr>
          <a:xfrm>
            <a:off x="719989" y="1618100"/>
            <a:ext cx="1129800" cy="10698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1"/>
          <p:cNvSpPr/>
          <p:nvPr/>
        </p:nvSpPr>
        <p:spPr>
          <a:xfrm>
            <a:off x="719989" y="3281875"/>
            <a:ext cx="1129800" cy="10698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1"/>
          <p:cNvSpPr/>
          <p:nvPr/>
        </p:nvSpPr>
        <p:spPr>
          <a:xfrm>
            <a:off x="4788139" y="1618250"/>
            <a:ext cx="1129800" cy="10698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1"/>
          <p:cNvSpPr/>
          <p:nvPr/>
        </p:nvSpPr>
        <p:spPr>
          <a:xfrm>
            <a:off x="4788139" y="3282025"/>
            <a:ext cx="1129800" cy="10698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21"/>
          <p:cNvGrpSpPr/>
          <p:nvPr/>
        </p:nvGrpSpPr>
        <p:grpSpPr>
          <a:xfrm rot="-5400000">
            <a:off x="7235008" y="6008"/>
            <a:ext cx="1906480" cy="1883654"/>
            <a:chOff x="3884100" y="2447750"/>
            <a:chExt cx="843575" cy="833475"/>
          </a:xfrm>
        </p:grpSpPr>
        <p:sp>
          <p:nvSpPr>
            <p:cNvPr id="1012" name="Google Shape;1012;p21"/>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1"/>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1"/>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1"/>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1"/>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1"/>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1"/>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1"/>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1"/>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1"/>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1"/>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1"/>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1"/>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1"/>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1"/>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1"/>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1"/>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1"/>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1"/>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1"/>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2" name="Google Shape;1032;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33" name="Google Shape;1033;p21"/>
          <p:cNvSpPr txBox="1">
            <a:spLocks noGrp="1"/>
          </p:cNvSpPr>
          <p:nvPr>
            <p:ph type="title" idx="2"/>
          </p:nvPr>
        </p:nvSpPr>
        <p:spPr>
          <a:xfrm>
            <a:off x="2210388" y="1618250"/>
            <a:ext cx="19782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34" name="Google Shape;1034;p21"/>
          <p:cNvSpPr txBox="1">
            <a:spLocks noGrp="1"/>
          </p:cNvSpPr>
          <p:nvPr>
            <p:ph type="subTitle" idx="1"/>
          </p:nvPr>
        </p:nvSpPr>
        <p:spPr>
          <a:xfrm>
            <a:off x="2210388" y="2008300"/>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35" name="Google Shape;1035;p21"/>
          <p:cNvSpPr txBox="1">
            <a:spLocks noGrp="1"/>
          </p:cNvSpPr>
          <p:nvPr>
            <p:ph type="title" idx="3"/>
          </p:nvPr>
        </p:nvSpPr>
        <p:spPr>
          <a:xfrm>
            <a:off x="6278545" y="1618400"/>
            <a:ext cx="19782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36" name="Google Shape;1036;p21"/>
          <p:cNvSpPr txBox="1">
            <a:spLocks noGrp="1"/>
          </p:cNvSpPr>
          <p:nvPr>
            <p:ph type="subTitle" idx="4"/>
          </p:nvPr>
        </p:nvSpPr>
        <p:spPr>
          <a:xfrm>
            <a:off x="6278541" y="2008450"/>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37" name="Google Shape;1037;p21"/>
          <p:cNvSpPr txBox="1">
            <a:spLocks noGrp="1"/>
          </p:cNvSpPr>
          <p:nvPr>
            <p:ph type="title" idx="5"/>
          </p:nvPr>
        </p:nvSpPr>
        <p:spPr>
          <a:xfrm>
            <a:off x="2210388" y="3296225"/>
            <a:ext cx="19782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38" name="Google Shape;1038;p21"/>
          <p:cNvSpPr txBox="1">
            <a:spLocks noGrp="1"/>
          </p:cNvSpPr>
          <p:nvPr>
            <p:ph type="subTitle" idx="6"/>
          </p:nvPr>
        </p:nvSpPr>
        <p:spPr>
          <a:xfrm>
            <a:off x="2210388" y="368627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39" name="Google Shape;1039;p21"/>
          <p:cNvSpPr txBox="1">
            <a:spLocks noGrp="1"/>
          </p:cNvSpPr>
          <p:nvPr>
            <p:ph type="title" idx="7"/>
          </p:nvPr>
        </p:nvSpPr>
        <p:spPr>
          <a:xfrm>
            <a:off x="6278545" y="3296375"/>
            <a:ext cx="19782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0" name="Google Shape;1040;p21"/>
          <p:cNvSpPr txBox="1">
            <a:spLocks noGrp="1"/>
          </p:cNvSpPr>
          <p:nvPr>
            <p:ph type="subTitle" idx="8"/>
          </p:nvPr>
        </p:nvSpPr>
        <p:spPr>
          <a:xfrm>
            <a:off x="6278541" y="3686425"/>
            <a:ext cx="19782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041"/>
        <p:cNvGrpSpPr/>
        <p:nvPr/>
      </p:nvGrpSpPr>
      <p:grpSpPr>
        <a:xfrm>
          <a:off x="0" y="0"/>
          <a:ext cx="0" cy="0"/>
          <a:chOff x="0" y="0"/>
          <a:chExt cx="0" cy="0"/>
        </a:xfrm>
      </p:grpSpPr>
      <p:grpSp>
        <p:nvGrpSpPr>
          <p:cNvPr id="1042" name="Google Shape;1042;p22"/>
          <p:cNvGrpSpPr/>
          <p:nvPr/>
        </p:nvGrpSpPr>
        <p:grpSpPr>
          <a:xfrm flipH="1">
            <a:off x="-13839" y="40"/>
            <a:ext cx="1637733" cy="4339502"/>
            <a:chOff x="2771175" y="2473050"/>
            <a:chExt cx="613475" cy="1625525"/>
          </a:xfrm>
        </p:grpSpPr>
        <p:sp>
          <p:nvSpPr>
            <p:cNvPr id="1043" name="Google Shape;1043;p22"/>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2"/>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2"/>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2"/>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2"/>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2"/>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2"/>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2"/>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2"/>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2"/>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2"/>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2"/>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2"/>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2"/>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2"/>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2"/>
          <p:cNvGrpSpPr/>
          <p:nvPr/>
        </p:nvGrpSpPr>
        <p:grpSpPr>
          <a:xfrm>
            <a:off x="7520011" y="40"/>
            <a:ext cx="1637733" cy="4339502"/>
            <a:chOff x="2771175" y="2473050"/>
            <a:chExt cx="613475" cy="1625525"/>
          </a:xfrm>
        </p:grpSpPr>
        <p:sp>
          <p:nvSpPr>
            <p:cNvPr id="1059" name="Google Shape;1059;p22"/>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2"/>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2"/>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2"/>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2"/>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2"/>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2"/>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2"/>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2"/>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2"/>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2"/>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2"/>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2"/>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2"/>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2"/>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4" name="Google Shape;1074;p22"/>
          <p:cNvSpPr/>
          <p:nvPr/>
        </p:nvSpPr>
        <p:spPr>
          <a:xfrm>
            <a:off x="958075" y="2112383"/>
            <a:ext cx="2272200" cy="665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2"/>
          <p:cNvSpPr/>
          <p:nvPr/>
        </p:nvSpPr>
        <p:spPr>
          <a:xfrm>
            <a:off x="3445675" y="2112383"/>
            <a:ext cx="2272200" cy="665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2"/>
          <p:cNvSpPr/>
          <p:nvPr/>
        </p:nvSpPr>
        <p:spPr>
          <a:xfrm>
            <a:off x="5933275" y="2112383"/>
            <a:ext cx="2272200" cy="665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2"/>
          <p:cNvSpPr/>
          <p:nvPr/>
        </p:nvSpPr>
        <p:spPr>
          <a:xfrm>
            <a:off x="958075" y="3815733"/>
            <a:ext cx="2272200" cy="665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2"/>
          <p:cNvSpPr/>
          <p:nvPr/>
        </p:nvSpPr>
        <p:spPr>
          <a:xfrm>
            <a:off x="3445675" y="3815733"/>
            <a:ext cx="2272200" cy="665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2"/>
          <p:cNvSpPr/>
          <p:nvPr/>
        </p:nvSpPr>
        <p:spPr>
          <a:xfrm>
            <a:off x="5933275" y="3815733"/>
            <a:ext cx="2272200" cy="6654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2"/>
          <p:cNvSpPr/>
          <p:nvPr/>
        </p:nvSpPr>
        <p:spPr>
          <a:xfrm>
            <a:off x="5913625" y="3126025"/>
            <a:ext cx="2272200" cy="5277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1" name="Google Shape;1081;p22"/>
          <p:cNvSpPr/>
          <p:nvPr/>
        </p:nvSpPr>
        <p:spPr>
          <a:xfrm>
            <a:off x="3435850" y="3126025"/>
            <a:ext cx="2272200" cy="5277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2" name="Google Shape;1082;p22"/>
          <p:cNvSpPr/>
          <p:nvPr/>
        </p:nvSpPr>
        <p:spPr>
          <a:xfrm>
            <a:off x="958075" y="3126025"/>
            <a:ext cx="2272200" cy="5277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3" name="Google Shape;1083;p22"/>
          <p:cNvSpPr/>
          <p:nvPr/>
        </p:nvSpPr>
        <p:spPr>
          <a:xfrm>
            <a:off x="5913625" y="1438775"/>
            <a:ext cx="2272200" cy="5277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4" name="Google Shape;1084;p22"/>
          <p:cNvSpPr/>
          <p:nvPr/>
        </p:nvSpPr>
        <p:spPr>
          <a:xfrm>
            <a:off x="3435850" y="1438775"/>
            <a:ext cx="2272200" cy="5277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5" name="Google Shape;1085;p22"/>
          <p:cNvSpPr/>
          <p:nvPr/>
        </p:nvSpPr>
        <p:spPr>
          <a:xfrm>
            <a:off x="958075" y="1438775"/>
            <a:ext cx="2272200" cy="5277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6" name="Google Shape;1086;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87" name="Google Shape;1087;p22"/>
          <p:cNvSpPr txBox="1">
            <a:spLocks noGrp="1"/>
          </p:cNvSpPr>
          <p:nvPr>
            <p:ph type="title" idx="2"/>
          </p:nvPr>
        </p:nvSpPr>
        <p:spPr>
          <a:xfrm>
            <a:off x="1101175" y="1438775"/>
            <a:ext cx="19860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8" name="Google Shape;1088;p22"/>
          <p:cNvSpPr txBox="1">
            <a:spLocks noGrp="1"/>
          </p:cNvSpPr>
          <p:nvPr>
            <p:ph type="subTitle" idx="1"/>
          </p:nvPr>
        </p:nvSpPr>
        <p:spPr>
          <a:xfrm>
            <a:off x="1101175" y="21425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89" name="Google Shape;1089;p22"/>
          <p:cNvSpPr txBox="1">
            <a:spLocks noGrp="1"/>
          </p:cNvSpPr>
          <p:nvPr>
            <p:ph type="title" idx="3"/>
          </p:nvPr>
        </p:nvSpPr>
        <p:spPr>
          <a:xfrm>
            <a:off x="3578951" y="1438775"/>
            <a:ext cx="19860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0" name="Google Shape;1090;p22"/>
          <p:cNvSpPr txBox="1">
            <a:spLocks noGrp="1"/>
          </p:cNvSpPr>
          <p:nvPr>
            <p:ph type="subTitle" idx="4"/>
          </p:nvPr>
        </p:nvSpPr>
        <p:spPr>
          <a:xfrm>
            <a:off x="3578951" y="21425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1" name="Google Shape;1091;p22"/>
          <p:cNvSpPr txBox="1">
            <a:spLocks noGrp="1"/>
          </p:cNvSpPr>
          <p:nvPr>
            <p:ph type="title" idx="5"/>
          </p:nvPr>
        </p:nvSpPr>
        <p:spPr>
          <a:xfrm>
            <a:off x="1101175" y="3126025"/>
            <a:ext cx="19860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2" name="Google Shape;1092;p22"/>
          <p:cNvSpPr txBox="1">
            <a:spLocks noGrp="1"/>
          </p:cNvSpPr>
          <p:nvPr>
            <p:ph type="subTitle" idx="6"/>
          </p:nvPr>
        </p:nvSpPr>
        <p:spPr>
          <a:xfrm>
            <a:off x="1101175" y="382982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3" name="Google Shape;1093;p22"/>
          <p:cNvSpPr txBox="1">
            <a:spLocks noGrp="1"/>
          </p:cNvSpPr>
          <p:nvPr>
            <p:ph type="title" idx="7"/>
          </p:nvPr>
        </p:nvSpPr>
        <p:spPr>
          <a:xfrm>
            <a:off x="3578951" y="3126025"/>
            <a:ext cx="19860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4" name="Google Shape;1094;p22"/>
          <p:cNvSpPr txBox="1">
            <a:spLocks noGrp="1"/>
          </p:cNvSpPr>
          <p:nvPr>
            <p:ph type="subTitle" idx="8"/>
          </p:nvPr>
        </p:nvSpPr>
        <p:spPr>
          <a:xfrm>
            <a:off x="3578951" y="382982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5" name="Google Shape;1095;p22"/>
          <p:cNvSpPr txBox="1">
            <a:spLocks noGrp="1"/>
          </p:cNvSpPr>
          <p:nvPr>
            <p:ph type="title" idx="9"/>
          </p:nvPr>
        </p:nvSpPr>
        <p:spPr>
          <a:xfrm>
            <a:off x="6056727" y="1438775"/>
            <a:ext cx="19860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6" name="Google Shape;1096;p22"/>
          <p:cNvSpPr txBox="1">
            <a:spLocks noGrp="1"/>
          </p:cNvSpPr>
          <p:nvPr>
            <p:ph type="subTitle" idx="13"/>
          </p:nvPr>
        </p:nvSpPr>
        <p:spPr>
          <a:xfrm>
            <a:off x="6056727" y="214257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7" name="Google Shape;1097;p22"/>
          <p:cNvSpPr txBox="1">
            <a:spLocks noGrp="1"/>
          </p:cNvSpPr>
          <p:nvPr>
            <p:ph type="title" idx="14"/>
          </p:nvPr>
        </p:nvSpPr>
        <p:spPr>
          <a:xfrm>
            <a:off x="6056727" y="3126025"/>
            <a:ext cx="19860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8" name="Google Shape;1098;p22"/>
          <p:cNvSpPr txBox="1">
            <a:spLocks noGrp="1"/>
          </p:cNvSpPr>
          <p:nvPr>
            <p:ph type="subTitle" idx="15"/>
          </p:nvPr>
        </p:nvSpPr>
        <p:spPr>
          <a:xfrm>
            <a:off x="6056727" y="382982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099"/>
        <p:cNvGrpSpPr/>
        <p:nvPr/>
      </p:nvGrpSpPr>
      <p:grpSpPr>
        <a:xfrm>
          <a:off x="0" y="0"/>
          <a:ext cx="0" cy="0"/>
          <a:chOff x="0" y="0"/>
          <a:chExt cx="0" cy="0"/>
        </a:xfrm>
      </p:grpSpPr>
      <p:sp>
        <p:nvSpPr>
          <p:cNvPr id="1100" name="Google Shape;1100;p23"/>
          <p:cNvSpPr/>
          <p:nvPr/>
        </p:nvSpPr>
        <p:spPr>
          <a:xfrm>
            <a:off x="3040575" y="3974100"/>
            <a:ext cx="3062700" cy="539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1" name="Google Shape;1101;p23"/>
          <p:cNvSpPr/>
          <p:nvPr/>
        </p:nvSpPr>
        <p:spPr>
          <a:xfrm>
            <a:off x="4699350" y="1458550"/>
            <a:ext cx="3062700" cy="736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3"/>
          <p:cNvSpPr/>
          <p:nvPr/>
        </p:nvSpPr>
        <p:spPr>
          <a:xfrm>
            <a:off x="4699338" y="2358527"/>
            <a:ext cx="3062700" cy="539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3" name="Google Shape;1103;p23"/>
          <p:cNvSpPr/>
          <p:nvPr/>
        </p:nvSpPr>
        <p:spPr>
          <a:xfrm>
            <a:off x="1381975" y="1458550"/>
            <a:ext cx="3062700" cy="736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3"/>
          <p:cNvSpPr/>
          <p:nvPr/>
        </p:nvSpPr>
        <p:spPr>
          <a:xfrm>
            <a:off x="1381963" y="2312102"/>
            <a:ext cx="3062700" cy="5394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5" name="Google Shape;1105;p23"/>
          <p:cNvSpPr/>
          <p:nvPr/>
        </p:nvSpPr>
        <p:spPr>
          <a:xfrm>
            <a:off x="3040675" y="3120550"/>
            <a:ext cx="3062700" cy="736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6" name="Google Shape;1106;p23"/>
          <p:cNvGrpSpPr/>
          <p:nvPr/>
        </p:nvGrpSpPr>
        <p:grpSpPr>
          <a:xfrm>
            <a:off x="5942652" y="1337208"/>
            <a:ext cx="3201535" cy="3808729"/>
            <a:chOff x="5588175" y="1772375"/>
            <a:chExt cx="1282050" cy="1525200"/>
          </a:xfrm>
        </p:grpSpPr>
        <p:sp>
          <p:nvSpPr>
            <p:cNvPr id="1107" name="Google Shape;1107;p23"/>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3"/>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3"/>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3"/>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3"/>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3"/>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3"/>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3"/>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3"/>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3"/>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3"/>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3"/>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3"/>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3"/>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3"/>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3"/>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3"/>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3"/>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3"/>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3"/>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23"/>
          <p:cNvGrpSpPr/>
          <p:nvPr/>
        </p:nvGrpSpPr>
        <p:grpSpPr>
          <a:xfrm flipH="1">
            <a:off x="2" y="1337208"/>
            <a:ext cx="3201535" cy="3808729"/>
            <a:chOff x="5588175" y="1772375"/>
            <a:chExt cx="1282050" cy="1525200"/>
          </a:xfrm>
        </p:grpSpPr>
        <p:sp>
          <p:nvSpPr>
            <p:cNvPr id="1128" name="Google Shape;1128;p23"/>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3"/>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3"/>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3"/>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3"/>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3"/>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3"/>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3"/>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3"/>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3"/>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3"/>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3"/>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3"/>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3"/>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3"/>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3"/>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3"/>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3"/>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8" name="Google Shape;1148;p23"/>
          <p:cNvSpPr txBox="1">
            <a:spLocks noGrp="1"/>
          </p:cNvSpPr>
          <p:nvPr>
            <p:ph type="title" hasCustomPrompt="1"/>
          </p:nvPr>
        </p:nvSpPr>
        <p:spPr>
          <a:xfrm>
            <a:off x="1381975" y="1529998"/>
            <a:ext cx="3062700" cy="62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3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49" name="Google Shape;1149;p23"/>
          <p:cNvSpPr txBox="1">
            <a:spLocks noGrp="1"/>
          </p:cNvSpPr>
          <p:nvPr>
            <p:ph type="subTitle" idx="1"/>
          </p:nvPr>
        </p:nvSpPr>
        <p:spPr>
          <a:xfrm>
            <a:off x="1381963" y="2352888"/>
            <a:ext cx="3062700" cy="38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150" name="Google Shape;1150;p23"/>
          <p:cNvSpPr txBox="1">
            <a:spLocks noGrp="1"/>
          </p:cNvSpPr>
          <p:nvPr>
            <p:ph type="title" idx="2" hasCustomPrompt="1"/>
          </p:nvPr>
        </p:nvSpPr>
        <p:spPr>
          <a:xfrm>
            <a:off x="4699350" y="1529998"/>
            <a:ext cx="3062700" cy="62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3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51" name="Google Shape;1151;p23"/>
          <p:cNvSpPr txBox="1">
            <a:spLocks noGrp="1"/>
          </p:cNvSpPr>
          <p:nvPr>
            <p:ph type="subTitle" idx="3"/>
          </p:nvPr>
        </p:nvSpPr>
        <p:spPr>
          <a:xfrm>
            <a:off x="4699338" y="2388247"/>
            <a:ext cx="3062700" cy="38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152" name="Google Shape;1152;p23"/>
          <p:cNvSpPr txBox="1">
            <a:spLocks noGrp="1"/>
          </p:cNvSpPr>
          <p:nvPr>
            <p:ph type="title" idx="4" hasCustomPrompt="1"/>
          </p:nvPr>
        </p:nvSpPr>
        <p:spPr>
          <a:xfrm>
            <a:off x="3040675" y="3175325"/>
            <a:ext cx="3062700" cy="62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3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53" name="Google Shape;1153;p23"/>
          <p:cNvSpPr txBox="1">
            <a:spLocks noGrp="1"/>
          </p:cNvSpPr>
          <p:nvPr>
            <p:ph type="subTitle" idx="5"/>
          </p:nvPr>
        </p:nvSpPr>
        <p:spPr>
          <a:xfrm>
            <a:off x="3040675" y="4051950"/>
            <a:ext cx="3062700" cy="38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154" name="Google Shape;1154;p23"/>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155"/>
        <p:cNvGrpSpPr/>
        <p:nvPr/>
      </p:nvGrpSpPr>
      <p:grpSpPr>
        <a:xfrm>
          <a:off x="0" y="0"/>
          <a:ext cx="0" cy="0"/>
          <a:chOff x="0" y="0"/>
          <a:chExt cx="0" cy="0"/>
        </a:xfrm>
      </p:grpSpPr>
      <p:sp>
        <p:nvSpPr>
          <p:cNvPr id="1156" name="Google Shape;1156;p24"/>
          <p:cNvSpPr/>
          <p:nvPr/>
        </p:nvSpPr>
        <p:spPr>
          <a:xfrm>
            <a:off x="1921425" y="1304350"/>
            <a:ext cx="5301000" cy="2826300"/>
          </a:xfrm>
          <a:prstGeom prst="roundRect">
            <a:avLst>
              <a:gd name="adj" fmla="val 6183"/>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7" name="Google Shape;1157;p24"/>
          <p:cNvSpPr/>
          <p:nvPr/>
        </p:nvSpPr>
        <p:spPr>
          <a:xfrm>
            <a:off x="1921425" y="4249650"/>
            <a:ext cx="5301000" cy="5277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158" name="Google Shape;1158;p24"/>
          <p:cNvGrpSpPr/>
          <p:nvPr/>
        </p:nvGrpSpPr>
        <p:grpSpPr>
          <a:xfrm>
            <a:off x="7202889" y="-21"/>
            <a:ext cx="1941158" cy="5143486"/>
            <a:chOff x="2771175" y="2473050"/>
            <a:chExt cx="613475" cy="1625525"/>
          </a:xfrm>
        </p:grpSpPr>
        <p:sp>
          <p:nvSpPr>
            <p:cNvPr id="1159" name="Google Shape;1159;p24"/>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4"/>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4"/>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4"/>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4"/>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4"/>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4"/>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4"/>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4"/>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4"/>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4"/>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4"/>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4"/>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4"/>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4"/>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4" name="Google Shape;1174;p24"/>
          <p:cNvGrpSpPr/>
          <p:nvPr/>
        </p:nvGrpSpPr>
        <p:grpSpPr>
          <a:xfrm flipH="1">
            <a:off x="-61" y="-21"/>
            <a:ext cx="1941158" cy="5143486"/>
            <a:chOff x="2771175" y="2473050"/>
            <a:chExt cx="613475" cy="1625525"/>
          </a:xfrm>
        </p:grpSpPr>
        <p:sp>
          <p:nvSpPr>
            <p:cNvPr id="1175" name="Google Shape;1175;p24"/>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4"/>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4"/>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4"/>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4"/>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4"/>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4"/>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4"/>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4"/>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4"/>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4"/>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4"/>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4"/>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4"/>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0" name="Google Shape;1190;p24"/>
          <p:cNvSpPr txBox="1">
            <a:spLocks noGrp="1"/>
          </p:cNvSpPr>
          <p:nvPr>
            <p:ph type="subTitle" idx="1"/>
          </p:nvPr>
        </p:nvSpPr>
        <p:spPr>
          <a:xfrm>
            <a:off x="2854650" y="1365025"/>
            <a:ext cx="3434700" cy="142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191" name="Google Shape;1191;p24"/>
          <p:cNvSpPr txBox="1">
            <a:spLocks noGrp="1"/>
          </p:cNvSpPr>
          <p:nvPr>
            <p:ph type="title"/>
          </p:nvPr>
        </p:nvSpPr>
        <p:spPr>
          <a:xfrm>
            <a:off x="720000" y="445025"/>
            <a:ext cx="7704000" cy="83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1192" name="Google Shape;1192;p24"/>
          <p:cNvSpPr txBox="1"/>
          <p:nvPr/>
        </p:nvSpPr>
        <p:spPr>
          <a:xfrm>
            <a:off x="2212650" y="3415763"/>
            <a:ext cx="4718700" cy="615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300"/>
              </a:spcBef>
              <a:spcAft>
                <a:spcPts val="0"/>
              </a:spcAft>
              <a:buNone/>
            </a:pPr>
            <a:r>
              <a:rPr lang="en" sz="1200">
                <a:solidFill>
                  <a:schemeClr val="dk1"/>
                </a:solidFill>
                <a:latin typeface="DM Sans"/>
                <a:ea typeface="DM Sans"/>
                <a:cs typeface="DM Sans"/>
                <a:sym typeface="DM Sans"/>
              </a:rPr>
              <a:t>CREDITS: This presentation template was created by </a:t>
            </a:r>
            <a:r>
              <a:rPr lang="en" sz="1200">
                <a:solidFill>
                  <a:schemeClr val="dk1"/>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including icons by </a:t>
            </a:r>
            <a:r>
              <a:rPr lang="en" sz="1200" b="1">
                <a:solidFill>
                  <a:schemeClr val="dk1"/>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infographics &amp; images by </a:t>
            </a:r>
            <a:r>
              <a:rPr lang="en" sz="1200" b="1">
                <a:solidFill>
                  <a:schemeClr val="dk1"/>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a:solidFill>
                  <a:schemeClr val="dk1"/>
                </a:solidFill>
                <a:latin typeface="DM Sans"/>
                <a:ea typeface="DM Sans"/>
                <a:cs typeface="DM Sans"/>
                <a:sym typeface="DM Sans"/>
              </a:rPr>
              <a:t> </a:t>
            </a:r>
            <a:endParaRPr sz="1200" b="1">
              <a:solidFill>
                <a:schemeClr val="dk1"/>
              </a:solidFill>
              <a:latin typeface="DM Sans"/>
              <a:ea typeface="DM Sans"/>
              <a:cs typeface="DM Sans"/>
              <a:sym typeface="DM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193"/>
        <p:cNvGrpSpPr/>
        <p:nvPr/>
      </p:nvGrpSpPr>
      <p:grpSpPr>
        <a:xfrm>
          <a:off x="0" y="0"/>
          <a:ext cx="0" cy="0"/>
          <a:chOff x="0" y="0"/>
          <a:chExt cx="0" cy="0"/>
        </a:xfrm>
      </p:grpSpPr>
      <p:grpSp>
        <p:nvGrpSpPr>
          <p:cNvPr id="1194" name="Google Shape;1194;p25"/>
          <p:cNvGrpSpPr/>
          <p:nvPr/>
        </p:nvGrpSpPr>
        <p:grpSpPr>
          <a:xfrm flipH="1">
            <a:off x="-11397" y="3441608"/>
            <a:ext cx="2140568" cy="1701902"/>
            <a:chOff x="5005075" y="2239400"/>
            <a:chExt cx="749525" cy="595925"/>
          </a:xfrm>
        </p:grpSpPr>
        <p:sp>
          <p:nvSpPr>
            <p:cNvPr id="1195" name="Google Shape;1195;p25"/>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5"/>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5"/>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5"/>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5"/>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5"/>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5"/>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5"/>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5"/>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5"/>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5"/>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5"/>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5"/>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5"/>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9" name="Google Shape;1209;p25"/>
          <p:cNvGrpSpPr/>
          <p:nvPr/>
        </p:nvGrpSpPr>
        <p:grpSpPr>
          <a:xfrm rot="-5400000">
            <a:off x="6764145" y="14501"/>
            <a:ext cx="2394066" cy="2365402"/>
            <a:chOff x="3884100" y="2447750"/>
            <a:chExt cx="843575" cy="833475"/>
          </a:xfrm>
        </p:grpSpPr>
        <p:sp>
          <p:nvSpPr>
            <p:cNvPr id="1210" name="Google Shape;1210;p25"/>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5"/>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5"/>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5"/>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5"/>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5"/>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5"/>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5"/>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5"/>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5"/>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5"/>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5"/>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5"/>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5"/>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5"/>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5"/>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5"/>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5"/>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5"/>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5"/>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25"/>
          <p:cNvGrpSpPr/>
          <p:nvPr/>
        </p:nvGrpSpPr>
        <p:grpSpPr>
          <a:xfrm rot="5400000" flipH="1">
            <a:off x="-14205" y="14501"/>
            <a:ext cx="2394066" cy="2365402"/>
            <a:chOff x="3884100" y="2447750"/>
            <a:chExt cx="843575" cy="833475"/>
          </a:xfrm>
        </p:grpSpPr>
        <p:sp>
          <p:nvSpPr>
            <p:cNvPr id="1231" name="Google Shape;1231;p25"/>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5"/>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5"/>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5"/>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5"/>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5"/>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5"/>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5"/>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5"/>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5"/>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1" name="Google Shape;1251;p25"/>
          <p:cNvGrpSpPr/>
          <p:nvPr/>
        </p:nvGrpSpPr>
        <p:grpSpPr>
          <a:xfrm>
            <a:off x="7014828" y="3441608"/>
            <a:ext cx="2140568" cy="1701902"/>
            <a:chOff x="5005075" y="2239400"/>
            <a:chExt cx="749525" cy="595925"/>
          </a:xfrm>
        </p:grpSpPr>
        <p:sp>
          <p:nvSpPr>
            <p:cNvPr id="1252" name="Google Shape;1252;p25"/>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5"/>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5"/>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5"/>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5"/>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5"/>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5"/>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5"/>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5"/>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66"/>
        <p:cNvGrpSpPr/>
        <p:nvPr/>
      </p:nvGrpSpPr>
      <p:grpSpPr>
        <a:xfrm>
          <a:off x="0" y="0"/>
          <a:ext cx="0" cy="0"/>
          <a:chOff x="0" y="0"/>
          <a:chExt cx="0" cy="0"/>
        </a:xfrm>
      </p:grpSpPr>
      <p:grpSp>
        <p:nvGrpSpPr>
          <p:cNvPr id="1267" name="Google Shape;1267;p26"/>
          <p:cNvGrpSpPr/>
          <p:nvPr/>
        </p:nvGrpSpPr>
        <p:grpSpPr>
          <a:xfrm rot="5400000">
            <a:off x="-11417" y="3248433"/>
            <a:ext cx="1906480" cy="1883654"/>
            <a:chOff x="3884100" y="2447750"/>
            <a:chExt cx="843575" cy="833475"/>
          </a:xfrm>
        </p:grpSpPr>
        <p:sp>
          <p:nvSpPr>
            <p:cNvPr id="1268" name="Google Shape;1268;p26"/>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6"/>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6"/>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6"/>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6"/>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6"/>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6"/>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6"/>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6"/>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6"/>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6"/>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6"/>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6"/>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6"/>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6"/>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6"/>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6"/>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6"/>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6"/>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6"/>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8" name="Google Shape;1288;p26"/>
          <p:cNvGrpSpPr/>
          <p:nvPr/>
        </p:nvGrpSpPr>
        <p:grpSpPr>
          <a:xfrm rot="5400000">
            <a:off x="6561538" y="2566414"/>
            <a:ext cx="1412219" cy="3741959"/>
            <a:chOff x="2771175" y="2473050"/>
            <a:chExt cx="613475" cy="1625525"/>
          </a:xfrm>
        </p:grpSpPr>
        <p:sp>
          <p:nvSpPr>
            <p:cNvPr id="1289" name="Google Shape;1289;p26"/>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6"/>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6"/>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6"/>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6"/>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6"/>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6"/>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6"/>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26"/>
          <p:cNvGrpSpPr/>
          <p:nvPr/>
        </p:nvGrpSpPr>
        <p:grpSpPr>
          <a:xfrm rot="-5400000">
            <a:off x="1164863" y="-1183736"/>
            <a:ext cx="1412219" cy="3741959"/>
            <a:chOff x="2771175" y="2473050"/>
            <a:chExt cx="613475" cy="1625525"/>
          </a:xfrm>
        </p:grpSpPr>
        <p:sp>
          <p:nvSpPr>
            <p:cNvPr id="1305" name="Google Shape;1305;p26"/>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6"/>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6"/>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6"/>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6"/>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6"/>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6"/>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0" name="Google Shape;1320;p26"/>
          <p:cNvGrpSpPr/>
          <p:nvPr/>
        </p:nvGrpSpPr>
        <p:grpSpPr>
          <a:xfrm rot="-5400000">
            <a:off x="7235008" y="6008"/>
            <a:ext cx="1906480" cy="1883654"/>
            <a:chOff x="3884100" y="2447750"/>
            <a:chExt cx="843575" cy="833475"/>
          </a:xfrm>
        </p:grpSpPr>
        <p:sp>
          <p:nvSpPr>
            <p:cNvPr id="1321" name="Google Shape;1321;p26"/>
            <p:cNvSpPr/>
            <p:nvPr/>
          </p:nvSpPr>
          <p:spPr>
            <a:xfrm>
              <a:off x="3884100" y="2447750"/>
              <a:ext cx="843300" cy="833175"/>
            </a:xfrm>
            <a:custGeom>
              <a:avLst/>
              <a:gdLst/>
              <a:ahLst/>
              <a:cxnLst/>
              <a:rect l="l" t="t" r="r" b="b"/>
              <a:pathLst>
                <a:path w="33732" h="33327" extrusionOk="0">
                  <a:moveTo>
                    <a:pt x="33731" y="1"/>
                  </a:moveTo>
                  <a:cubicBezTo>
                    <a:pt x="27123" y="2941"/>
                    <a:pt x="21265" y="7382"/>
                    <a:pt x="16788" y="12788"/>
                  </a:cubicBezTo>
                  <a:cubicBezTo>
                    <a:pt x="14848" y="15121"/>
                    <a:pt x="13109" y="17693"/>
                    <a:pt x="11395" y="20194"/>
                  </a:cubicBezTo>
                  <a:cubicBezTo>
                    <a:pt x="8121" y="25004"/>
                    <a:pt x="4775" y="29957"/>
                    <a:pt x="1" y="33326"/>
                  </a:cubicBezTo>
                  <a:lnTo>
                    <a:pt x="203" y="33326"/>
                  </a:lnTo>
                  <a:cubicBezTo>
                    <a:pt x="4942" y="29957"/>
                    <a:pt x="8287" y="25027"/>
                    <a:pt x="11514" y="20253"/>
                  </a:cubicBezTo>
                  <a:cubicBezTo>
                    <a:pt x="13217" y="17765"/>
                    <a:pt x="14955" y="15181"/>
                    <a:pt x="16884" y="12847"/>
                  </a:cubicBezTo>
                  <a:cubicBezTo>
                    <a:pt x="21337" y="7466"/>
                    <a:pt x="27159" y="3060"/>
                    <a:pt x="33731" y="120"/>
                  </a:cubicBezTo>
                  <a:lnTo>
                    <a:pt x="3373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6"/>
            <p:cNvSpPr/>
            <p:nvPr/>
          </p:nvSpPr>
          <p:spPr>
            <a:xfrm>
              <a:off x="3936800" y="2490900"/>
              <a:ext cx="790600" cy="789125"/>
            </a:xfrm>
            <a:custGeom>
              <a:avLst/>
              <a:gdLst/>
              <a:ahLst/>
              <a:cxnLst/>
              <a:rect l="l" t="t" r="r" b="b"/>
              <a:pathLst>
                <a:path w="31624" h="31565" extrusionOk="0">
                  <a:moveTo>
                    <a:pt x="31623" y="1"/>
                  </a:moveTo>
                  <a:cubicBezTo>
                    <a:pt x="31587" y="13"/>
                    <a:pt x="31540" y="49"/>
                    <a:pt x="31480" y="61"/>
                  </a:cubicBezTo>
                  <a:cubicBezTo>
                    <a:pt x="24860" y="3001"/>
                    <a:pt x="18991" y="7442"/>
                    <a:pt x="14514" y="12848"/>
                  </a:cubicBezTo>
                  <a:cubicBezTo>
                    <a:pt x="12573" y="15181"/>
                    <a:pt x="10835" y="17753"/>
                    <a:pt x="9120" y="20253"/>
                  </a:cubicBezTo>
                  <a:cubicBezTo>
                    <a:pt x="6406" y="24254"/>
                    <a:pt x="3620" y="28362"/>
                    <a:pt x="0" y="31564"/>
                  </a:cubicBezTo>
                  <a:lnTo>
                    <a:pt x="191" y="31564"/>
                  </a:lnTo>
                  <a:cubicBezTo>
                    <a:pt x="3786" y="28397"/>
                    <a:pt x="6549" y="24313"/>
                    <a:pt x="9251" y="20349"/>
                  </a:cubicBezTo>
                  <a:cubicBezTo>
                    <a:pt x="10942" y="17860"/>
                    <a:pt x="12680" y="15265"/>
                    <a:pt x="14621" y="12931"/>
                  </a:cubicBezTo>
                  <a:cubicBezTo>
                    <a:pt x="19086" y="7550"/>
                    <a:pt x="24932" y="3120"/>
                    <a:pt x="31540" y="168"/>
                  </a:cubicBezTo>
                  <a:lnTo>
                    <a:pt x="31623" y="120"/>
                  </a:lnTo>
                  <a:lnTo>
                    <a:pt x="3162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6"/>
            <p:cNvSpPr/>
            <p:nvPr/>
          </p:nvSpPr>
          <p:spPr>
            <a:xfrm>
              <a:off x="3979650" y="2534675"/>
              <a:ext cx="747450" cy="745650"/>
            </a:xfrm>
            <a:custGeom>
              <a:avLst/>
              <a:gdLst/>
              <a:ahLst/>
              <a:cxnLst/>
              <a:rect l="l" t="t" r="r" b="b"/>
              <a:pathLst>
                <a:path w="29898" h="29826" extrusionOk="0">
                  <a:moveTo>
                    <a:pt x="29897" y="0"/>
                  </a:moveTo>
                  <a:lnTo>
                    <a:pt x="29588" y="143"/>
                  </a:lnTo>
                  <a:cubicBezTo>
                    <a:pt x="22968" y="3084"/>
                    <a:pt x="17098" y="7525"/>
                    <a:pt x="12621" y="12918"/>
                  </a:cubicBezTo>
                  <a:cubicBezTo>
                    <a:pt x="10680" y="15264"/>
                    <a:pt x="8942" y="17836"/>
                    <a:pt x="7228" y="20336"/>
                  </a:cubicBezTo>
                  <a:cubicBezTo>
                    <a:pt x="5001" y="23610"/>
                    <a:pt x="2727" y="26968"/>
                    <a:pt x="1" y="29825"/>
                  </a:cubicBezTo>
                  <a:lnTo>
                    <a:pt x="203" y="29825"/>
                  </a:lnTo>
                  <a:cubicBezTo>
                    <a:pt x="2918" y="26992"/>
                    <a:pt x="5168" y="23670"/>
                    <a:pt x="7371" y="20419"/>
                  </a:cubicBezTo>
                  <a:cubicBezTo>
                    <a:pt x="9061" y="17931"/>
                    <a:pt x="10800" y="15347"/>
                    <a:pt x="12740" y="13014"/>
                  </a:cubicBezTo>
                  <a:cubicBezTo>
                    <a:pt x="17205" y="7620"/>
                    <a:pt x="23051" y="3203"/>
                    <a:pt x="29659" y="238"/>
                  </a:cubicBezTo>
                  <a:cubicBezTo>
                    <a:pt x="29730" y="215"/>
                    <a:pt x="29826" y="167"/>
                    <a:pt x="29897" y="143"/>
                  </a:cubicBezTo>
                  <a:lnTo>
                    <a:pt x="2989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6"/>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6"/>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6"/>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6"/>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6"/>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6"/>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6"/>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6"/>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6"/>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6"/>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6"/>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6"/>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6"/>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6"/>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6"/>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F439B-A3BF-4FCC-A284-9F3089B017AC}"/>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E5F8795-A103-41FD-889F-34114931A0A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AD11B62-E104-4ECC-9610-3F6DE5A2E592}"/>
              </a:ext>
            </a:extLst>
          </p:cNvPr>
          <p:cNvSpPr>
            <a:spLocks noGrp="1"/>
          </p:cNvSpPr>
          <p:nvPr>
            <p:ph type="dt" sz="half" idx="10"/>
          </p:nvPr>
        </p:nvSpPr>
        <p:spPr/>
        <p:txBody>
          <a:bodyPr/>
          <a:lstStyle/>
          <a:p>
            <a:fld id="{7869ADF6-43DE-4574-8BD8-55FAAA31DD10}" type="datetimeFigureOut">
              <a:rPr lang="en-US" smtClean="0"/>
              <a:t>1/7/2022</a:t>
            </a:fld>
            <a:endParaRPr lang="en-US"/>
          </a:p>
        </p:txBody>
      </p:sp>
      <p:sp>
        <p:nvSpPr>
          <p:cNvPr id="5" name="Footer Placeholder 4">
            <a:extLst>
              <a:ext uri="{FF2B5EF4-FFF2-40B4-BE49-F238E27FC236}">
                <a16:creationId xmlns:a16="http://schemas.microsoft.com/office/drawing/2014/main" id="{74B5EE75-31C1-4239-AD2F-33AED832A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4B08C5-340F-4DD1-A119-8385A4317910}"/>
              </a:ext>
            </a:extLst>
          </p:cNvPr>
          <p:cNvSpPr>
            <a:spLocks noGrp="1"/>
          </p:cNvSpPr>
          <p:nvPr>
            <p:ph type="sldNum" sz="quarter" idx="12"/>
          </p:nvPr>
        </p:nvSpPr>
        <p:spPr/>
        <p:txBody>
          <a:bodyPr/>
          <a:lstStyle/>
          <a:p>
            <a:fld id="{CA79B7C8-D0C0-47C7-8776-FF256E7F74E3}" type="slidenum">
              <a:rPr lang="en-US" smtClean="0"/>
              <a:t>‹#›</a:t>
            </a:fld>
            <a:endParaRPr lang="en-US"/>
          </a:p>
        </p:txBody>
      </p:sp>
    </p:spTree>
    <p:extLst>
      <p:ext uri="{BB962C8B-B14F-4D97-AF65-F5344CB8AC3E}">
        <p14:creationId xmlns:p14="http://schemas.microsoft.com/office/powerpoint/2010/main" val="3100236395"/>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F7C4B-3A7E-4BA4-88D7-F739F834F8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657E8B-4935-4062-AA0D-369A8B2621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E14C01-E7FF-4DBB-8930-D8AFAC81BF64}"/>
              </a:ext>
            </a:extLst>
          </p:cNvPr>
          <p:cNvSpPr>
            <a:spLocks noGrp="1"/>
          </p:cNvSpPr>
          <p:nvPr>
            <p:ph type="dt" sz="half" idx="10"/>
          </p:nvPr>
        </p:nvSpPr>
        <p:spPr/>
        <p:txBody>
          <a:bodyPr/>
          <a:lstStyle/>
          <a:p>
            <a:fld id="{7869ADF6-43DE-4574-8BD8-55FAAA31DD10}" type="datetimeFigureOut">
              <a:rPr lang="en-US" smtClean="0"/>
              <a:t>1/7/2022</a:t>
            </a:fld>
            <a:endParaRPr lang="en-US"/>
          </a:p>
        </p:txBody>
      </p:sp>
      <p:sp>
        <p:nvSpPr>
          <p:cNvPr id="5" name="Footer Placeholder 4">
            <a:extLst>
              <a:ext uri="{FF2B5EF4-FFF2-40B4-BE49-F238E27FC236}">
                <a16:creationId xmlns:a16="http://schemas.microsoft.com/office/drawing/2014/main" id="{8291B70D-B290-4EAE-AABE-33939C3E07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189DC-203F-45EB-AC29-67A9B34B0962}"/>
              </a:ext>
            </a:extLst>
          </p:cNvPr>
          <p:cNvSpPr>
            <a:spLocks noGrp="1"/>
          </p:cNvSpPr>
          <p:nvPr>
            <p:ph type="sldNum" sz="quarter" idx="12"/>
          </p:nvPr>
        </p:nvSpPr>
        <p:spPr/>
        <p:txBody>
          <a:bodyPr/>
          <a:lstStyle/>
          <a:p>
            <a:fld id="{CA79B7C8-D0C0-47C7-8776-FF256E7F74E3}" type="slidenum">
              <a:rPr lang="en-US" smtClean="0"/>
              <a:t>‹#›</a:t>
            </a:fld>
            <a:endParaRPr lang="en-US"/>
          </a:p>
        </p:txBody>
      </p:sp>
    </p:spTree>
    <p:extLst>
      <p:ext uri="{BB962C8B-B14F-4D97-AF65-F5344CB8AC3E}">
        <p14:creationId xmlns:p14="http://schemas.microsoft.com/office/powerpoint/2010/main" val="2486695240"/>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2355-586B-411F-B54B-DCFBAE6CA8E4}"/>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CBD98BC-1C39-46E7-AA96-31B72DAF466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7D99DC-652D-423E-8E6F-E0D7C31B47F1}"/>
              </a:ext>
            </a:extLst>
          </p:cNvPr>
          <p:cNvSpPr>
            <a:spLocks noGrp="1"/>
          </p:cNvSpPr>
          <p:nvPr>
            <p:ph type="dt" sz="half" idx="10"/>
          </p:nvPr>
        </p:nvSpPr>
        <p:spPr/>
        <p:txBody>
          <a:bodyPr/>
          <a:lstStyle/>
          <a:p>
            <a:fld id="{7869ADF6-43DE-4574-8BD8-55FAAA31DD10}" type="datetimeFigureOut">
              <a:rPr lang="en-US" smtClean="0"/>
              <a:t>1/7/2022</a:t>
            </a:fld>
            <a:endParaRPr lang="en-US"/>
          </a:p>
        </p:txBody>
      </p:sp>
      <p:sp>
        <p:nvSpPr>
          <p:cNvPr id="5" name="Footer Placeholder 4">
            <a:extLst>
              <a:ext uri="{FF2B5EF4-FFF2-40B4-BE49-F238E27FC236}">
                <a16:creationId xmlns:a16="http://schemas.microsoft.com/office/drawing/2014/main" id="{E010E5B6-B98B-4C27-8586-F6E60D5D58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90D858-C9A3-44B0-9A83-BA1B069450B6}"/>
              </a:ext>
            </a:extLst>
          </p:cNvPr>
          <p:cNvSpPr>
            <a:spLocks noGrp="1"/>
          </p:cNvSpPr>
          <p:nvPr>
            <p:ph type="sldNum" sz="quarter" idx="12"/>
          </p:nvPr>
        </p:nvSpPr>
        <p:spPr/>
        <p:txBody>
          <a:bodyPr/>
          <a:lstStyle/>
          <a:p>
            <a:fld id="{CA79B7C8-D0C0-47C7-8776-FF256E7F74E3}" type="slidenum">
              <a:rPr lang="en-US" smtClean="0"/>
              <a:t>‹#›</a:t>
            </a:fld>
            <a:endParaRPr lang="en-US"/>
          </a:p>
        </p:txBody>
      </p:sp>
    </p:spTree>
    <p:extLst>
      <p:ext uri="{BB962C8B-B14F-4D97-AF65-F5344CB8AC3E}">
        <p14:creationId xmlns:p14="http://schemas.microsoft.com/office/powerpoint/2010/main" val="2843607839"/>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932D-C5B3-4690-98D8-7E3DD1995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BFF26F-B112-4401-A190-2E153867248A}"/>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E8FD8A-9D0F-479D-95D3-2DAD8AA27DF0}"/>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5EF2BD-1999-46F2-A8CA-8639E258016C}"/>
              </a:ext>
            </a:extLst>
          </p:cNvPr>
          <p:cNvSpPr>
            <a:spLocks noGrp="1"/>
          </p:cNvSpPr>
          <p:nvPr>
            <p:ph type="dt" sz="half" idx="10"/>
          </p:nvPr>
        </p:nvSpPr>
        <p:spPr/>
        <p:txBody>
          <a:bodyPr/>
          <a:lstStyle/>
          <a:p>
            <a:fld id="{7869ADF6-43DE-4574-8BD8-55FAAA31DD10}" type="datetimeFigureOut">
              <a:rPr lang="en-US" smtClean="0"/>
              <a:t>1/7/2022</a:t>
            </a:fld>
            <a:endParaRPr lang="en-US"/>
          </a:p>
        </p:txBody>
      </p:sp>
      <p:sp>
        <p:nvSpPr>
          <p:cNvPr id="6" name="Footer Placeholder 5">
            <a:extLst>
              <a:ext uri="{FF2B5EF4-FFF2-40B4-BE49-F238E27FC236}">
                <a16:creationId xmlns:a16="http://schemas.microsoft.com/office/drawing/2014/main" id="{092C8DFF-1156-48FF-BA14-276B1FD57C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DFA1E-F056-4B54-B624-2086DE5C607F}"/>
              </a:ext>
            </a:extLst>
          </p:cNvPr>
          <p:cNvSpPr>
            <a:spLocks noGrp="1"/>
          </p:cNvSpPr>
          <p:nvPr>
            <p:ph type="sldNum" sz="quarter" idx="12"/>
          </p:nvPr>
        </p:nvSpPr>
        <p:spPr/>
        <p:txBody>
          <a:bodyPr/>
          <a:lstStyle/>
          <a:p>
            <a:fld id="{CA79B7C8-D0C0-47C7-8776-FF256E7F74E3}" type="slidenum">
              <a:rPr lang="en-US" smtClean="0"/>
              <a:t>‹#›</a:t>
            </a:fld>
            <a:endParaRPr lang="en-US"/>
          </a:p>
        </p:txBody>
      </p:sp>
    </p:spTree>
    <p:extLst>
      <p:ext uri="{BB962C8B-B14F-4D97-AF65-F5344CB8AC3E}">
        <p14:creationId xmlns:p14="http://schemas.microsoft.com/office/powerpoint/2010/main" val="375886919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3"/>
        <p:cNvGrpSpPr/>
        <p:nvPr/>
      </p:nvGrpSpPr>
      <p:grpSpPr>
        <a:xfrm>
          <a:off x="0" y="0"/>
          <a:ext cx="0" cy="0"/>
          <a:chOff x="0" y="0"/>
          <a:chExt cx="0" cy="0"/>
        </a:xfrm>
      </p:grpSpPr>
      <p:grpSp>
        <p:nvGrpSpPr>
          <p:cNvPr id="94" name="Google Shape;94;p4"/>
          <p:cNvGrpSpPr/>
          <p:nvPr/>
        </p:nvGrpSpPr>
        <p:grpSpPr>
          <a:xfrm rot="-5400000">
            <a:off x="7183104" y="10710"/>
            <a:ext cx="1971594" cy="1950177"/>
            <a:chOff x="4016550" y="2577825"/>
            <a:chExt cx="711125" cy="703400"/>
          </a:xfrm>
        </p:grpSpPr>
        <p:sp>
          <p:nvSpPr>
            <p:cNvPr id="95" name="Google Shape;95;p4"/>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rot="5400000" flipH="1">
            <a:off x="-10704" y="10710"/>
            <a:ext cx="1971594" cy="1950177"/>
            <a:chOff x="4016550" y="2577825"/>
            <a:chExt cx="711125" cy="703400"/>
          </a:xfrm>
        </p:grpSpPr>
        <p:sp>
          <p:nvSpPr>
            <p:cNvPr id="113" name="Google Shape;113;p4"/>
            <p:cNvSpPr/>
            <p:nvPr/>
          </p:nvSpPr>
          <p:spPr>
            <a:xfrm>
              <a:off x="4016550" y="2577825"/>
              <a:ext cx="710850" cy="702200"/>
            </a:xfrm>
            <a:custGeom>
              <a:avLst/>
              <a:gdLst/>
              <a:ahLst/>
              <a:cxnLst/>
              <a:rect l="l" t="t" r="r" b="b"/>
              <a:pathLst>
                <a:path w="28434" h="28088" extrusionOk="0">
                  <a:moveTo>
                    <a:pt x="28433" y="1"/>
                  </a:moveTo>
                  <a:cubicBezTo>
                    <a:pt x="28278" y="84"/>
                    <a:pt x="28124" y="143"/>
                    <a:pt x="27957" y="215"/>
                  </a:cubicBezTo>
                  <a:cubicBezTo>
                    <a:pt x="21337" y="3156"/>
                    <a:pt x="15479" y="7597"/>
                    <a:pt x="10990" y="13002"/>
                  </a:cubicBezTo>
                  <a:cubicBezTo>
                    <a:pt x="9062" y="15336"/>
                    <a:pt x="7323" y="17908"/>
                    <a:pt x="5609" y="20408"/>
                  </a:cubicBezTo>
                  <a:cubicBezTo>
                    <a:pt x="3835" y="23015"/>
                    <a:pt x="2037" y="25659"/>
                    <a:pt x="1" y="28087"/>
                  </a:cubicBezTo>
                  <a:lnTo>
                    <a:pt x="191" y="28087"/>
                  </a:lnTo>
                  <a:cubicBezTo>
                    <a:pt x="2204" y="25706"/>
                    <a:pt x="3990" y="23087"/>
                    <a:pt x="5740" y="20503"/>
                  </a:cubicBezTo>
                  <a:cubicBezTo>
                    <a:pt x="7442" y="18015"/>
                    <a:pt x="9181" y="15419"/>
                    <a:pt x="11109" y="13086"/>
                  </a:cubicBezTo>
                  <a:cubicBezTo>
                    <a:pt x="15574" y="7704"/>
                    <a:pt x="21432" y="3275"/>
                    <a:pt x="28040" y="322"/>
                  </a:cubicBezTo>
                  <a:lnTo>
                    <a:pt x="28433" y="143"/>
                  </a:lnTo>
                  <a:lnTo>
                    <a:pt x="2843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4048700" y="2621575"/>
              <a:ext cx="678700" cy="658450"/>
            </a:xfrm>
            <a:custGeom>
              <a:avLst/>
              <a:gdLst/>
              <a:ahLst/>
              <a:cxnLst/>
              <a:rect l="l" t="t" r="r" b="b"/>
              <a:pathLst>
                <a:path w="27148" h="26338" extrusionOk="0">
                  <a:moveTo>
                    <a:pt x="27147" y="1"/>
                  </a:moveTo>
                  <a:lnTo>
                    <a:pt x="26528" y="263"/>
                  </a:lnTo>
                  <a:cubicBezTo>
                    <a:pt x="19908" y="3216"/>
                    <a:pt x="14038" y="7645"/>
                    <a:pt x="9562" y="13050"/>
                  </a:cubicBezTo>
                  <a:cubicBezTo>
                    <a:pt x="7621" y="15384"/>
                    <a:pt x="5883" y="17955"/>
                    <a:pt x="4168" y="20456"/>
                  </a:cubicBezTo>
                  <a:cubicBezTo>
                    <a:pt x="2835" y="22420"/>
                    <a:pt x="1477" y="24432"/>
                    <a:pt x="1" y="26337"/>
                  </a:cubicBezTo>
                  <a:lnTo>
                    <a:pt x="179" y="26337"/>
                  </a:lnTo>
                  <a:cubicBezTo>
                    <a:pt x="1632" y="24480"/>
                    <a:pt x="2965" y="22504"/>
                    <a:pt x="4299" y="20551"/>
                  </a:cubicBezTo>
                  <a:cubicBezTo>
                    <a:pt x="5990" y="18063"/>
                    <a:pt x="7728" y="15479"/>
                    <a:pt x="9669" y="13133"/>
                  </a:cubicBezTo>
                  <a:cubicBezTo>
                    <a:pt x="14134" y="7752"/>
                    <a:pt x="19980" y="3335"/>
                    <a:pt x="26587" y="370"/>
                  </a:cubicBezTo>
                  <a:cubicBezTo>
                    <a:pt x="26778" y="275"/>
                    <a:pt x="26957" y="203"/>
                    <a:pt x="27147" y="120"/>
                  </a:cubicBezTo>
                  <a:lnTo>
                    <a:pt x="2714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078175" y="2665625"/>
              <a:ext cx="648925" cy="614700"/>
            </a:xfrm>
            <a:custGeom>
              <a:avLst/>
              <a:gdLst/>
              <a:ahLst/>
              <a:cxnLst/>
              <a:rect l="l" t="t" r="r" b="b"/>
              <a:pathLst>
                <a:path w="25957" h="24588" extrusionOk="0">
                  <a:moveTo>
                    <a:pt x="25956" y="1"/>
                  </a:moveTo>
                  <a:cubicBezTo>
                    <a:pt x="25694" y="108"/>
                    <a:pt x="25444" y="227"/>
                    <a:pt x="25170" y="346"/>
                  </a:cubicBezTo>
                  <a:cubicBezTo>
                    <a:pt x="18550" y="3299"/>
                    <a:pt x="12681" y="7728"/>
                    <a:pt x="8204" y="13134"/>
                  </a:cubicBezTo>
                  <a:cubicBezTo>
                    <a:pt x="6275" y="15467"/>
                    <a:pt x="4525" y="18039"/>
                    <a:pt x="2822" y="20539"/>
                  </a:cubicBezTo>
                  <a:cubicBezTo>
                    <a:pt x="1894" y="21896"/>
                    <a:pt x="965" y="23254"/>
                    <a:pt x="1" y="24587"/>
                  </a:cubicBezTo>
                  <a:lnTo>
                    <a:pt x="155" y="24587"/>
                  </a:lnTo>
                  <a:cubicBezTo>
                    <a:pt x="1120" y="23278"/>
                    <a:pt x="2048" y="21932"/>
                    <a:pt x="2941" y="20599"/>
                  </a:cubicBezTo>
                  <a:cubicBezTo>
                    <a:pt x="4632" y="18110"/>
                    <a:pt x="6370" y="15527"/>
                    <a:pt x="8311" y="13193"/>
                  </a:cubicBezTo>
                  <a:cubicBezTo>
                    <a:pt x="12776" y="7800"/>
                    <a:pt x="18622" y="3382"/>
                    <a:pt x="25230" y="418"/>
                  </a:cubicBezTo>
                  <a:cubicBezTo>
                    <a:pt x="25468" y="322"/>
                    <a:pt x="25718" y="215"/>
                    <a:pt x="25956" y="108"/>
                  </a:cubicBezTo>
                  <a:lnTo>
                    <a:pt x="2595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4106750" y="2708800"/>
              <a:ext cx="620650" cy="571225"/>
            </a:xfrm>
            <a:custGeom>
              <a:avLst/>
              <a:gdLst/>
              <a:ahLst/>
              <a:cxnLst/>
              <a:rect l="l" t="t" r="r" b="b"/>
              <a:pathLst>
                <a:path w="24826" h="22849" extrusionOk="0">
                  <a:moveTo>
                    <a:pt x="24825" y="0"/>
                  </a:moveTo>
                  <a:cubicBezTo>
                    <a:pt x="24516" y="143"/>
                    <a:pt x="24194" y="274"/>
                    <a:pt x="23873" y="417"/>
                  </a:cubicBezTo>
                  <a:cubicBezTo>
                    <a:pt x="17253" y="3370"/>
                    <a:pt x="11395" y="7799"/>
                    <a:pt x="6906" y="13204"/>
                  </a:cubicBezTo>
                  <a:cubicBezTo>
                    <a:pt x="4977" y="15538"/>
                    <a:pt x="3239" y="18122"/>
                    <a:pt x="1525" y="20622"/>
                  </a:cubicBezTo>
                  <a:lnTo>
                    <a:pt x="1" y="22848"/>
                  </a:lnTo>
                  <a:lnTo>
                    <a:pt x="120" y="22848"/>
                  </a:lnTo>
                  <a:cubicBezTo>
                    <a:pt x="620" y="22146"/>
                    <a:pt x="1108" y="21420"/>
                    <a:pt x="1608" y="20693"/>
                  </a:cubicBezTo>
                  <a:cubicBezTo>
                    <a:pt x="3310" y="18205"/>
                    <a:pt x="5049" y="15621"/>
                    <a:pt x="6990" y="13276"/>
                  </a:cubicBezTo>
                  <a:cubicBezTo>
                    <a:pt x="11454" y="7894"/>
                    <a:pt x="17300" y="3477"/>
                    <a:pt x="23908" y="512"/>
                  </a:cubicBezTo>
                  <a:cubicBezTo>
                    <a:pt x="24218" y="381"/>
                    <a:pt x="24516" y="238"/>
                    <a:pt x="24825" y="108"/>
                  </a:cubicBezTo>
                  <a:lnTo>
                    <a:pt x="248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4133550" y="2753150"/>
              <a:ext cx="593850" cy="527175"/>
            </a:xfrm>
            <a:custGeom>
              <a:avLst/>
              <a:gdLst/>
              <a:ahLst/>
              <a:cxnLst/>
              <a:rect l="l" t="t" r="r" b="b"/>
              <a:pathLst>
                <a:path w="23754" h="21087" extrusionOk="0">
                  <a:moveTo>
                    <a:pt x="23753" y="0"/>
                  </a:moveTo>
                  <a:cubicBezTo>
                    <a:pt x="23384" y="155"/>
                    <a:pt x="23015" y="310"/>
                    <a:pt x="22646" y="477"/>
                  </a:cubicBezTo>
                  <a:cubicBezTo>
                    <a:pt x="16014" y="3429"/>
                    <a:pt x="10156" y="7858"/>
                    <a:pt x="5679" y="13264"/>
                  </a:cubicBezTo>
                  <a:cubicBezTo>
                    <a:pt x="3739" y="15598"/>
                    <a:pt x="2000" y="18169"/>
                    <a:pt x="286" y="20670"/>
                  </a:cubicBezTo>
                  <a:cubicBezTo>
                    <a:pt x="203" y="20801"/>
                    <a:pt x="95" y="20943"/>
                    <a:pt x="0" y="21086"/>
                  </a:cubicBezTo>
                  <a:lnTo>
                    <a:pt x="119" y="21086"/>
                  </a:lnTo>
                  <a:cubicBezTo>
                    <a:pt x="214" y="20991"/>
                    <a:pt x="286" y="20872"/>
                    <a:pt x="381" y="20741"/>
                  </a:cubicBezTo>
                  <a:cubicBezTo>
                    <a:pt x="2072" y="18265"/>
                    <a:pt x="3810" y="15669"/>
                    <a:pt x="5751" y="13335"/>
                  </a:cubicBezTo>
                  <a:cubicBezTo>
                    <a:pt x="10216" y="7942"/>
                    <a:pt x="16062" y="3525"/>
                    <a:pt x="22670" y="572"/>
                  </a:cubicBezTo>
                  <a:cubicBezTo>
                    <a:pt x="23027" y="405"/>
                    <a:pt x="23408" y="250"/>
                    <a:pt x="23753" y="108"/>
                  </a:cubicBezTo>
                  <a:lnTo>
                    <a:pt x="23753"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4160625" y="2796300"/>
              <a:ext cx="567050" cy="484025"/>
            </a:xfrm>
            <a:custGeom>
              <a:avLst/>
              <a:gdLst/>
              <a:ahLst/>
              <a:cxnLst/>
              <a:rect l="l" t="t" r="r" b="b"/>
              <a:pathLst>
                <a:path w="22682" h="19361" extrusionOk="0">
                  <a:moveTo>
                    <a:pt x="22682" y="1"/>
                  </a:moveTo>
                  <a:cubicBezTo>
                    <a:pt x="22241" y="179"/>
                    <a:pt x="21825" y="358"/>
                    <a:pt x="21396" y="548"/>
                  </a:cubicBezTo>
                  <a:cubicBezTo>
                    <a:pt x="14776" y="3501"/>
                    <a:pt x="8906" y="7930"/>
                    <a:pt x="4430" y="13336"/>
                  </a:cubicBezTo>
                  <a:cubicBezTo>
                    <a:pt x="2858" y="15241"/>
                    <a:pt x="1406" y="17312"/>
                    <a:pt x="1" y="19360"/>
                  </a:cubicBezTo>
                  <a:lnTo>
                    <a:pt x="120" y="19360"/>
                  </a:lnTo>
                  <a:cubicBezTo>
                    <a:pt x="1501" y="17336"/>
                    <a:pt x="2941" y="15288"/>
                    <a:pt x="4501" y="13407"/>
                  </a:cubicBezTo>
                  <a:cubicBezTo>
                    <a:pt x="8966" y="8026"/>
                    <a:pt x="14824" y="3608"/>
                    <a:pt x="21432" y="644"/>
                  </a:cubicBezTo>
                  <a:lnTo>
                    <a:pt x="22682" y="108"/>
                  </a:lnTo>
                  <a:lnTo>
                    <a:pt x="2268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4188000" y="2840050"/>
              <a:ext cx="539675" cy="439975"/>
            </a:xfrm>
            <a:custGeom>
              <a:avLst/>
              <a:gdLst/>
              <a:ahLst/>
              <a:cxnLst/>
              <a:rect l="l" t="t" r="r" b="b"/>
              <a:pathLst>
                <a:path w="21587" h="17599" extrusionOk="0">
                  <a:moveTo>
                    <a:pt x="21587" y="1"/>
                  </a:moveTo>
                  <a:cubicBezTo>
                    <a:pt x="21111" y="203"/>
                    <a:pt x="20611" y="406"/>
                    <a:pt x="20134" y="620"/>
                  </a:cubicBezTo>
                  <a:cubicBezTo>
                    <a:pt x="13515" y="3561"/>
                    <a:pt x="7657" y="8002"/>
                    <a:pt x="3168" y="13395"/>
                  </a:cubicBezTo>
                  <a:cubicBezTo>
                    <a:pt x="2073" y="14741"/>
                    <a:pt x="1013" y="16170"/>
                    <a:pt x="1" y="17598"/>
                  </a:cubicBezTo>
                  <a:lnTo>
                    <a:pt x="120" y="17598"/>
                  </a:lnTo>
                  <a:cubicBezTo>
                    <a:pt x="1120" y="16205"/>
                    <a:pt x="2156" y="14800"/>
                    <a:pt x="3263" y="13479"/>
                  </a:cubicBezTo>
                  <a:cubicBezTo>
                    <a:pt x="7728" y="8085"/>
                    <a:pt x="13574" y="3668"/>
                    <a:pt x="20182" y="703"/>
                  </a:cubicBezTo>
                  <a:cubicBezTo>
                    <a:pt x="20646" y="501"/>
                    <a:pt x="21123" y="299"/>
                    <a:pt x="21587" y="108"/>
                  </a:cubicBezTo>
                  <a:lnTo>
                    <a:pt x="2158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4216575" y="2884125"/>
              <a:ext cx="510825" cy="396200"/>
            </a:xfrm>
            <a:custGeom>
              <a:avLst/>
              <a:gdLst/>
              <a:ahLst/>
              <a:cxnLst/>
              <a:rect l="l" t="t" r="r" b="b"/>
              <a:pathLst>
                <a:path w="20433" h="15848" extrusionOk="0">
                  <a:moveTo>
                    <a:pt x="20432" y="0"/>
                  </a:moveTo>
                  <a:cubicBezTo>
                    <a:pt x="19908" y="226"/>
                    <a:pt x="19361" y="453"/>
                    <a:pt x="18837" y="691"/>
                  </a:cubicBezTo>
                  <a:cubicBezTo>
                    <a:pt x="12205" y="3632"/>
                    <a:pt x="6347" y="8073"/>
                    <a:pt x="1870" y="13466"/>
                  </a:cubicBezTo>
                  <a:cubicBezTo>
                    <a:pt x="1227" y="14240"/>
                    <a:pt x="608" y="15038"/>
                    <a:pt x="1" y="15847"/>
                  </a:cubicBezTo>
                  <a:lnTo>
                    <a:pt x="108" y="15847"/>
                  </a:lnTo>
                  <a:cubicBezTo>
                    <a:pt x="703" y="15061"/>
                    <a:pt x="1311" y="14288"/>
                    <a:pt x="1942" y="13549"/>
                  </a:cubicBezTo>
                  <a:cubicBezTo>
                    <a:pt x="6407" y="8156"/>
                    <a:pt x="12252" y="3739"/>
                    <a:pt x="18860" y="774"/>
                  </a:cubicBezTo>
                  <a:cubicBezTo>
                    <a:pt x="19384" y="536"/>
                    <a:pt x="19908" y="310"/>
                    <a:pt x="20432" y="107"/>
                  </a:cubicBezTo>
                  <a:lnTo>
                    <a:pt x="2043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4247250" y="2927275"/>
              <a:ext cx="479850" cy="352750"/>
            </a:xfrm>
            <a:custGeom>
              <a:avLst/>
              <a:gdLst/>
              <a:ahLst/>
              <a:cxnLst/>
              <a:rect l="l" t="t" r="r" b="b"/>
              <a:pathLst>
                <a:path w="19194" h="14110" extrusionOk="0">
                  <a:moveTo>
                    <a:pt x="19193" y="1"/>
                  </a:moveTo>
                  <a:cubicBezTo>
                    <a:pt x="18598" y="239"/>
                    <a:pt x="18003" y="489"/>
                    <a:pt x="17419" y="751"/>
                  </a:cubicBezTo>
                  <a:cubicBezTo>
                    <a:pt x="10799" y="3703"/>
                    <a:pt x="4941" y="8132"/>
                    <a:pt x="453" y="13526"/>
                  </a:cubicBezTo>
                  <a:cubicBezTo>
                    <a:pt x="298" y="13728"/>
                    <a:pt x="143" y="13919"/>
                    <a:pt x="0" y="14109"/>
                  </a:cubicBezTo>
                  <a:lnTo>
                    <a:pt x="119" y="14109"/>
                  </a:lnTo>
                  <a:cubicBezTo>
                    <a:pt x="262" y="13967"/>
                    <a:pt x="405" y="13776"/>
                    <a:pt x="536" y="13621"/>
                  </a:cubicBezTo>
                  <a:cubicBezTo>
                    <a:pt x="5001" y="8228"/>
                    <a:pt x="10847" y="3811"/>
                    <a:pt x="17455" y="846"/>
                  </a:cubicBezTo>
                  <a:cubicBezTo>
                    <a:pt x="18038" y="596"/>
                    <a:pt x="18610" y="346"/>
                    <a:pt x="19193" y="108"/>
                  </a:cubicBezTo>
                  <a:lnTo>
                    <a:pt x="1919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4281775" y="2971625"/>
              <a:ext cx="445625" cy="309300"/>
            </a:xfrm>
            <a:custGeom>
              <a:avLst/>
              <a:gdLst/>
              <a:ahLst/>
              <a:cxnLst/>
              <a:rect l="l" t="t" r="r" b="b"/>
              <a:pathLst>
                <a:path w="17825" h="12372" extrusionOk="0">
                  <a:moveTo>
                    <a:pt x="17824" y="1"/>
                  </a:moveTo>
                  <a:cubicBezTo>
                    <a:pt x="17169" y="251"/>
                    <a:pt x="16538" y="536"/>
                    <a:pt x="15895" y="822"/>
                  </a:cubicBezTo>
                  <a:cubicBezTo>
                    <a:pt x="9787" y="3537"/>
                    <a:pt x="4334" y="7513"/>
                    <a:pt x="0" y="12371"/>
                  </a:cubicBezTo>
                  <a:lnTo>
                    <a:pt x="155" y="12371"/>
                  </a:lnTo>
                  <a:cubicBezTo>
                    <a:pt x="4453" y="7573"/>
                    <a:pt x="9871" y="3620"/>
                    <a:pt x="15931" y="917"/>
                  </a:cubicBezTo>
                  <a:cubicBezTo>
                    <a:pt x="16550" y="643"/>
                    <a:pt x="17193" y="370"/>
                    <a:pt x="17824" y="120"/>
                  </a:cubicBezTo>
                  <a:lnTo>
                    <a:pt x="1782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4320475" y="3015375"/>
              <a:ext cx="406925" cy="264950"/>
            </a:xfrm>
            <a:custGeom>
              <a:avLst/>
              <a:gdLst/>
              <a:ahLst/>
              <a:cxnLst/>
              <a:rect l="l" t="t" r="r" b="b"/>
              <a:pathLst>
                <a:path w="16277" h="10598" extrusionOk="0">
                  <a:moveTo>
                    <a:pt x="16276" y="1"/>
                  </a:moveTo>
                  <a:cubicBezTo>
                    <a:pt x="15586" y="287"/>
                    <a:pt x="14883" y="572"/>
                    <a:pt x="14181" y="882"/>
                  </a:cubicBezTo>
                  <a:cubicBezTo>
                    <a:pt x="8858" y="3263"/>
                    <a:pt x="4025" y="6585"/>
                    <a:pt x="0" y="10597"/>
                  </a:cubicBezTo>
                  <a:lnTo>
                    <a:pt x="155" y="10597"/>
                  </a:lnTo>
                  <a:cubicBezTo>
                    <a:pt x="4156" y="6633"/>
                    <a:pt x="8942" y="3323"/>
                    <a:pt x="14228" y="977"/>
                  </a:cubicBezTo>
                  <a:cubicBezTo>
                    <a:pt x="14907" y="679"/>
                    <a:pt x="15597" y="382"/>
                    <a:pt x="16276" y="108"/>
                  </a:cubicBezTo>
                  <a:lnTo>
                    <a:pt x="1627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4364525" y="3058850"/>
              <a:ext cx="362875" cy="221475"/>
            </a:xfrm>
            <a:custGeom>
              <a:avLst/>
              <a:gdLst/>
              <a:ahLst/>
              <a:cxnLst/>
              <a:rect l="l" t="t" r="r" b="b"/>
              <a:pathLst>
                <a:path w="14515" h="8859" extrusionOk="0">
                  <a:moveTo>
                    <a:pt x="14514" y="0"/>
                  </a:moveTo>
                  <a:cubicBezTo>
                    <a:pt x="13764" y="298"/>
                    <a:pt x="13014" y="619"/>
                    <a:pt x="12276" y="941"/>
                  </a:cubicBezTo>
                  <a:cubicBezTo>
                    <a:pt x="7763" y="2953"/>
                    <a:pt x="3608" y="5644"/>
                    <a:pt x="0" y="8858"/>
                  </a:cubicBezTo>
                  <a:lnTo>
                    <a:pt x="143" y="8858"/>
                  </a:lnTo>
                  <a:cubicBezTo>
                    <a:pt x="3727" y="5691"/>
                    <a:pt x="7858" y="3024"/>
                    <a:pt x="12323" y="1036"/>
                  </a:cubicBezTo>
                  <a:cubicBezTo>
                    <a:pt x="13050" y="703"/>
                    <a:pt x="13776" y="405"/>
                    <a:pt x="14514" y="107"/>
                  </a:cubicBezTo>
                  <a:lnTo>
                    <a:pt x="1451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4414525" y="3102900"/>
              <a:ext cx="313150" cy="177425"/>
            </a:xfrm>
            <a:custGeom>
              <a:avLst/>
              <a:gdLst/>
              <a:ahLst/>
              <a:cxnLst/>
              <a:rect l="l" t="t" r="r" b="b"/>
              <a:pathLst>
                <a:path w="12526" h="7097" extrusionOk="0">
                  <a:moveTo>
                    <a:pt x="12526" y="0"/>
                  </a:moveTo>
                  <a:cubicBezTo>
                    <a:pt x="11716" y="310"/>
                    <a:pt x="10919" y="643"/>
                    <a:pt x="10109" y="1000"/>
                  </a:cubicBezTo>
                  <a:cubicBezTo>
                    <a:pt x="6478" y="2620"/>
                    <a:pt x="3084" y="4679"/>
                    <a:pt x="1" y="7096"/>
                  </a:cubicBezTo>
                  <a:lnTo>
                    <a:pt x="179" y="7096"/>
                  </a:lnTo>
                  <a:cubicBezTo>
                    <a:pt x="3215" y="4739"/>
                    <a:pt x="6585" y="2691"/>
                    <a:pt x="10157" y="1096"/>
                  </a:cubicBezTo>
                  <a:cubicBezTo>
                    <a:pt x="10931" y="762"/>
                    <a:pt x="11716" y="429"/>
                    <a:pt x="12526" y="119"/>
                  </a:cubicBezTo>
                  <a:lnTo>
                    <a:pt x="1252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4472275" y="3146950"/>
              <a:ext cx="255125" cy="133375"/>
            </a:xfrm>
            <a:custGeom>
              <a:avLst/>
              <a:gdLst/>
              <a:ahLst/>
              <a:cxnLst/>
              <a:rect l="l" t="t" r="r" b="b"/>
              <a:pathLst>
                <a:path w="10205" h="5335" extrusionOk="0">
                  <a:moveTo>
                    <a:pt x="10204" y="0"/>
                  </a:moveTo>
                  <a:cubicBezTo>
                    <a:pt x="9347" y="322"/>
                    <a:pt x="8490" y="679"/>
                    <a:pt x="7632" y="1048"/>
                  </a:cubicBezTo>
                  <a:cubicBezTo>
                    <a:pt x="4953" y="2239"/>
                    <a:pt x="2394" y="3691"/>
                    <a:pt x="0" y="5334"/>
                  </a:cubicBezTo>
                  <a:lnTo>
                    <a:pt x="179" y="5334"/>
                  </a:lnTo>
                  <a:cubicBezTo>
                    <a:pt x="2548" y="3727"/>
                    <a:pt x="5061" y="2334"/>
                    <a:pt x="7680" y="1155"/>
                  </a:cubicBezTo>
                  <a:cubicBezTo>
                    <a:pt x="8513" y="786"/>
                    <a:pt x="9359" y="441"/>
                    <a:pt x="10204" y="119"/>
                  </a:cubicBezTo>
                  <a:lnTo>
                    <a:pt x="10204"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4539250" y="3190700"/>
              <a:ext cx="188150" cy="90525"/>
            </a:xfrm>
            <a:custGeom>
              <a:avLst/>
              <a:gdLst/>
              <a:ahLst/>
              <a:cxnLst/>
              <a:rect l="l" t="t" r="r" b="b"/>
              <a:pathLst>
                <a:path w="7526" h="3621" extrusionOk="0">
                  <a:moveTo>
                    <a:pt x="7525" y="1"/>
                  </a:moveTo>
                  <a:cubicBezTo>
                    <a:pt x="6608" y="346"/>
                    <a:pt x="5703" y="715"/>
                    <a:pt x="4787" y="1132"/>
                  </a:cubicBezTo>
                  <a:cubicBezTo>
                    <a:pt x="3144" y="1882"/>
                    <a:pt x="1548" y="2691"/>
                    <a:pt x="0" y="3620"/>
                  </a:cubicBezTo>
                  <a:lnTo>
                    <a:pt x="191" y="3620"/>
                  </a:lnTo>
                  <a:cubicBezTo>
                    <a:pt x="1679" y="2715"/>
                    <a:pt x="3227" y="1917"/>
                    <a:pt x="4834" y="1203"/>
                  </a:cubicBezTo>
                  <a:cubicBezTo>
                    <a:pt x="5727" y="810"/>
                    <a:pt x="6620" y="453"/>
                    <a:pt x="7525" y="108"/>
                  </a:cubicBezTo>
                  <a:lnTo>
                    <a:pt x="7525"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4619625" y="3234750"/>
              <a:ext cx="108050" cy="46175"/>
            </a:xfrm>
            <a:custGeom>
              <a:avLst/>
              <a:gdLst/>
              <a:ahLst/>
              <a:cxnLst/>
              <a:rect l="l" t="t" r="r" b="b"/>
              <a:pathLst>
                <a:path w="4322" h="1847" extrusionOk="0">
                  <a:moveTo>
                    <a:pt x="4322" y="1"/>
                  </a:moveTo>
                  <a:cubicBezTo>
                    <a:pt x="3334" y="358"/>
                    <a:pt x="2369" y="751"/>
                    <a:pt x="1417" y="1191"/>
                  </a:cubicBezTo>
                  <a:cubicBezTo>
                    <a:pt x="941" y="1394"/>
                    <a:pt x="464" y="1620"/>
                    <a:pt x="0" y="1846"/>
                  </a:cubicBezTo>
                  <a:lnTo>
                    <a:pt x="250" y="1846"/>
                  </a:lnTo>
                  <a:cubicBezTo>
                    <a:pt x="655" y="1644"/>
                    <a:pt x="1060" y="1453"/>
                    <a:pt x="1464" y="1275"/>
                  </a:cubicBezTo>
                  <a:cubicBezTo>
                    <a:pt x="2393" y="858"/>
                    <a:pt x="3346" y="477"/>
                    <a:pt x="4322" y="120"/>
                  </a:cubicBezTo>
                  <a:lnTo>
                    <a:pt x="432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4720825" y="3278200"/>
              <a:ext cx="6575" cy="2725"/>
            </a:xfrm>
            <a:custGeom>
              <a:avLst/>
              <a:gdLst/>
              <a:ahLst/>
              <a:cxnLst/>
              <a:rect l="l" t="t" r="r" b="b"/>
              <a:pathLst>
                <a:path w="263" h="109" extrusionOk="0">
                  <a:moveTo>
                    <a:pt x="262" y="1"/>
                  </a:moveTo>
                  <a:cubicBezTo>
                    <a:pt x="179" y="25"/>
                    <a:pt x="83" y="60"/>
                    <a:pt x="0" y="108"/>
                  </a:cubicBezTo>
                  <a:lnTo>
                    <a:pt x="262" y="108"/>
                  </a:lnTo>
                  <a:lnTo>
                    <a:pt x="26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4"/>
          <p:cNvSpPr/>
          <p:nvPr/>
        </p:nvSpPr>
        <p:spPr>
          <a:xfrm>
            <a:off x="544850" y="1131625"/>
            <a:ext cx="8054400" cy="3623100"/>
          </a:xfrm>
          <a:prstGeom prst="roundRect">
            <a:avLst>
              <a:gd name="adj" fmla="val 4881"/>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2" name="Google Shape;132;p4"/>
          <p:cNvSpPr txBox="1">
            <a:spLocks noGrp="1"/>
          </p:cNvSpPr>
          <p:nvPr>
            <p:ph type="body" idx="1"/>
          </p:nvPr>
        </p:nvSpPr>
        <p:spPr>
          <a:xfrm>
            <a:off x="720000" y="1162777"/>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8848-4292-414E-86D5-F4E7F45AC3EF}"/>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A68658-A51B-4289-8146-443F3C908D7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1A484D5-C880-4D8D-A058-480E9F9D4756}"/>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DAF96E-019D-43BC-B437-F828373324EA}"/>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74884A9-EA97-4ACE-8772-765EDC2239E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85BD25-3F7E-409D-B20B-BF56D03AB2AB}"/>
              </a:ext>
            </a:extLst>
          </p:cNvPr>
          <p:cNvSpPr>
            <a:spLocks noGrp="1"/>
          </p:cNvSpPr>
          <p:nvPr>
            <p:ph type="dt" sz="half" idx="10"/>
          </p:nvPr>
        </p:nvSpPr>
        <p:spPr/>
        <p:txBody>
          <a:bodyPr/>
          <a:lstStyle/>
          <a:p>
            <a:fld id="{7869ADF6-43DE-4574-8BD8-55FAAA31DD10}" type="datetimeFigureOut">
              <a:rPr lang="en-US" smtClean="0"/>
              <a:t>1/7/2022</a:t>
            </a:fld>
            <a:endParaRPr lang="en-US"/>
          </a:p>
        </p:txBody>
      </p:sp>
      <p:sp>
        <p:nvSpPr>
          <p:cNvPr id="8" name="Footer Placeholder 7">
            <a:extLst>
              <a:ext uri="{FF2B5EF4-FFF2-40B4-BE49-F238E27FC236}">
                <a16:creationId xmlns:a16="http://schemas.microsoft.com/office/drawing/2014/main" id="{F9DC3049-5F82-4068-BBC2-532BC23818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8C555A-DF7C-4EFA-9E0D-ABA176C6B60C}"/>
              </a:ext>
            </a:extLst>
          </p:cNvPr>
          <p:cNvSpPr>
            <a:spLocks noGrp="1"/>
          </p:cNvSpPr>
          <p:nvPr>
            <p:ph type="sldNum" sz="quarter" idx="12"/>
          </p:nvPr>
        </p:nvSpPr>
        <p:spPr/>
        <p:txBody>
          <a:bodyPr/>
          <a:lstStyle/>
          <a:p>
            <a:fld id="{CA79B7C8-D0C0-47C7-8776-FF256E7F74E3}" type="slidenum">
              <a:rPr lang="en-US" smtClean="0"/>
              <a:t>‹#›</a:t>
            </a:fld>
            <a:endParaRPr lang="en-US"/>
          </a:p>
        </p:txBody>
      </p:sp>
    </p:spTree>
    <p:extLst>
      <p:ext uri="{BB962C8B-B14F-4D97-AF65-F5344CB8AC3E}">
        <p14:creationId xmlns:p14="http://schemas.microsoft.com/office/powerpoint/2010/main" val="1115618618"/>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E16B-B878-4E33-B77C-CE6BB55AF8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622FDC-EBB7-4090-8034-D50BBE6010B6}"/>
              </a:ext>
            </a:extLst>
          </p:cNvPr>
          <p:cNvSpPr>
            <a:spLocks noGrp="1"/>
          </p:cNvSpPr>
          <p:nvPr>
            <p:ph type="dt" sz="half" idx="10"/>
          </p:nvPr>
        </p:nvSpPr>
        <p:spPr/>
        <p:txBody>
          <a:bodyPr/>
          <a:lstStyle/>
          <a:p>
            <a:fld id="{7869ADF6-43DE-4574-8BD8-55FAAA31DD10}" type="datetimeFigureOut">
              <a:rPr lang="en-US" smtClean="0"/>
              <a:t>1/7/2022</a:t>
            </a:fld>
            <a:endParaRPr lang="en-US"/>
          </a:p>
        </p:txBody>
      </p:sp>
      <p:sp>
        <p:nvSpPr>
          <p:cNvPr id="4" name="Footer Placeholder 3">
            <a:extLst>
              <a:ext uri="{FF2B5EF4-FFF2-40B4-BE49-F238E27FC236}">
                <a16:creationId xmlns:a16="http://schemas.microsoft.com/office/drawing/2014/main" id="{75E022EC-85AA-454F-89A5-F2D776B3FD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F3D343-4C74-4CE1-9A6C-73301E0C262D}"/>
              </a:ext>
            </a:extLst>
          </p:cNvPr>
          <p:cNvSpPr>
            <a:spLocks noGrp="1"/>
          </p:cNvSpPr>
          <p:nvPr>
            <p:ph type="sldNum" sz="quarter" idx="12"/>
          </p:nvPr>
        </p:nvSpPr>
        <p:spPr/>
        <p:txBody>
          <a:bodyPr/>
          <a:lstStyle/>
          <a:p>
            <a:fld id="{CA79B7C8-D0C0-47C7-8776-FF256E7F74E3}" type="slidenum">
              <a:rPr lang="en-US" smtClean="0"/>
              <a:t>‹#›</a:t>
            </a:fld>
            <a:endParaRPr lang="en-US"/>
          </a:p>
        </p:txBody>
      </p:sp>
    </p:spTree>
    <p:extLst>
      <p:ext uri="{BB962C8B-B14F-4D97-AF65-F5344CB8AC3E}">
        <p14:creationId xmlns:p14="http://schemas.microsoft.com/office/powerpoint/2010/main" val="197445886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B7CB9C-F1E5-4BDB-A2DC-6A7796AE1F0F}"/>
              </a:ext>
            </a:extLst>
          </p:cNvPr>
          <p:cNvSpPr>
            <a:spLocks noGrp="1"/>
          </p:cNvSpPr>
          <p:nvPr>
            <p:ph type="dt" sz="half" idx="10"/>
          </p:nvPr>
        </p:nvSpPr>
        <p:spPr/>
        <p:txBody>
          <a:bodyPr/>
          <a:lstStyle/>
          <a:p>
            <a:fld id="{7869ADF6-43DE-4574-8BD8-55FAAA31DD10}" type="datetimeFigureOut">
              <a:rPr lang="en-US" smtClean="0"/>
              <a:t>1/7/2022</a:t>
            </a:fld>
            <a:endParaRPr lang="en-US"/>
          </a:p>
        </p:txBody>
      </p:sp>
      <p:sp>
        <p:nvSpPr>
          <p:cNvPr id="3" name="Footer Placeholder 2">
            <a:extLst>
              <a:ext uri="{FF2B5EF4-FFF2-40B4-BE49-F238E27FC236}">
                <a16:creationId xmlns:a16="http://schemas.microsoft.com/office/drawing/2014/main" id="{2F9BB50B-5D3F-41AB-8145-57C101B546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5C3164-67EF-4AE0-A9D9-1B4B5BA16434}"/>
              </a:ext>
            </a:extLst>
          </p:cNvPr>
          <p:cNvSpPr>
            <a:spLocks noGrp="1"/>
          </p:cNvSpPr>
          <p:nvPr>
            <p:ph type="sldNum" sz="quarter" idx="12"/>
          </p:nvPr>
        </p:nvSpPr>
        <p:spPr/>
        <p:txBody>
          <a:bodyPr/>
          <a:lstStyle/>
          <a:p>
            <a:fld id="{CA79B7C8-D0C0-47C7-8776-FF256E7F74E3}" type="slidenum">
              <a:rPr lang="en-US" smtClean="0"/>
              <a:t>‹#›</a:t>
            </a:fld>
            <a:endParaRPr lang="en-US"/>
          </a:p>
        </p:txBody>
      </p:sp>
    </p:spTree>
    <p:extLst>
      <p:ext uri="{BB962C8B-B14F-4D97-AF65-F5344CB8AC3E}">
        <p14:creationId xmlns:p14="http://schemas.microsoft.com/office/powerpoint/2010/main" val="2141421072"/>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E9D23-D545-4C5A-8013-2C67C41013C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5253540-0704-42EB-84D9-5CDE96013E44}"/>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0A8B52-73D0-4C91-B304-FF7A2EB04FD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65F03DC-5D6D-449B-ABB1-3FEB93662C42}"/>
              </a:ext>
            </a:extLst>
          </p:cNvPr>
          <p:cNvSpPr>
            <a:spLocks noGrp="1"/>
          </p:cNvSpPr>
          <p:nvPr>
            <p:ph type="dt" sz="half" idx="10"/>
          </p:nvPr>
        </p:nvSpPr>
        <p:spPr/>
        <p:txBody>
          <a:bodyPr/>
          <a:lstStyle/>
          <a:p>
            <a:fld id="{7869ADF6-43DE-4574-8BD8-55FAAA31DD10}" type="datetimeFigureOut">
              <a:rPr lang="en-US" smtClean="0"/>
              <a:t>1/7/2022</a:t>
            </a:fld>
            <a:endParaRPr lang="en-US"/>
          </a:p>
        </p:txBody>
      </p:sp>
      <p:sp>
        <p:nvSpPr>
          <p:cNvPr id="6" name="Footer Placeholder 5">
            <a:extLst>
              <a:ext uri="{FF2B5EF4-FFF2-40B4-BE49-F238E27FC236}">
                <a16:creationId xmlns:a16="http://schemas.microsoft.com/office/drawing/2014/main" id="{152E1119-5287-4E8D-B648-612387C02A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C03896-BE90-407F-BF3C-8F8836962272}"/>
              </a:ext>
            </a:extLst>
          </p:cNvPr>
          <p:cNvSpPr>
            <a:spLocks noGrp="1"/>
          </p:cNvSpPr>
          <p:nvPr>
            <p:ph type="sldNum" sz="quarter" idx="12"/>
          </p:nvPr>
        </p:nvSpPr>
        <p:spPr/>
        <p:txBody>
          <a:bodyPr/>
          <a:lstStyle/>
          <a:p>
            <a:fld id="{CA79B7C8-D0C0-47C7-8776-FF256E7F74E3}" type="slidenum">
              <a:rPr lang="en-US" smtClean="0"/>
              <a:t>‹#›</a:t>
            </a:fld>
            <a:endParaRPr lang="en-US"/>
          </a:p>
        </p:txBody>
      </p:sp>
    </p:spTree>
    <p:extLst>
      <p:ext uri="{BB962C8B-B14F-4D97-AF65-F5344CB8AC3E}">
        <p14:creationId xmlns:p14="http://schemas.microsoft.com/office/powerpoint/2010/main" val="2051421618"/>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44B6E-2867-4253-A847-3C30C12C5C4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6836A3C6-E593-4C7A-A1F5-CD1CAA91A68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6852601-B456-4B26-A1FE-0E3C183343F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8157A05-EF36-4094-8E31-FD5A6969E37D}"/>
              </a:ext>
            </a:extLst>
          </p:cNvPr>
          <p:cNvSpPr>
            <a:spLocks noGrp="1"/>
          </p:cNvSpPr>
          <p:nvPr>
            <p:ph type="dt" sz="half" idx="10"/>
          </p:nvPr>
        </p:nvSpPr>
        <p:spPr/>
        <p:txBody>
          <a:bodyPr/>
          <a:lstStyle/>
          <a:p>
            <a:fld id="{7869ADF6-43DE-4574-8BD8-55FAAA31DD10}" type="datetimeFigureOut">
              <a:rPr lang="en-US" smtClean="0"/>
              <a:t>1/7/2022</a:t>
            </a:fld>
            <a:endParaRPr lang="en-US"/>
          </a:p>
        </p:txBody>
      </p:sp>
      <p:sp>
        <p:nvSpPr>
          <p:cNvPr id="6" name="Footer Placeholder 5">
            <a:extLst>
              <a:ext uri="{FF2B5EF4-FFF2-40B4-BE49-F238E27FC236}">
                <a16:creationId xmlns:a16="http://schemas.microsoft.com/office/drawing/2014/main" id="{116F9970-C521-47A3-95EF-2D792822B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BE6451-1B91-4927-8404-30D57C134B7B}"/>
              </a:ext>
            </a:extLst>
          </p:cNvPr>
          <p:cNvSpPr>
            <a:spLocks noGrp="1"/>
          </p:cNvSpPr>
          <p:nvPr>
            <p:ph type="sldNum" sz="quarter" idx="12"/>
          </p:nvPr>
        </p:nvSpPr>
        <p:spPr/>
        <p:txBody>
          <a:bodyPr/>
          <a:lstStyle/>
          <a:p>
            <a:fld id="{CA79B7C8-D0C0-47C7-8776-FF256E7F74E3}" type="slidenum">
              <a:rPr lang="en-US" smtClean="0"/>
              <a:t>‹#›</a:t>
            </a:fld>
            <a:endParaRPr lang="en-US"/>
          </a:p>
        </p:txBody>
      </p:sp>
    </p:spTree>
    <p:extLst>
      <p:ext uri="{BB962C8B-B14F-4D97-AF65-F5344CB8AC3E}">
        <p14:creationId xmlns:p14="http://schemas.microsoft.com/office/powerpoint/2010/main" val="818269301"/>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BBC8-1F1E-4F77-B2D7-3420F02E86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D2307A-A694-444C-B0F8-7C400109D4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132CE8-C930-46FA-A68A-014C55CF84A6}"/>
              </a:ext>
            </a:extLst>
          </p:cNvPr>
          <p:cNvSpPr>
            <a:spLocks noGrp="1"/>
          </p:cNvSpPr>
          <p:nvPr>
            <p:ph type="dt" sz="half" idx="10"/>
          </p:nvPr>
        </p:nvSpPr>
        <p:spPr/>
        <p:txBody>
          <a:bodyPr/>
          <a:lstStyle/>
          <a:p>
            <a:fld id="{7869ADF6-43DE-4574-8BD8-55FAAA31DD10}" type="datetimeFigureOut">
              <a:rPr lang="en-US" smtClean="0"/>
              <a:t>1/7/2022</a:t>
            </a:fld>
            <a:endParaRPr lang="en-US"/>
          </a:p>
        </p:txBody>
      </p:sp>
      <p:sp>
        <p:nvSpPr>
          <p:cNvPr id="5" name="Footer Placeholder 4">
            <a:extLst>
              <a:ext uri="{FF2B5EF4-FFF2-40B4-BE49-F238E27FC236}">
                <a16:creationId xmlns:a16="http://schemas.microsoft.com/office/drawing/2014/main" id="{1D60BB66-D0A9-4BC8-8047-2C7C5469D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949BE-F86A-45D7-A0F7-DBC45D9CA51C}"/>
              </a:ext>
            </a:extLst>
          </p:cNvPr>
          <p:cNvSpPr>
            <a:spLocks noGrp="1"/>
          </p:cNvSpPr>
          <p:nvPr>
            <p:ph type="sldNum" sz="quarter" idx="12"/>
          </p:nvPr>
        </p:nvSpPr>
        <p:spPr/>
        <p:txBody>
          <a:bodyPr/>
          <a:lstStyle/>
          <a:p>
            <a:fld id="{CA79B7C8-D0C0-47C7-8776-FF256E7F74E3}" type="slidenum">
              <a:rPr lang="en-US" smtClean="0"/>
              <a:t>‹#›</a:t>
            </a:fld>
            <a:endParaRPr lang="en-US"/>
          </a:p>
        </p:txBody>
      </p:sp>
    </p:spTree>
    <p:extLst>
      <p:ext uri="{BB962C8B-B14F-4D97-AF65-F5344CB8AC3E}">
        <p14:creationId xmlns:p14="http://schemas.microsoft.com/office/powerpoint/2010/main" val="2109061408"/>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67B041-E27D-45DE-A884-8E3AFAFA5AC8}"/>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68C2E6-3216-43D2-BC58-A58473E20999}"/>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C83FB-2B09-4A71-B818-9D631AADEAC1}"/>
              </a:ext>
            </a:extLst>
          </p:cNvPr>
          <p:cNvSpPr>
            <a:spLocks noGrp="1"/>
          </p:cNvSpPr>
          <p:nvPr>
            <p:ph type="dt" sz="half" idx="10"/>
          </p:nvPr>
        </p:nvSpPr>
        <p:spPr/>
        <p:txBody>
          <a:bodyPr/>
          <a:lstStyle/>
          <a:p>
            <a:fld id="{7869ADF6-43DE-4574-8BD8-55FAAA31DD10}" type="datetimeFigureOut">
              <a:rPr lang="en-US" smtClean="0"/>
              <a:t>1/7/2022</a:t>
            </a:fld>
            <a:endParaRPr lang="en-US"/>
          </a:p>
        </p:txBody>
      </p:sp>
      <p:sp>
        <p:nvSpPr>
          <p:cNvPr id="5" name="Footer Placeholder 4">
            <a:extLst>
              <a:ext uri="{FF2B5EF4-FFF2-40B4-BE49-F238E27FC236}">
                <a16:creationId xmlns:a16="http://schemas.microsoft.com/office/drawing/2014/main" id="{5FC8D88E-95D2-4DF4-A6B9-626B5A582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410E7-27A4-4EF7-84CF-C37621B69CA1}"/>
              </a:ext>
            </a:extLst>
          </p:cNvPr>
          <p:cNvSpPr>
            <a:spLocks noGrp="1"/>
          </p:cNvSpPr>
          <p:nvPr>
            <p:ph type="sldNum" sz="quarter" idx="12"/>
          </p:nvPr>
        </p:nvSpPr>
        <p:spPr/>
        <p:txBody>
          <a:bodyPr/>
          <a:lstStyle/>
          <a:p>
            <a:fld id="{CA79B7C8-D0C0-47C7-8776-FF256E7F74E3}" type="slidenum">
              <a:rPr lang="en-US" smtClean="0"/>
              <a:t>‹#›</a:t>
            </a:fld>
            <a:endParaRPr lang="en-US"/>
          </a:p>
        </p:txBody>
      </p:sp>
    </p:spTree>
    <p:extLst>
      <p:ext uri="{BB962C8B-B14F-4D97-AF65-F5344CB8AC3E}">
        <p14:creationId xmlns:p14="http://schemas.microsoft.com/office/powerpoint/2010/main" val="3989939736"/>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11" name="Freeform 6"/>
          <p:cNvSpPr/>
          <p:nvPr/>
        </p:nvSpPr>
        <p:spPr bwMode="auto">
          <a:xfrm>
            <a:off x="0" y="-2381"/>
            <a:ext cx="9144000" cy="3902869"/>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07501" y="1086861"/>
            <a:ext cx="7929000" cy="2228288"/>
          </a:xfrm>
        </p:spPr>
        <p:txBody>
          <a:bodyPr/>
          <a:lstStyle>
            <a:lvl1pPr>
              <a:defRPr sz="405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607501" y="3960635"/>
            <a:ext cx="7929000" cy="326231"/>
          </a:xfrm>
        </p:spPr>
        <p:txBody>
          <a:bodyPr anchor="t"/>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171ABC89-1696-45ED-8DF6-8BD4CE978906}" type="datetimeFigureOut">
              <a:rPr lang="ar-EG" smtClean="0"/>
              <a:t>04/06/1443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449F2D7-9AD1-4F58-BC12-0CFE957D0236}" type="slidenum">
              <a:rPr lang="ar-EG" smtClean="0"/>
              <a:t>‹#›</a:t>
            </a:fld>
            <a:endParaRPr lang="ar-EG"/>
          </a:p>
        </p:txBody>
      </p:sp>
    </p:spTree>
    <p:extLst>
      <p:ext uri="{BB962C8B-B14F-4D97-AF65-F5344CB8AC3E}">
        <p14:creationId xmlns:p14="http://schemas.microsoft.com/office/powerpoint/2010/main" val="40077153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11"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335391"/>
            <a:ext cx="7928999" cy="727838"/>
          </a:xfrm>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a:xfrm>
            <a:off x="614034" y="1666716"/>
            <a:ext cx="7915931" cy="2727383"/>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171ABC89-1696-45ED-8DF6-8BD4CE978906}" type="datetimeFigureOut">
              <a:rPr lang="ar-EG" smtClean="0"/>
              <a:t>04/06/1443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449F2D7-9AD1-4F58-BC12-0CFE957D0236}" type="slidenum">
              <a:rPr lang="ar-EG" smtClean="0"/>
              <a:t>‹#›</a:t>
            </a:fld>
            <a:endParaRPr lang="ar-EG"/>
          </a:p>
        </p:txBody>
      </p:sp>
    </p:spTree>
    <p:extLst>
      <p:ext uri="{BB962C8B-B14F-4D97-AF65-F5344CB8AC3E}">
        <p14:creationId xmlns:p14="http://schemas.microsoft.com/office/powerpoint/2010/main" val="5935001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10" name="Freeform 7"/>
          <p:cNvSpPr/>
          <p:nvPr/>
        </p:nvSpPr>
        <p:spPr bwMode="auto">
          <a:xfrm>
            <a:off x="0" y="1"/>
            <a:ext cx="9144000" cy="3902869"/>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2213547"/>
            <a:ext cx="7921064" cy="1101600"/>
          </a:xfrm>
        </p:spPr>
        <p:txBody>
          <a:bodyPr anchor="b"/>
          <a:lstStyle>
            <a:lvl1pPr algn="r">
              <a:defRPr sz="3600" b="1"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07500" y="3960901"/>
            <a:ext cx="7921064" cy="325466"/>
          </a:xfrm>
        </p:spPr>
        <p:txBody>
          <a:bodyPr anchor="t">
            <a:no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171ABC89-1696-45ED-8DF6-8BD4CE978906}" type="datetimeFigureOut">
              <a:rPr lang="ar-EG" smtClean="0"/>
              <a:t>04/06/1443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449F2D7-9AD1-4F58-BC12-0CFE957D0236}" type="slidenum">
              <a:rPr lang="ar-EG" smtClean="0"/>
              <a:t>‹#›</a:t>
            </a:fld>
            <a:endParaRPr lang="ar-EG"/>
          </a:p>
        </p:txBody>
      </p:sp>
    </p:spTree>
    <p:extLst>
      <p:ext uri="{BB962C8B-B14F-4D97-AF65-F5344CB8AC3E}">
        <p14:creationId xmlns:p14="http://schemas.microsoft.com/office/powerpoint/2010/main" val="2877075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3"/>
        <p:cNvGrpSpPr/>
        <p:nvPr/>
      </p:nvGrpSpPr>
      <p:grpSpPr>
        <a:xfrm>
          <a:off x="0" y="0"/>
          <a:ext cx="0" cy="0"/>
          <a:chOff x="0" y="0"/>
          <a:chExt cx="0" cy="0"/>
        </a:xfrm>
      </p:grpSpPr>
      <p:sp>
        <p:nvSpPr>
          <p:cNvPr id="134" name="Google Shape;134;p5"/>
          <p:cNvSpPr/>
          <p:nvPr/>
        </p:nvSpPr>
        <p:spPr>
          <a:xfrm>
            <a:off x="4711050" y="2650200"/>
            <a:ext cx="3066900" cy="18633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2403001" y="1386300"/>
            <a:ext cx="1129800" cy="10698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1434450" y="2650200"/>
            <a:ext cx="3066900" cy="18633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5679601" y="1386300"/>
            <a:ext cx="1129800" cy="10698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5"/>
          <p:cNvGrpSpPr/>
          <p:nvPr/>
        </p:nvGrpSpPr>
        <p:grpSpPr>
          <a:xfrm>
            <a:off x="42" y="15"/>
            <a:ext cx="2854763" cy="2416971"/>
            <a:chOff x="5876925" y="1069000"/>
            <a:chExt cx="1135275" cy="961175"/>
          </a:xfrm>
        </p:grpSpPr>
        <p:sp>
          <p:nvSpPr>
            <p:cNvPr id="139" name="Google Shape;139;p5"/>
            <p:cNvSpPr/>
            <p:nvPr/>
          </p:nvSpPr>
          <p:spPr>
            <a:xfrm>
              <a:off x="5876925" y="1069900"/>
              <a:ext cx="1135275" cy="960275"/>
            </a:xfrm>
            <a:custGeom>
              <a:avLst/>
              <a:gdLst/>
              <a:ahLst/>
              <a:cxnLst/>
              <a:rect l="l" t="t" r="r" b="b"/>
              <a:pathLst>
                <a:path w="45411" h="38411" extrusionOk="0">
                  <a:moveTo>
                    <a:pt x="45244" y="1"/>
                  </a:moveTo>
                  <a:cubicBezTo>
                    <a:pt x="44244" y="5549"/>
                    <a:pt x="41862" y="10907"/>
                    <a:pt x="38291" y="15598"/>
                  </a:cubicBezTo>
                  <a:cubicBezTo>
                    <a:pt x="34338" y="20789"/>
                    <a:pt x="29194" y="24813"/>
                    <a:pt x="23420" y="27218"/>
                  </a:cubicBezTo>
                  <a:cubicBezTo>
                    <a:pt x="21026" y="28230"/>
                    <a:pt x="18479" y="28980"/>
                    <a:pt x="16014" y="29707"/>
                  </a:cubicBezTo>
                  <a:cubicBezTo>
                    <a:pt x="13585" y="30421"/>
                    <a:pt x="11073" y="31183"/>
                    <a:pt x="8703" y="32159"/>
                  </a:cubicBezTo>
                  <a:cubicBezTo>
                    <a:pt x="6322" y="33148"/>
                    <a:pt x="2631" y="35053"/>
                    <a:pt x="0" y="38172"/>
                  </a:cubicBezTo>
                  <a:lnTo>
                    <a:pt x="0" y="38410"/>
                  </a:lnTo>
                  <a:cubicBezTo>
                    <a:pt x="2619" y="35231"/>
                    <a:pt x="6358" y="33290"/>
                    <a:pt x="8763" y="32314"/>
                  </a:cubicBezTo>
                  <a:cubicBezTo>
                    <a:pt x="11132" y="31326"/>
                    <a:pt x="13645" y="30588"/>
                    <a:pt x="16062" y="29873"/>
                  </a:cubicBezTo>
                  <a:cubicBezTo>
                    <a:pt x="18526" y="29147"/>
                    <a:pt x="21074" y="28385"/>
                    <a:pt x="23479" y="27373"/>
                  </a:cubicBezTo>
                  <a:cubicBezTo>
                    <a:pt x="29277" y="24944"/>
                    <a:pt x="34433" y="20908"/>
                    <a:pt x="38410" y="15693"/>
                  </a:cubicBezTo>
                  <a:cubicBezTo>
                    <a:pt x="41993" y="10966"/>
                    <a:pt x="44398" y="5585"/>
                    <a:pt x="4541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5877200" y="1069600"/>
              <a:ext cx="1082900" cy="895375"/>
            </a:xfrm>
            <a:custGeom>
              <a:avLst/>
              <a:gdLst/>
              <a:ahLst/>
              <a:cxnLst/>
              <a:rect l="l" t="t" r="r" b="b"/>
              <a:pathLst>
                <a:path w="43316" h="35815" extrusionOk="0">
                  <a:moveTo>
                    <a:pt x="43149" y="1"/>
                  </a:moveTo>
                  <a:cubicBezTo>
                    <a:pt x="42090" y="5359"/>
                    <a:pt x="39744" y="10502"/>
                    <a:pt x="36303" y="15026"/>
                  </a:cubicBezTo>
                  <a:cubicBezTo>
                    <a:pt x="32338" y="20229"/>
                    <a:pt x="27207" y="24242"/>
                    <a:pt x="21432" y="26659"/>
                  </a:cubicBezTo>
                  <a:cubicBezTo>
                    <a:pt x="19039" y="27671"/>
                    <a:pt x="16491" y="28409"/>
                    <a:pt x="14026" y="29135"/>
                  </a:cubicBezTo>
                  <a:cubicBezTo>
                    <a:pt x="11598" y="29850"/>
                    <a:pt x="9085" y="30612"/>
                    <a:pt x="6716" y="31600"/>
                  </a:cubicBezTo>
                  <a:cubicBezTo>
                    <a:pt x="4882" y="32350"/>
                    <a:pt x="2299" y="33648"/>
                    <a:pt x="1" y="35612"/>
                  </a:cubicBezTo>
                  <a:lnTo>
                    <a:pt x="1" y="35815"/>
                  </a:lnTo>
                  <a:cubicBezTo>
                    <a:pt x="2311" y="33814"/>
                    <a:pt x="4942" y="32505"/>
                    <a:pt x="6776" y="31743"/>
                  </a:cubicBezTo>
                  <a:cubicBezTo>
                    <a:pt x="9145" y="30755"/>
                    <a:pt x="11657" y="30016"/>
                    <a:pt x="14062" y="29302"/>
                  </a:cubicBezTo>
                  <a:cubicBezTo>
                    <a:pt x="16539" y="28576"/>
                    <a:pt x="19087" y="27814"/>
                    <a:pt x="21492" y="26802"/>
                  </a:cubicBezTo>
                  <a:cubicBezTo>
                    <a:pt x="27278" y="24373"/>
                    <a:pt x="32445" y="20349"/>
                    <a:pt x="36422" y="15122"/>
                  </a:cubicBezTo>
                  <a:cubicBezTo>
                    <a:pt x="39887" y="10562"/>
                    <a:pt x="42244" y="5382"/>
                    <a:pt x="4331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5877200" y="1069000"/>
              <a:ext cx="1029925" cy="843300"/>
            </a:xfrm>
            <a:custGeom>
              <a:avLst/>
              <a:gdLst/>
              <a:ahLst/>
              <a:cxnLst/>
              <a:rect l="l" t="t" r="r" b="b"/>
              <a:pathLst>
                <a:path w="41197" h="33732" extrusionOk="0">
                  <a:moveTo>
                    <a:pt x="41030" y="1"/>
                  </a:moveTo>
                  <a:cubicBezTo>
                    <a:pt x="39934" y="5168"/>
                    <a:pt x="37625" y="10109"/>
                    <a:pt x="34327" y="14479"/>
                  </a:cubicBezTo>
                  <a:cubicBezTo>
                    <a:pt x="30362" y="19670"/>
                    <a:pt x="25230" y="23682"/>
                    <a:pt x="19456" y="26099"/>
                  </a:cubicBezTo>
                  <a:cubicBezTo>
                    <a:pt x="17063" y="27111"/>
                    <a:pt x="14515" y="27850"/>
                    <a:pt x="12038" y="28588"/>
                  </a:cubicBezTo>
                  <a:cubicBezTo>
                    <a:pt x="9621" y="29290"/>
                    <a:pt x="7097" y="30052"/>
                    <a:pt x="4740" y="31040"/>
                  </a:cubicBezTo>
                  <a:cubicBezTo>
                    <a:pt x="3430" y="31588"/>
                    <a:pt x="1715" y="32410"/>
                    <a:pt x="1" y="33553"/>
                  </a:cubicBezTo>
                  <a:lnTo>
                    <a:pt x="1" y="33731"/>
                  </a:lnTo>
                  <a:cubicBezTo>
                    <a:pt x="1727" y="32553"/>
                    <a:pt x="3466" y="31719"/>
                    <a:pt x="4799" y="31171"/>
                  </a:cubicBezTo>
                  <a:cubicBezTo>
                    <a:pt x="7157" y="30183"/>
                    <a:pt x="9681" y="29445"/>
                    <a:pt x="12086" y="28731"/>
                  </a:cubicBezTo>
                  <a:cubicBezTo>
                    <a:pt x="14562" y="28004"/>
                    <a:pt x="17098" y="27242"/>
                    <a:pt x="19515" y="26230"/>
                  </a:cubicBezTo>
                  <a:cubicBezTo>
                    <a:pt x="25302" y="23801"/>
                    <a:pt x="30469" y="19765"/>
                    <a:pt x="34446" y="14550"/>
                  </a:cubicBezTo>
                  <a:cubicBezTo>
                    <a:pt x="37779" y="10157"/>
                    <a:pt x="40077" y="5180"/>
                    <a:pt x="41197"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5876925" y="1069600"/>
              <a:ext cx="977525" cy="798350"/>
            </a:xfrm>
            <a:custGeom>
              <a:avLst/>
              <a:gdLst/>
              <a:ahLst/>
              <a:cxnLst/>
              <a:rect l="l" t="t" r="r" b="b"/>
              <a:pathLst>
                <a:path w="39101" h="31934" extrusionOk="0">
                  <a:moveTo>
                    <a:pt x="38933" y="1"/>
                  </a:moveTo>
                  <a:cubicBezTo>
                    <a:pt x="37790" y="4942"/>
                    <a:pt x="35540" y="9669"/>
                    <a:pt x="32337" y="13872"/>
                  </a:cubicBezTo>
                  <a:cubicBezTo>
                    <a:pt x="28385" y="19063"/>
                    <a:pt x="23241" y="23087"/>
                    <a:pt x="17466" y="25492"/>
                  </a:cubicBezTo>
                  <a:cubicBezTo>
                    <a:pt x="15073" y="26504"/>
                    <a:pt x="12525" y="27254"/>
                    <a:pt x="10061" y="27980"/>
                  </a:cubicBezTo>
                  <a:cubicBezTo>
                    <a:pt x="7632" y="28695"/>
                    <a:pt x="5120" y="29445"/>
                    <a:pt x="2750" y="30433"/>
                  </a:cubicBezTo>
                  <a:cubicBezTo>
                    <a:pt x="1953" y="30755"/>
                    <a:pt x="1012" y="31207"/>
                    <a:pt x="0" y="31755"/>
                  </a:cubicBezTo>
                  <a:lnTo>
                    <a:pt x="0" y="31933"/>
                  </a:lnTo>
                  <a:cubicBezTo>
                    <a:pt x="1024" y="31374"/>
                    <a:pt x="1988" y="30921"/>
                    <a:pt x="2810" y="30576"/>
                  </a:cubicBezTo>
                  <a:cubicBezTo>
                    <a:pt x="5179" y="29600"/>
                    <a:pt x="7691" y="28850"/>
                    <a:pt x="10108" y="28135"/>
                  </a:cubicBezTo>
                  <a:cubicBezTo>
                    <a:pt x="12573" y="27409"/>
                    <a:pt x="15121" y="26647"/>
                    <a:pt x="17526" y="25635"/>
                  </a:cubicBezTo>
                  <a:cubicBezTo>
                    <a:pt x="23324" y="23218"/>
                    <a:pt x="28480" y="19182"/>
                    <a:pt x="32456" y="13955"/>
                  </a:cubicBezTo>
                  <a:cubicBezTo>
                    <a:pt x="35671" y="9728"/>
                    <a:pt x="37933" y="4966"/>
                    <a:pt x="3910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5876925" y="1069300"/>
              <a:ext cx="924225" cy="759050"/>
            </a:xfrm>
            <a:custGeom>
              <a:avLst/>
              <a:gdLst/>
              <a:ahLst/>
              <a:cxnLst/>
              <a:rect l="l" t="t" r="r" b="b"/>
              <a:pathLst>
                <a:path w="36969" h="30362" extrusionOk="0">
                  <a:moveTo>
                    <a:pt x="36802" y="1"/>
                  </a:moveTo>
                  <a:cubicBezTo>
                    <a:pt x="35612" y="4740"/>
                    <a:pt x="33421" y="9264"/>
                    <a:pt x="30361" y="13300"/>
                  </a:cubicBezTo>
                  <a:cubicBezTo>
                    <a:pt x="26396" y="18491"/>
                    <a:pt x="21265" y="22516"/>
                    <a:pt x="15490" y="24921"/>
                  </a:cubicBezTo>
                  <a:cubicBezTo>
                    <a:pt x="13085" y="25933"/>
                    <a:pt x="10549" y="26683"/>
                    <a:pt x="8084" y="27409"/>
                  </a:cubicBezTo>
                  <a:cubicBezTo>
                    <a:pt x="5655" y="28123"/>
                    <a:pt x="3143" y="28885"/>
                    <a:pt x="774" y="29862"/>
                  </a:cubicBezTo>
                  <a:cubicBezTo>
                    <a:pt x="536" y="29969"/>
                    <a:pt x="262" y="30076"/>
                    <a:pt x="0" y="30195"/>
                  </a:cubicBezTo>
                  <a:lnTo>
                    <a:pt x="0" y="30362"/>
                  </a:lnTo>
                  <a:cubicBezTo>
                    <a:pt x="286" y="30219"/>
                    <a:pt x="560" y="30100"/>
                    <a:pt x="833" y="30005"/>
                  </a:cubicBezTo>
                  <a:cubicBezTo>
                    <a:pt x="3203" y="29016"/>
                    <a:pt x="5715" y="28278"/>
                    <a:pt x="8120" y="27564"/>
                  </a:cubicBezTo>
                  <a:cubicBezTo>
                    <a:pt x="10597" y="26826"/>
                    <a:pt x="13145" y="26075"/>
                    <a:pt x="15550" y="25063"/>
                  </a:cubicBezTo>
                  <a:cubicBezTo>
                    <a:pt x="21336" y="22635"/>
                    <a:pt x="26503" y="18598"/>
                    <a:pt x="30480" y="13372"/>
                  </a:cubicBezTo>
                  <a:cubicBezTo>
                    <a:pt x="33564" y="9312"/>
                    <a:pt x="35766" y="4763"/>
                    <a:pt x="36969"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5876925" y="1069000"/>
              <a:ext cx="870950" cy="724525"/>
            </a:xfrm>
            <a:custGeom>
              <a:avLst/>
              <a:gdLst/>
              <a:ahLst/>
              <a:cxnLst/>
              <a:rect l="l" t="t" r="r" b="b"/>
              <a:pathLst>
                <a:path w="34838" h="28981" extrusionOk="0">
                  <a:moveTo>
                    <a:pt x="34671" y="1"/>
                  </a:moveTo>
                  <a:cubicBezTo>
                    <a:pt x="33457" y="4549"/>
                    <a:pt x="31325" y="8859"/>
                    <a:pt x="28385" y="12729"/>
                  </a:cubicBezTo>
                  <a:cubicBezTo>
                    <a:pt x="24420" y="17932"/>
                    <a:pt x="19288" y="21944"/>
                    <a:pt x="13514" y="24361"/>
                  </a:cubicBezTo>
                  <a:cubicBezTo>
                    <a:pt x="11120" y="25373"/>
                    <a:pt x="8573" y="26111"/>
                    <a:pt x="6096" y="26838"/>
                  </a:cubicBezTo>
                  <a:cubicBezTo>
                    <a:pt x="4072" y="27433"/>
                    <a:pt x="2012" y="28064"/>
                    <a:pt x="0" y="28826"/>
                  </a:cubicBezTo>
                  <a:lnTo>
                    <a:pt x="0" y="28981"/>
                  </a:lnTo>
                  <a:cubicBezTo>
                    <a:pt x="2024" y="28231"/>
                    <a:pt x="4108" y="27600"/>
                    <a:pt x="6144" y="26992"/>
                  </a:cubicBezTo>
                  <a:cubicBezTo>
                    <a:pt x="8620" y="26266"/>
                    <a:pt x="11156" y="25504"/>
                    <a:pt x="13573" y="24492"/>
                  </a:cubicBezTo>
                  <a:cubicBezTo>
                    <a:pt x="19360" y="22063"/>
                    <a:pt x="24527" y="18027"/>
                    <a:pt x="28504" y="12800"/>
                  </a:cubicBezTo>
                  <a:cubicBezTo>
                    <a:pt x="31456" y="8919"/>
                    <a:pt x="33623" y="4561"/>
                    <a:pt x="34838"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5876925" y="1069000"/>
              <a:ext cx="817375" cy="692675"/>
            </a:xfrm>
            <a:custGeom>
              <a:avLst/>
              <a:gdLst/>
              <a:ahLst/>
              <a:cxnLst/>
              <a:rect l="l" t="t" r="r" b="b"/>
              <a:pathLst>
                <a:path w="32695" h="27707" extrusionOk="0">
                  <a:moveTo>
                    <a:pt x="32528" y="1"/>
                  </a:moveTo>
                  <a:cubicBezTo>
                    <a:pt x="31278" y="4335"/>
                    <a:pt x="29218" y="8442"/>
                    <a:pt x="26396" y="12157"/>
                  </a:cubicBezTo>
                  <a:cubicBezTo>
                    <a:pt x="22443" y="17348"/>
                    <a:pt x="17312" y="21361"/>
                    <a:pt x="11537" y="23778"/>
                  </a:cubicBezTo>
                  <a:cubicBezTo>
                    <a:pt x="9132" y="24790"/>
                    <a:pt x="6596" y="25528"/>
                    <a:pt x="4120" y="26266"/>
                  </a:cubicBezTo>
                  <a:cubicBezTo>
                    <a:pt x="2762" y="26659"/>
                    <a:pt x="1381" y="27076"/>
                    <a:pt x="0" y="27540"/>
                  </a:cubicBezTo>
                  <a:lnTo>
                    <a:pt x="0" y="27707"/>
                  </a:lnTo>
                  <a:cubicBezTo>
                    <a:pt x="1381" y="27242"/>
                    <a:pt x="2786" y="26826"/>
                    <a:pt x="4167" y="26409"/>
                  </a:cubicBezTo>
                  <a:cubicBezTo>
                    <a:pt x="6632" y="25683"/>
                    <a:pt x="9180" y="24921"/>
                    <a:pt x="11597" y="23909"/>
                  </a:cubicBezTo>
                  <a:cubicBezTo>
                    <a:pt x="17383" y="21480"/>
                    <a:pt x="22550" y="17444"/>
                    <a:pt x="26515" y="12229"/>
                  </a:cubicBezTo>
                  <a:cubicBezTo>
                    <a:pt x="29349" y="8502"/>
                    <a:pt x="31444" y="4347"/>
                    <a:pt x="3269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5876925" y="1069000"/>
              <a:ext cx="763500" cy="662025"/>
            </a:xfrm>
            <a:custGeom>
              <a:avLst/>
              <a:gdLst/>
              <a:ahLst/>
              <a:cxnLst/>
              <a:rect l="l" t="t" r="r" b="b"/>
              <a:pathLst>
                <a:path w="30540" h="26481" extrusionOk="0">
                  <a:moveTo>
                    <a:pt x="30373" y="1"/>
                  </a:moveTo>
                  <a:cubicBezTo>
                    <a:pt x="29123" y="4132"/>
                    <a:pt x="27099" y="8050"/>
                    <a:pt x="24420" y="11574"/>
                  </a:cubicBezTo>
                  <a:cubicBezTo>
                    <a:pt x="20467" y="16765"/>
                    <a:pt x="15323" y="20789"/>
                    <a:pt x="9549" y="23194"/>
                  </a:cubicBezTo>
                  <a:cubicBezTo>
                    <a:pt x="7156" y="24206"/>
                    <a:pt x="4608" y="24956"/>
                    <a:pt x="2143" y="25683"/>
                  </a:cubicBezTo>
                  <a:cubicBezTo>
                    <a:pt x="1441" y="25885"/>
                    <a:pt x="726" y="26099"/>
                    <a:pt x="0" y="26326"/>
                  </a:cubicBezTo>
                  <a:lnTo>
                    <a:pt x="0" y="26480"/>
                  </a:lnTo>
                  <a:cubicBezTo>
                    <a:pt x="726" y="26266"/>
                    <a:pt x="1453" y="26040"/>
                    <a:pt x="2167" y="25826"/>
                  </a:cubicBezTo>
                  <a:cubicBezTo>
                    <a:pt x="4643" y="25099"/>
                    <a:pt x="7179" y="24337"/>
                    <a:pt x="9596" y="23325"/>
                  </a:cubicBezTo>
                  <a:cubicBezTo>
                    <a:pt x="15383" y="20896"/>
                    <a:pt x="20550" y="16872"/>
                    <a:pt x="24527" y="11645"/>
                  </a:cubicBezTo>
                  <a:cubicBezTo>
                    <a:pt x="27230" y="8085"/>
                    <a:pt x="29254" y="4144"/>
                    <a:pt x="3054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5876925" y="1069000"/>
              <a:ext cx="709025" cy="632850"/>
            </a:xfrm>
            <a:custGeom>
              <a:avLst/>
              <a:gdLst/>
              <a:ahLst/>
              <a:cxnLst/>
              <a:rect l="l" t="t" r="r" b="b"/>
              <a:pathLst>
                <a:path w="28361" h="25314" extrusionOk="0">
                  <a:moveTo>
                    <a:pt x="28206" y="1"/>
                  </a:moveTo>
                  <a:cubicBezTo>
                    <a:pt x="26932" y="3906"/>
                    <a:pt x="24991" y="7633"/>
                    <a:pt x="22431" y="10990"/>
                  </a:cubicBezTo>
                  <a:cubicBezTo>
                    <a:pt x="18467" y="16182"/>
                    <a:pt x="13335" y="20206"/>
                    <a:pt x="7560" y="22611"/>
                  </a:cubicBezTo>
                  <a:cubicBezTo>
                    <a:pt x="5167" y="23623"/>
                    <a:pt x="2619" y="24373"/>
                    <a:pt x="143" y="25099"/>
                  </a:cubicBezTo>
                  <a:cubicBezTo>
                    <a:pt x="107" y="25111"/>
                    <a:pt x="48" y="25123"/>
                    <a:pt x="0" y="25147"/>
                  </a:cubicBezTo>
                  <a:lnTo>
                    <a:pt x="0" y="25314"/>
                  </a:lnTo>
                  <a:cubicBezTo>
                    <a:pt x="60" y="25290"/>
                    <a:pt x="131" y="25266"/>
                    <a:pt x="191" y="25242"/>
                  </a:cubicBezTo>
                  <a:cubicBezTo>
                    <a:pt x="2667" y="24516"/>
                    <a:pt x="5203" y="23754"/>
                    <a:pt x="7620" y="22742"/>
                  </a:cubicBezTo>
                  <a:cubicBezTo>
                    <a:pt x="13406" y="20325"/>
                    <a:pt x="18574" y="16289"/>
                    <a:pt x="22550" y="11062"/>
                  </a:cubicBezTo>
                  <a:cubicBezTo>
                    <a:pt x="25122" y="7669"/>
                    <a:pt x="27087" y="3918"/>
                    <a:pt x="2836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5876925" y="1069600"/>
              <a:ext cx="654850" cy="603075"/>
            </a:xfrm>
            <a:custGeom>
              <a:avLst/>
              <a:gdLst/>
              <a:ahLst/>
              <a:cxnLst/>
              <a:rect l="l" t="t" r="r" b="b"/>
              <a:pathLst>
                <a:path w="26194" h="24123" extrusionOk="0">
                  <a:moveTo>
                    <a:pt x="26027" y="1"/>
                  </a:moveTo>
                  <a:cubicBezTo>
                    <a:pt x="24765" y="3680"/>
                    <a:pt x="22884" y="7192"/>
                    <a:pt x="20443" y="10383"/>
                  </a:cubicBezTo>
                  <a:cubicBezTo>
                    <a:pt x="16490" y="15586"/>
                    <a:pt x="11359" y="19598"/>
                    <a:pt x="5584" y="22015"/>
                  </a:cubicBezTo>
                  <a:cubicBezTo>
                    <a:pt x="3762" y="22765"/>
                    <a:pt x="1869" y="23373"/>
                    <a:pt x="0" y="23956"/>
                  </a:cubicBezTo>
                  <a:lnTo>
                    <a:pt x="0" y="24123"/>
                  </a:lnTo>
                  <a:cubicBezTo>
                    <a:pt x="1893" y="23539"/>
                    <a:pt x="3810" y="22932"/>
                    <a:pt x="5644" y="22158"/>
                  </a:cubicBezTo>
                  <a:cubicBezTo>
                    <a:pt x="11430" y="19729"/>
                    <a:pt x="16597" y="15693"/>
                    <a:pt x="20562" y="10478"/>
                  </a:cubicBezTo>
                  <a:cubicBezTo>
                    <a:pt x="23027" y="7240"/>
                    <a:pt x="24908" y="3704"/>
                    <a:pt x="26194"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876925" y="1069600"/>
              <a:ext cx="600075" cy="573025"/>
            </a:xfrm>
            <a:custGeom>
              <a:avLst/>
              <a:gdLst/>
              <a:ahLst/>
              <a:cxnLst/>
              <a:rect l="l" t="t" r="r" b="b"/>
              <a:pathLst>
                <a:path w="24003" h="22921" extrusionOk="0">
                  <a:moveTo>
                    <a:pt x="23836" y="1"/>
                  </a:moveTo>
                  <a:cubicBezTo>
                    <a:pt x="22574" y="3465"/>
                    <a:pt x="20776" y="6787"/>
                    <a:pt x="18467" y="9811"/>
                  </a:cubicBezTo>
                  <a:cubicBezTo>
                    <a:pt x="14514" y="15003"/>
                    <a:pt x="9370" y="19015"/>
                    <a:pt x="3596" y="21432"/>
                  </a:cubicBezTo>
                  <a:cubicBezTo>
                    <a:pt x="2417" y="21920"/>
                    <a:pt x="1214" y="22349"/>
                    <a:pt x="0" y="22754"/>
                  </a:cubicBezTo>
                  <a:lnTo>
                    <a:pt x="0" y="22920"/>
                  </a:lnTo>
                  <a:cubicBezTo>
                    <a:pt x="1226" y="22515"/>
                    <a:pt x="2453" y="22087"/>
                    <a:pt x="3655" y="21575"/>
                  </a:cubicBezTo>
                  <a:cubicBezTo>
                    <a:pt x="9442" y="19146"/>
                    <a:pt x="14609" y="15122"/>
                    <a:pt x="18586" y="9895"/>
                  </a:cubicBezTo>
                  <a:cubicBezTo>
                    <a:pt x="20907" y="6847"/>
                    <a:pt x="22741" y="3489"/>
                    <a:pt x="24003"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877200" y="1069000"/>
              <a:ext cx="545050" cy="541475"/>
            </a:xfrm>
            <a:custGeom>
              <a:avLst/>
              <a:gdLst/>
              <a:ahLst/>
              <a:cxnLst/>
              <a:rect l="l" t="t" r="r" b="b"/>
              <a:pathLst>
                <a:path w="21802" h="21659" extrusionOk="0">
                  <a:moveTo>
                    <a:pt x="21646" y="1"/>
                  </a:moveTo>
                  <a:cubicBezTo>
                    <a:pt x="20373" y="3287"/>
                    <a:pt x="18646" y="6395"/>
                    <a:pt x="16479" y="9252"/>
                  </a:cubicBezTo>
                  <a:cubicBezTo>
                    <a:pt x="12514" y="14443"/>
                    <a:pt x="7383" y="18468"/>
                    <a:pt x="1608" y="20873"/>
                  </a:cubicBezTo>
                  <a:cubicBezTo>
                    <a:pt x="1072" y="21099"/>
                    <a:pt x="537" y="21301"/>
                    <a:pt x="1" y="21504"/>
                  </a:cubicBezTo>
                  <a:lnTo>
                    <a:pt x="1" y="21658"/>
                  </a:lnTo>
                  <a:cubicBezTo>
                    <a:pt x="572" y="21456"/>
                    <a:pt x="1120" y="21242"/>
                    <a:pt x="1668" y="21004"/>
                  </a:cubicBezTo>
                  <a:cubicBezTo>
                    <a:pt x="7454" y="18575"/>
                    <a:pt x="12622" y="14550"/>
                    <a:pt x="16598" y="9324"/>
                  </a:cubicBezTo>
                  <a:cubicBezTo>
                    <a:pt x="18801" y="6430"/>
                    <a:pt x="20539" y="3299"/>
                    <a:pt x="218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876925" y="1069600"/>
              <a:ext cx="489650" cy="506650"/>
            </a:xfrm>
            <a:custGeom>
              <a:avLst/>
              <a:gdLst/>
              <a:ahLst/>
              <a:cxnLst/>
              <a:rect l="l" t="t" r="r" b="b"/>
              <a:pathLst>
                <a:path w="19586" h="20266" extrusionOk="0">
                  <a:moveTo>
                    <a:pt x="19419" y="1"/>
                  </a:moveTo>
                  <a:cubicBezTo>
                    <a:pt x="18205" y="3049"/>
                    <a:pt x="16550" y="5966"/>
                    <a:pt x="14490" y="8645"/>
                  </a:cubicBezTo>
                  <a:cubicBezTo>
                    <a:pt x="10620" y="13729"/>
                    <a:pt x="5620" y="17682"/>
                    <a:pt x="0" y="20110"/>
                  </a:cubicBezTo>
                  <a:lnTo>
                    <a:pt x="0" y="20265"/>
                  </a:lnTo>
                  <a:cubicBezTo>
                    <a:pt x="5667" y="17824"/>
                    <a:pt x="10716" y="13860"/>
                    <a:pt x="14609" y="8740"/>
                  </a:cubicBezTo>
                  <a:cubicBezTo>
                    <a:pt x="16681" y="6025"/>
                    <a:pt x="18348" y="3073"/>
                    <a:pt x="1958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876925" y="1069900"/>
              <a:ext cx="434300" cy="469125"/>
            </a:xfrm>
            <a:custGeom>
              <a:avLst/>
              <a:gdLst/>
              <a:ahLst/>
              <a:cxnLst/>
              <a:rect l="l" t="t" r="r" b="b"/>
              <a:pathLst>
                <a:path w="17372" h="18765" extrusionOk="0">
                  <a:moveTo>
                    <a:pt x="17205" y="1"/>
                  </a:moveTo>
                  <a:cubicBezTo>
                    <a:pt x="16014" y="2834"/>
                    <a:pt x="14430" y="5537"/>
                    <a:pt x="12513" y="8049"/>
                  </a:cubicBezTo>
                  <a:cubicBezTo>
                    <a:pt x="9108" y="12526"/>
                    <a:pt x="4822" y="16134"/>
                    <a:pt x="0" y="18586"/>
                  </a:cubicBezTo>
                  <a:lnTo>
                    <a:pt x="0" y="18765"/>
                  </a:lnTo>
                  <a:cubicBezTo>
                    <a:pt x="4870" y="16300"/>
                    <a:pt x="9192" y="12669"/>
                    <a:pt x="12633" y="8156"/>
                  </a:cubicBezTo>
                  <a:cubicBezTo>
                    <a:pt x="14573" y="5609"/>
                    <a:pt x="16157" y="2870"/>
                    <a:pt x="1737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5"/>
          <p:cNvGrpSpPr/>
          <p:nvPr/>
        </p:nvGrpSpPr>
        <p:grpSpPr>
          <a:xfrm rot="10800000">
            <a:off x="6289241" y="2726525"/>
            <a:ext cx="2854763" cy="2416971"/>
            <a:chOff x="5876925" y="1069000"/>
            <a:chExt cx="1135275" cy="961175"/>
          </a:xfrm>
        </p:grpSpPr>
        <p:sp>
          <p:nvSpPr>
            <p:cNvPr id="154" name="Google Shape;154;p5"/>
            <p:cNvSpPr/>
            <p:nvPr/>
          </p:nvSpPr>
          <p:spPr>
            <a:xfrm>
              <a:off x="5876925" y="1069900"/>
              <a:ext cx="1135275" cy="960275"/>
            </a:xfrm>
            <a:custGeom>
              <a:avLst/>
              <a:gdLst/>
              <a:ahLst/>
              <a:cxnLst/>
              <a:rect l="l" t="t" r="r" b="b"/>
              <a:pathLst>
                <a:path w="45411" h="38411" extrusionOk="0">
                  <a:moveTo>
                    <a:pt x="45244" y="1"/>
                  </a:moveTo>
                  <a:cubicBezTo>
                    <a:pt x="44244" y="5549"/>
                    <a:pt x="41862" y="10907"/>
                    <a:pt x="38291" y="15598"/>
                  </a:cubicBezTo>
                  <a:cubicBezTo>
                    <a:pt x="34338" y="20789"/>
                    <a:pt x="29194" y="24813"/>
                    <a:pt x="23420" y="27218"/>
                  </a:cubicBezTo>
                  <a:cubicBezTo>
                    <a:pt x="21026" y="28230"/>
                    <a:pt x="18479" y="28980"/>
                    <a:pt x="16014" y="29707"/>
                  </a:cubicBezTo>
                  <a:cubicBezTo>
                    <a:pt x="13585" y="30421"/>
                    <a:pt x="11073" y="31183"/>
                    <a:pt x="8703" y="32159"/>
                  </a:cubicBezTo>
                  <a:cubicBezTo>
                    <a:pt x="6322" y="33148"/>
                    <a:pt x="2631" y="35053"/>
                    <a:pt x="0" y="38172"/>
                  </a:cubicBezTo>
                  <a:lnTo>
                    <a:pt x="0" y="38410"/>
                  </a:lnTo>
                  <a:cubicBezTo>
                    <a:pt x="2619" y="35231"/>
                    <a:pt x="6358" y="33290"/>
                    <a:pt x="8763" y="32314"/>
                  </a:cubicBezTo>
                  <a:cubicBezTo>
                    <a:pt x="11132" y="31326"/>
                    <a:pt x="13645" y="30588"/>
                    <a:pt x="16062" y="29873"/>
                  </a:cubicBezTo>
                  <a:cubicBezTo>
                    <a:pt x="18526" y="29147"/>
                    <a:pt x="21074" y="28385"/>
                    <a:pt x="23479" y="27373"/>
                  </a:cubicBezTo>
                  <a:cubicBezTo>
                    <a:pt x="29277" y="24944"/>
                    <a:pt x="34433" y="20908"/>
                    <a:pt x="38410" y="15693"/>
                  </a:cubicBezTo>
                  <a:cubicBezTo>
                    <a:pt x="41993" y="10966"/>
                    <a:pt x="44398" y="5585"/>
                    <a:pt x="4541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5877200" y="1069600"/>
              <a:ext cx="1082900" cy="895375"/>
            </a:xfrm>
            <a:custGeom>
              <a:avLst/>
              <a:gdLst/>
              <a:ahLst/>
              <a:cxnLst/>
              <a:rect l="l" t="t" r="r" b="b"/>
              <a:pathLst>
                <a:path w="43316" h="35815" extrusionOk="0">
                  <a:moveTo>
                    <a:pt x="43149" y="1"/>
                  </a:moveTo>
                  <a:cubicBezTo>
                    <a:pt x="42090" y="5359"/>
                    <a:pt x="39744" y="10502"/>
                    <a:pt x="36303" y="15026"/>
                  </a:cubicBezTo>
                  <a:cubicBezTo>
                    <a:pt x="32338" y="20229"/>
                    <a:pt x="27207" y="24242"/>
                    <a:pt x="21432" y="26659"/>
                  </a:cubicBezTo>
                  <a:cubicBezTo>
                    <a:pt x="19039" y="27671"/>
                    <a:pt x="16491" y="28409"/>
                    <a:pt x="14026" y="29135"/>
                  </a:cubicBezTo>
                  <a:cubicBezTo>
                    <a:pt x="11598" y="29850"/>
                    <a:pt x="9085" y="30612"/>
                    <a:pt x="6716" y="31600"/>
                  </a:cubicBezTo>
                  <a:cubicBezTo>
                    <a:pt x="4882" y="32350"/>
                    <a:pt x="2299" y="33648"/>
                    <a:pt x="1" y="35612"/>
                  </a:cubicBezTo>
                  <a:lnTo>
                    <a:pt x="1" y="35815"/>
                  </a:lnTo>
                  <a:cubicBezTo>
                    <a:pt x="2311" y="33814"/>
                    <a:pt x="4942" y="32505"/>
                    <a:pt x="6776" y="31743"/>
                  </a:cubicBezTo>
                  <a:cubicBezTo>
                    <a:pt x="9145" y="30755"/>
                    <a:pt x="11657" y="30016"/>
                    <a:pt x="14062" y="29302"/>
                  </a:cubicBezTo>
                  <a:cubicBezTo>
                    <a:pt x="16539" y="28576"/>
                    <a:pt x="19087" y="27814"/>
                    <a:pt x="21492" y="26802"/>
                  </a:cubicBezTo>
                  <a:cubicBezTo>
                    <a:pt x="27278" y="24373"/>
                    <a:pt x="32445" y="20349"/>
                    <a:pt x="36422" y="15122"/>
                  </a:cubicBezTo>
                  <a:cubicBezTo>
                    <a:pt x="39887" y="10562"/>
                    <a:pt x="42244" y="5382"/>
                    <a:pt x="4331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5877200" y="1069000"/>
              <a:ext cx="1029925" cy="843300"/>
            </a:xfrm>
            <a:custGeom>
              <a:avLst/>
              <a:gdLst/>
              <a:ahLst/>
              <a:cxnLst/>
              <a:rect l="l" t="t" r="r" b="b"/>
              <a:pathLst>
                <a:path w="41197" h="33732" extrusionOk="0">
                  <a:moveTo>
                    <a:pt x="41030" y="1"/>
                  </a:moveTo>
                  <a:cubicBezTo>
                    <a:pt x="39934" y="5168"/>
                    <a:pt x="37625" y="10109"/>
                    <a:pt x="34327" y="14479"/>
                  </a:cubicBezTo>
                  <a:cubicBezTo>
                    <a:pt x="30362" y="19670"/>
                    <a:pt x="25230" y="23682"/>
                    <a:pt x="19456" y="26099"/>
                  </a:cubicBezTo>
                  <a:cubicBezTo>
                    <a:pt x="17063" y="27111"/>
                    <a:pt x="14515" y="27850"/>
                    <a:pt x="12038" y="28588"/>
                  </a:cubicBezTo>
                  <a:cubicBezTo>
                    <a:pt x="9621" y="29290"/>
                    <a:pt x="7097" y="30052"/>
                    <a:pt x="4740" y="31040"/>
                  </a:cubicBezTo>
                  <a:cubicBezTo>
                    <a:pt x="3430" y="31588"/>
                    <a:pt x="1715" y="32410"/>
                    <a:pt x="1" y="33553"/>
                  </a:cubicBezTo>
                  <a:lnTo>
                    <a:pt x="1" y="33731"/>
                  </a:lnTo>
                  <a:cubicBezTo>
                    <a:pt x="1727" y="32553"/>
                    <a:pt x="3466" y="31719"/>
                    <a:pt x="4799" y="31171"/>
                  </a:cubicBezTo>
                  <a:cubicBezTo>
                    <a:pt x="7157" y="30183"/>
                    <a:pt x="9681" y="29445"/>
                    <a:pt x="12086" y="28731"/>
                  </a:cubicBezTo>
                  <a:cubicBezTo>
                    <a:pt x="14562" y="28004"/>
                    <a:pt x="17098" y="27242"/>
                    <a:pt x="19515" y="26230"/>
                  </a:cubicBezTo>
                  <a:cubicBezTo>
                    <a:pt x="25302" y="23801"/>
                    <a:pt x="30469" y="19765"/>
                    <a:pt x="34446" y="14550"/>
                  </a:cubicBezTo>
                  <a:cubicBezTo>
                    <a:pt x="37779" y="10157"/>
                    <a:pt x="40077" y="5180"/>
                    <a:pt x="41197"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5876925" y="1069600"/>
              <a:ext cx="977525" cy="798350"/>
            </a:xfrm>
            <a:custGeom>
              <a:avLst/>
              <a:gdLst/>
              <a:ahLst/>
              <a:cxnLst/>
              <a:rect l="l" t="t" r="r" b="b"/>
              <a:pathLst>
                <a:path w="39101" h="31934" extrusionOk="0">
                  <a:moveTo>
                    <a:pt x="38933" y="1"/>
                  </a:moveTo>
                  <a:cubicBezTo>
                    <a:pt x="37790" y="4942"/>
                    <a:pt x="35540" y="9669"/>
                    <a:pt x="32337" y="13872"/>
                  </a:cubicBezTo>
                  <a:cubicBezTo>
                    <a:pt x="28385" y="19063"/>
                    <a:pt x="23241" y="23087"/>
                    <a:pt x="17466" y="25492"/>
                  </a:cubicBezTo>
                  <a:cubicBezTo>
                    <a:pt x="15073" y="26504"/>
                    <a:pt x="12525" y="27254"/>
                    <a:pt x="10061" y="27980"/>
                  </a:cubicBezTo>
                  <a:cubicBezTo>
                    <a:pt x="7632" y="28695"/>
                    <a:pt x="5120" y="29445"/>
                    <a:pt x="2750" y="30433"/>
                  </a:cubicBezTo>
                  <a:cubicBezTo>
                    <a:pt x="1953" y="30755"/>
                    <a:pt x="1012" y="31207"/>
                    <a:pt x="0" y="31755"/>
                  </a:cubicBezTo>
                  <a:lnTo>
                    <a:pt x="0" y="31933"/>
                  </a:lnTo>
                  <a:cubicBezTo>
                    <a:pt x="1024" y="31374"/>
                    <a:pt x="1988" y="30921"/>
                    <a:pt x="2810" y="30576"/>
                  </a:cubicBezTo>
                  <a:cubicBezTo>
                    <a:pt x="5179" y="29600"/>
                    <a:pt x="7691" y="28850"/>
                    <a:pt x="10108" y="28135"/>
                  </a:cubicBezTo>
                  <a:cubicBezTo>
                    <a:pt x="12573" y="27409"/>
                    <a:pt x="15121" y="26647"/>
                    <a:pt x="17526" y="25635"/>
                  </a:cubicBezTo>
                  <a:cubicBezTo>
                    <a:pt x="23324" y="23218"/>
                    <a:pt x="28480" y="19182"/>
                    <a:pt x="32456" y="13955"/>
                  </a:cubicBezTo>
                  <a:cubicBezTo>
                    <a:pt x="35671" y="9728"/>
                    <a:pt x="37933" y="4966"/>
                    <a:pt x="3910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5876925" y="1069300"/>
              <a:ext cx="924225" cy="759050"/>
            </a:xfrm>
            <a:custGeom>
              <a:avLst/>
              <a:gdLst/>
              <a:ahLst/>
              <a:cxnLst/>
              <a:rect l="l" t="t" r="r" b="b"/>
              <a:pathLst>
                <a:path w="36969" h="30362" extrusionOk="0">
                  <a:moveTo>
                    <a:pt x="36802" y="1"/>
                  </a:moveTo>
                  <a:cubicBezTo>
                    <a:pt x="35612" y="4740"/>
                    <a:pt x="33421" y="9264"/>
                    <a:pt x="30361" y="13300"/>
                  </a:cubicBezTo>
                  <a:cubicBezTo>
                    <a:pt x="26396" y="18491"/>
                    <a:pt x="21265" y="22516"/>
                    <a:pt x="15490" y="24921"/>
                  </a:cubicBezTo>
                  <a:cubicBezTo>
                    <a:pt x="13085" y="25933"/>
                    <a:pt x="10549" y="26683"/>
                    <a:pt x="8084" y="27409"/>
                  </a:cubicBezTo>
                  <a:cubicBezTo>
                    <a:pt x="5655" y="28123"/>
                    <a:pt x="3143" y="28885"/>
                    <a:pt x="774" y="29862"/>
                  </a:cubicBezTo>
                  <a:cubicBezTo>
                    <a:pt x="536" y="29969"/>
                    <a:pt x="262" y="30076"/>
                    <a:pt x="0" y="30195"/>
                  </a:cubicBezTo>
                  <a:lnTo>
                    <a:pt x="0" y="30362"/>
                  </a:lnTo>
                  <a:cubicBezTo>
                    <a:pt x="286" y="30219"/>
                    <a:pt x="560" y="30100"/>
                    <a:pt x="833" y="30005"/>
                  </a:cubicBezTo>
                  <a:cubicBezTo>
                    <a:pt x="3203" y="29016"/>
                    <a:pt x="5715" y="28278"/>
                    <a:pt x="8120" y="27564"/>
                  </a:cubicBezTo>
                  <a:cubicBezTo>
                    <a:pt x="10597" y="26826"/>
                    <a:pt x="13145" y="26075"/>
                    <a:pt x="15550" y="25063"/>
                  </a:cubicBezTo>
                  <a:cubicBezTo>
                    <a:pt x="21336" y="22635"/>
                    <a:pt x="26503" y="18598"/>
                    <a:pt x="30480" y="13372"/>
                  </a:cubicBezTo>
                  <a:cubicBezTo>
                    <a:pt x="33564" y="9312"/>
                    <a:pt x="35766" y="4763"/>
                    <a:pt x="36969"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5876925" y="1069000"/>
              <a:ext cx="870950" cy="724525"/>
            </a:xfrm>
            <a:custGeom>
              <a:avLst/>
              <a:gdLst/>
              <a:ahLst/>
              <a:cxnLst/>
              <a:rect l="l" t="t" r="r" b="b"/>
              <a:pathLst>
                <a:path w="34838" h="28981" extrusionOk="0">
                  <a:moveTo>
                    <a:pt x="34671" y="1"/>
                  </a:moveTo>
                  <a:cubicBezTo>
                    <a:pt x="33457" y="4549"/>
                    <a:pt x="31325" y="8859"/>
                    <a:pt x="28385" y="12729"/>
                  </a:cubicBezTo>
                  <a:cubicBezTo>
                    <a:pt x="24420" y="17932"/>
                    <a:pt x="19288" y="21944"/>
                    <a:pt x="13514" y="24361"/>
                  </a:cubicBezTo>
                  <a:cubicBezTo>
                    <a:pt x="11120" y="25373"/>
                    <a:pt x="8573" y="26111"/>
                    <a:pt x="6096" y="26838"/>
                  </a:cubicBezTo>
                  <a:cubicBezTo>
                    <a:pt x="4072" y="27433"/>
                    <a:pt x="2012" y="28064"/>
                    <a:pt x="0" y="28826"/>
                  </a:cubicBezTo>
                  <a:lnTo>
                    <a:pt x="0" y="28981"/>
                  </a:lnTo>
                  <a:cubicBezTo>
                    <a:pt x="2024" y="28231"/>
                    <a:pt x="4108" y="27600"/>
                    <a:pt x="6144" y="26992"/>
                  </a:cubicBezTo>
                  <a:cubicBezTo>
                    <a:pt x="8620" y="26266"/>
                    <a:pt x="11156" y="25504"/>
                    <a:pt x="13573" y="24492"/>
                  </a:cubicBezTo>
                  <a:cubicBezTo>
                    <a:pt x="19360" y="22063"/>
                    <a:pt x="24527" y="18027"/>
                    <a:pt x="28504" y="12800"/>
                  </a:cubicBezTo>
                  <a:cubicBezTo>
                    <a:pt x="31456" y="8919"/>
                    <a:pt x="33623" y="4561"/>
                    <a:pt x="34838"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5876925" y="1069000"/>
              <a:ext cx="817375" cy="692675"/>
            </a:xfrm>
            <a:custGeom>
              <a:avLst/>
              <a:gdLst/>
              <a:ahLst/>
              <a:cxnLst/>
              <a:rect l="l" t="t" r="r" b="b"/>
              <a:pathLst>
                <a:path w="32695" h="27707" extrusionOk="0">
                  <a:moveTo>
                    <a:pt x="32528" y="1"/>
                  </a:moveTo>
                  <a:cubicBezTo>
                    <a:pt x="31278" y="4335"/>
                    <a:pt x="29218" y="8442"/>
                    <a:pt x="26396" y="12157"/>
                  </a:cubicBezTo>
                  <a:cubicBezTo>
                    <a:pt x="22443" y="17348"/>
                    <a:pt x="17312" y="21361"/>
                    <a:pt x="11537" y="23778"/>
                  </a:cubicBezTo>
                  <a:cubicBezTo>
                    <a:pt x="9132" y="24790"/>
                    <a:pt x="6596" y="25528"/>
                    <a:pt x="4120" y="26266"/>
                  </a:cubicBezTo>
                  <a:cubicBezTo>
                    <a:pt x="2762" y="26659"/>
                    <a:pt x="1381" y="27076"/>
                    <a:pt x="0" y="27540"/>
                  </a:cubicBezTo>
                  <a:lnTo>
                    <a:pt x="0" y="27707"/>
                  </a:lnTo>
                  <a:cubicBezTo>
                    <a:pt x="1381" y="27242"/>
                    <a:pt x="2786" y="26826"/>
                    <a:pt x="4167" y="26409"/>
                  </a:cubicBezTo>
                  <a:cubicBezTo>
                    <a:pt x="6632" y="25683"/>
                    <a:pt x="9180" y="24921"/>
                    <a:pt x="11597" y="23909"/>
                  </a:cubicBezTo>
                  <a:cubicBezTo>
                    <a:pt x="17383" y="21480"/>
                    <a:pt x="22550" y="17444"/>
                    <a:pt x="26515" y="12229"/>
                  </a:cubicBezTo>
                  <a:cubicBezTo>
                    <a:pt x="29349" y="8502"/>
                    <a:pt x="31444" y="4347"/>
                    <a:pt x="3269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5876925" y="1069000"/>
              <a:ext cx="763500" cy="662025"/>
            </a:xfrm>
            <a:custGeom>
              <a:avLst/>
              <a:gdLst/>
              <a:ahLst/>
              <a:cxnLst/>
              <a:rect l="l" t="t" r="r" b="b"/>
              <a:pathLst>
                <a:path w="30540" h="26481" extrusionOk="0">
                  <a:moveTo>
                    <a:pt x="30373" y="1"/>
                  </a:moveTo>
                  <a:cubicBezTo>
                    <a:pt x="29123" y="4132"/>
                    <a:pt x="27099" y="8050"/>
                    <a:pt x="24420" y="11574"/>
                  </a:cubicBezTo>
                  <a:cubicBezTo>
                    <a:pt x="20467" y="16765"/>
                    <a:pt x="15323" y="20789"/>
                    <a:pt x="9549" y="23194"/>
                  </a:cubicBezTo>
                  <a:cubicBezTo>
                    <a:pt x="7156" y="24206"/>
                    <a:pt x="4608" y="24956"/>
                    <a:pt x="2143" y="25683"/>
                  </a:cubicBezTo>
                  <a:cubicBezTo>
                    <a:pt x="1441" y="25885"/>
                    <a:pt x="726" y="26099"/>
                    <a:pt x="0" y="26326"/>
                  </a:cubicBezTo>
                  <a:lnTo>
                    <a:pt x="0" y="26480"/>
                  </a:lnTo>
                  <a:cubicBezTo>
                    <a:pt x="726" y="26266"/>
                    <a:pt x="1453" y="26040"/>
                    <a:pt x="2167" y="25826"/>
                  </a:cubicBezTo>
                  <a:cubicBezTo>
                    <a:pt x="4643" y="25099"/>
                    <a:pt x="7179" y="24337"/>
                    <a:pt x="9596" y="23325"/>
                  </a:cubicBezTo>
                  <a:cubicBezTo>
                    <a:pt x="15383" y="20896"/>
                    <a:pt x="20550" y="16872"/>
                    <a:pt x="24527" y="11645"/>
                  </a:cubicBezTo>
                  <a:cubicBezTo>
                    <a:pt x="27230" y="8085"/>
                    <a:pt x="29254" y="4144"/>
                    <a:pt x="3054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5876925" y="1069000"/>
              <a:ext cx="709025" cy="632850"/>
            </a:xfrm>
            <a:custGeom>
              <a:avLst/>
              <a:gdLst/>
              <a:ahLst/>
              <a:cxnLst/>
              <a:rect l="l" t="t" r="r" b="b"/>
              <a:pathLst>
                <a:path w="28361" h="25314" extrusionOk="0">
                  <a:moveTo>
                    <a:pt x="28206" y="1"/>
                  </a:moveTo>
                  <a:cubicBezTo>
                    <a:pt x="26932" y="3906"/>
                    <a:pt x="24991" y="7633"/>
                    <a:pt x="22431" y="10990"/>
                  </a:cubicBezTo>
                  <a:cubicBezTo>
                    <a:pt x="18467" y="16182"/>
                    <a:pt x="13335" y="20206"/>
                    <a:pt x="7560" y="22611"/>
                  </a:cubicBezTo>
                  <a:cubicBezTo>
                    <a:pt x="5167" y="23623"/>
                    <a:pt x="2619" y="24373"/>
                    <a:pt x="143" y="25099"/>
                  </a:cubicBezTo>
                  <a:cubicBezTo>
                    <a:pt x="107" y="25111"/>
                    <a:pt x="48" y="25123"/>
                    <a:pt x="0" y="25147"/>
                  </a:cubicBezTo>
                  <a:lnTo>
                    <a:pt x="0" y="25314"/>
                  </a:lnTo>
                  <a:cubicBezTo>
                    <a:pt x="60" y="25290"/>
                    <a:pt x="131" y="25266"/>
                    <a:pt x="191" y="25242"/>
                  </a:cubicBezTo>
                  <a:cubicBezTo>
                    <a:pt x="2667" y="24516"/>
                    <a:pt x="5203" y="23754"/>
                    <a:pt x="7620" y="22742"/>
                  </a:cubicBezTo>
                  <a:cubicBezTo>
                    <a:pt x="13406" y="20325"/>
                    <a:pt x="18574" y="16289"/>
                    <a:pt x="22550" y="11062"/>
                  </a:cubicBezTo>
                  <a:cubicBezTo>
                    <a:pt x="25122" y="7669"/>
                    <a:pt x="27087" y="3918"/>
                    <a:pt x="2836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5876925" y="1069600"/>
              <a:ext cx="654850" cy="603075"/>
            </a:xfrm>
            <a:custGeom>
              <a:avLst/>
              <a:gdLst/>
              <a:ahLst/>
              <a:cxnLst/>
              <a:rect l="l" t="t" r="r" b="b"/>
              <a:pathLst>
                <a:path w="26194" h="24123" extrusionOk="0">
                  <a:moveTo>
                    <a:pt x="26027" y="1"/>
                  </a:moveTo>
                  <a:cubicBezTo>
                    <a:pt x="24765" y="3680"/>
                    <a:pt x="22884" y="7192"/>
                    <a:pt x="20443" y="10383"/>
                  </a:cubicBezTo>
                  <a:cubicBezTo>
                    <a:pt x="16490" y="15586"/>
                    <a:pt x="11359" y="19598"/>
                    <a:pt x="5584" y="22015"/>
                  </a:cubicBezTo>
                  <a:cubicBezTo>
                    <a:pt x="3762" y="22765"/>
                    <a:pt x="1869" y="23373"/>
                    <a:pt x="0" y="23956"/>
                  </a:cubicBezTo>
                  <a:lnTo>
                    <a:pt x="0" y="24123"/>
                  </a:lnTo>
                  <a:cubicBezTo>
                    <a:pt x="1893" y="23539"/>
                    <a:pt x="3810" y="22932"/>
                    <a:pt x="5644" y="22158"/>
                  </a:cubicBezTo>
                  <a:cubicBezTo>
                    <a:pt x="11430" y="19729"/>
                    <a:pt x="16597" y="15693"/>
                    <a:pt x="20562" y="10478"/>
                  </a:cubicBezTo>
                  <a:cubicBezTo>
                    <a:pt x="23027" y="7240"/>
                    <a:pt x="24908" y="3704"/>
                    <a:pt x="26194"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5876925" y="1069600"/>
              <a:ext cx="600075" cy="573025"/>
            </a:xfrm>
            <a:custGeom>
              <a:avLst/>
              <a:gdLst/>
              <a:ahLst/>
              <a:cxnLst/>
              <a:rect l="l" t="t" r="r" b="b"/>
              <a:pathLst>
                <a:path w="24003" h="22921" extrusionOk="0">
                  <a:moveTo>
                    <a:pt x="23836" y="1"/>
                  </a:moveTo>
                  <a:cubicBezTo>
                    <a:pt x="22574" y="3465"/>
                    <a:pt x="20776" y="6787"/>
                    <a:pt x="18467" y="9811"/>
                  </a:cubicBezTo>
                  <a:cubicBezTo>
                    <a:pt x="14514" y="15003"/>
                    <a:pt x="9370" y="19015"/>
                    <a:pt x="3596" y="21432"/>
                  </a:cubicBezTo>
                  <a:cubicBezTo>
                    <a:pt x="2417" y="21920"/>
                    <a:pt x="1214" y="22349"/>
                    <a:pt x="0" y="22754"/>
                  </a:cubicBezTo>
                  <a:lnTo>
                    <a:pt x="0" y="22920"/>
                  </a:lnTo>
                  <a:cubicBezTo>
                    <a:pt x="1226" y="22515"/>
                    <a:pt x="2453" y="22087"/>
                    <a:pt x="3655" y="21575"/>
                  </a:cubicBezTo>
                  <a:cubicBezTo>
                    <a:pt x="9442" y="19146"/>
                    <a:pt x="14609" y="15122"/>
                    <a:pt x="18586" y="9895"/>
                  </a:cubicBezTo>
                  <a:cubicBezTo>
                    <a:pt x="20907" y="6847"/>
                    <a:pt x="22741" y="3489"/>
                    <a:pt x="24003"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5877200" y="1069000"/>
              <a:ext cx="545050" cy="541475"/>
            </a:xfrm>
            <a:custGeom>
              <a:avLst/>
              <a:gdLst/>
              <a:ahLst/>
              <a:cxnLst/>
              <a:rect l="l" t="t" r="r" b="b"/>
              <a:pathLst>
                <a:path w="21802" h="21659" extrusionOk="0">
                  <a:moveTo>
                    <a:pt x="21646" y="1"/>
                  </a:moveTo>
                  <a:cubicBezTo>
                    <a:pt x="20373" y="3287"/>
                    <a:pt x="18646" y="6395"/>
                    <a:pt x="16479" y="9252"/>
                  </a:cubicBezTo>
                  <a:cubicBezTo>
                    <a:pt x="12514" y="14443"/>
                    <a:pt x="7383" y="18468"/>
                    <a:pt x="1608" y="20873"/>
                  </a:cubicBezTo>
                  <a:cubicBezTo>
                    <a:pt x="1072" y="21099"/>
                    <a:pt x="537" y="21301"/>
                    <a:pt x="1" y="21504"/>
                  </a:cubicBezTo>
                  <a:lnTo>
                    <a:pt x="1" y="21658"/>
                  </a:lnTo>
                  <a:cubicBezTo>
                    <a:pt x="572" y="21456"/>
                    <a:pt x="1120" y="21242"/>
                    <a:pt x="1668" y="21004"/>
                  </a:cubicBezTo>
                  <a:cubicBezTo>
                    <a:pt x="7454" y="18575"/>
                    <a:pt x="12622" y="14550"/>
                    <a:pt x="16598" y="9324"/>
                  </a:cubicBezTo>
                  <a:cubicBezTo>
                    <a:pt x="18801" y="6430"/>
                    <a:pt x="20539" y="3299"/>
                    <a:pt x="218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5876925" y="1069600"/>
              <a:ext cx="489650" cy="506650"/>
            </a:xfrm>
            <a:custGeom>
              <a:avLst/>
              <a:gdLst/>
              <a:ahLst/>
              <a:cxnLst/>
              <a:rect l="l" t="t" r="r" b="b"/>
              <a:pathLst>
                <a:path w="19586" h="20266" extrusionOk="0">
                  <a:moveTo>
                    <a:pt x="19419" y="1"/>
                  </a:moveTo>
                  <a:cubicBezTo>
                    <a:pt x="18205" y="3049"/>
                    <a:pt x="16550" y="5966"/>
                    <a:pt x="14490" y="8645"/>
                  </a:cubicBezTo>
                  <a:cubicBezTo>
                    <a:pt x="10620" y="13729"/>
                    <a:pt x="5620" y="17682"/>
                    <a:pt x="0" y="20110"/>
                  </a:cubicBezTo>
                  <a:lnTo>
                    <a:pt x="0" y="20265"/>
                  </a:lnTo>
                  <a:cubicBezTo>
                    <a:pt x="5667" y="17824"/>
                    <a:pt x="10716" y="13860"/>
                    <a:pt x="14609" y="8740"/>
                  </a:cubicBezTo>
                  <a:cubicBezTo>
                    <a:pt x="16681" y="6025"/>
                    <a:pt x="18348" y="3073"/>
                    <a:pt x="1958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5876925" y="1069900"/>
              <a:ext cx="434300" cy="469125"/>
            </a:xfrm>
            <a:custGeom>
              <a:avLst/>
              <a:gdLst/>
              <a:ahLst/>
              <a:cxnLst/>
              <a:rect l="l" t="t" r="r" b="b"/>
              <a:pathLst>
                <a:path w="17372" h="18765" extrusionOk="0">
                  <a:moveTo>
                    <a:pt x="17205" y="1"/>
                  </a:moveTo>
                  <a:cubicBezTo>
                    <a:pt x="16014" y="2834"/>
                    <a:pt x="14430" y="5537"/>
                    <a:pt x="12513" y="8049"/>
                  </a:cubicBezTo>
                  <a:cubicBezTo>
                    <a:pt x="9108" y="12526"/>
                    <a:pt x="4822" y="16134"/>
                    <a:pt x="0" y="18586"/>
                  </a:cubicBezTo>
                  <a:lnTo>
                    <a:pt x="0" y="18765"/>
                  </a:lnTo>
                  <a:cubicBezTo>
                    <a:pt x="4870" y="16300"/>
                    <a:pt x="9192" y="12669"/>
                    <a:pt x="12633" y="8156"/>
                  </a:cubicBezTo>
                  <a:cubicBezTo>
                    <a:pt x="14573" y="5609"/>
                    <a:pt x="16157" y="2870"/>
                    <a:pt x="1737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9" name="Google Shape;169;p5"/>
          <p:cNvSpPr txBox="1">
            <a:spLocks noGrp="1"/>
          </p:cNvSpPr>
          <p:nvPr>
            <p:ph type="title" idx="2"/>
          </p:nvPr>
        </p:nvSpPr>
        <p:spPr>
          <a:xfrm>
            <a:off x="1596600" y="2832675"/>
            <a:ext cx="2742600" cy="558900"/>
          </a:xfrm>
          <a:prstGeom prst="rect">
            <a:avLst/>
          </a:prstGeom>
          <a:ln w="952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0" name="Google Shape;170;p5"/>
          <p:cNvSpPr txBox="1">
            <a:spLocks noGrp="1"/>
          </p:cNvSpPr>
          <p:nvPr>
            <p:ph type="title" idx="3"/>
          </p:nvPr>
        </p:nvSpPr>
        <p:spPr>
          <a:xfrm>
            <a:off x="4873197" y="2832684"/>
            <a:ext cx="2742600" cy="558900"/>
          </a:xfrm>
          <a:prstGeom prst="rect">
            <a:avLst/>
          </a:prstGeom>
          <a:ln w="952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1" name="Google Shape;171;p5"/>
          <p:cNvSpPr txBox="1">
            <a:spLocks noGrp="1"/>
          </p:cNvSpPr>
          <p:nvPr>
            <p:ph type="subTitle" idx="1"/>
          </p:nvPr>
        </p:nvSpPr>
        <p:spPr>
          <a:xfrm>
            <a:off x="4873200" y="3320313"/>
            <a:ext cx="2742600" cy="1010700"/>
          </a:xfrm>
          <a:prstGeom prst="rect">
            <a:avLst/>
          </a:prstGeom>
          <a:ln w="952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2" name="Google Shape;172;p5"/>
          <p:cNvSpPr txBox="1">
            <a:spLocks noGrp="1"/>
          </p:cNvSpPr>
          <p:nvPr>
            <p:ph type="subTitle" idx="4"/>
          </p:nvPr>
        </p:nvSpPr>
        <p:spPr>
          <a:xfrm>
            <a:off x="1596600" y="3320317"/>
            <a:ext cx="2742600" cy="1010700"/>
          </a:xfrm>
          <a:prstGeom prst="rect">
            <a:avLst/>
          </a:prstGeom>
          <a:ln w="9525" cap="flat" cmpd="sng">
            <a:solidFill>
              <a:srgbClr val="FFFF00"/>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614034" y="1666716"/>
            <a:ext cx="3889405" cy="2729072"/>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4640562" y="1666715"/>
            <a:ext cx="3895937" cy="2729073"/>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171ABC89-1696-45ED-8DF6-8BD4CE978906}" type="datetimeFigureOut">
              <a:rPr lang="ar-EG" smtClean="0"/>
              <a:t>04/06/1443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5449F2D7-9AD1-4F58-BC12-0CFE957D0236}" type="slidenum">
              <a:rPr lang="ar-EG" smtClean="0"/>
              <a:t>‹#›</a:t>
            </a:fld>
            <a:endParaRPr lang="ar-EG"/>
          </a:p>
        </p:txBody>
      </p:sp>
    </p:spTree>
    <p:extLst>
      <p:ext uri="{BB962C8B-B14F-4D97-AF65-F5344CB8AC3E}">
        <p14:creationId xmlns:p14="http://schemas.microsoft.com/office/powerpoint/2010/main" val="1722119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11046" y="1631156"/>
            <a:ext cx="3892393" cy="432197"/>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ar-SA"/>
              <a:t>انقر لتحرير أنماط نص الشكل الرئيسي</a:t>
            </a:r>
          </a:p>
        </p:txBody>
      </p:sp>
      <p:sp>
        <p:nvSpPr>
          <p:cNvPr id="4" name="Content Placeholder 3"/>
          <p:cNvSpPr>
            <a:spLocks noGrp="1"/>
          </p:cNvSpPr>
          <p:nvPr>
            <p:ph sz="half" idx="2"/>
          </p:nvPr>
        </p:nvSpPr>
        <p:spPr>
          <a:xfrm>
            <a:off x="611047" y="2063354"/>
            <a:ext cx="3892392" cy="2332435"/>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4640562" y="1631156"/>
            <a:ext cx="3895937" cy="432197"/>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4640562" y="2063354"/>
            <a:ext cx="3895937" cy="2332435"/>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171ABC89-1696-45ED-8DF6-8BD4CE978906}" type="datetimeFigureOut">
              <a:rPr lang="ar-EG" smtClean="0"/>
              <a:t>04/06/1443</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5449F2D7-9AD1-4F58-BC12-0CFE957D0236}" type="slidenum">
              <a:rPr lang="ar-EG" smtClean="0"/>
              <a:t>‹#›</a:t>
            </a:fld>
            <a:endParaRPr lang="ar-EG"/>
          </a:p>
        </p:txBody>
      </p:sp>
    </p:spTree>
    <p:extLst>
      <p:ext uri="{BB962C8B-B14F-4D97-AF65-F5344CB8AC3E}">
        <p14:creationId xmlns:p14="http://schemas.microsoft.com/office/powerpoint/2010/main" val="9220281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6"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171ABC89-1696-45ED-8DF6-8BD4CE978906}" type="datetimeFigureOut">
              <a:rPr lang="ar-EG" smtClean="0"/>
              <a:t>04/06/1443</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5449F2D7-9AD1-4F58-BC12-0CFE957D0236}" type="slidenum">
              <a:rPr lang="ar-EG" smtClean="0"/>
              <a:t>‹#›</a:t>
            </a:fld>
            <a:endParaRPr lang="ar-EG"/>
          </a:p>
        </p:txBody>
      </p:sp>
    </p:spTree>
    <p:extLst>
      <p:ext uri="{BB962C8B-B14F-4D97-AF65-F5344CB8AC3E}">
        <p14:creationId xmlns:p14="http://schemas.microsoft.com/office/powerpoint/2010/main" val="10151108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ABC89-1696-45ED-8DF6-8BD4CE978906}" type="datetimeFigureOut">
              <a:rPr lang="ar-EG" smtClean="0"/>
              <a:t>04/06/1443</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5449F2D7-9AD1-4F58-BC12-0CFE957D0236}" type="slidenum">
              <a:rPr lang="ar-EG" smtClean="0"/>
              <a:t>‹#›</a:t>
            </a:fld>
            <a:endParaRPr lang="ar-EG"/>
          </a:p>
        </p:txBody>
      </p:sp>
    </p:spTree>
    <p:extLst>
      <p:ext uri="{BB962C8B-B14F-4D97-AF65-F5344CB8AC3E}">
        <p14:creationId xmlns:p14="http://schemas.microsoft.com/office/powerpoint/2010/main" val="34697331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12" name="Freeform 6"/>
          <p:cNvSpPr>
            <a:spLocks noChangeAspect="1"/>
          </p:cNvSpPr>
          <p:nvPr/>
        </p:nvSpPr>
        <p:spPr bwMode="auto">
          <a:xfrm>
            <a:off x="804864" y="334566"/>
            <a:ext cx="2660650" cy="13609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4" y="334566"/>
            <a:ext cx="2660650" cy="1213797"/>
          </a:xfrm>
        </p:spPr>
        <p:txBody>
          <a:bodyPr anchor="b"/>
          <a:lstStyle>
            <a:lvl1pPr algn="l">
              <a:defRPr sz="1500" b="1"/>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3641725" y="334567"/>
            <a:ext cx="4689475" cy="4061222"/>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804864" y="1695554"/>
            <a:ext cx="2660650" cy="270023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171ABC89-1696-45ED-8DF6-8BD4CE978906}" type="datetimeFigureOut">
              <a:rPr lang="ar-EG" smtClean="0"/>
              <a:t>04/06/1443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5449F2D7-9AD1-4F58-BC12-0CFE957D0236}" type="slidenum">
              <a:rPr lang="ar-EG" smtClean="0"/>
              <a:t>‹#›</a:t>
            </a:fld>
            <a:endParaRPr lang="ar-EG"/>
          </a:p>
        </p:txBody>
      </p:sp>
    </p:spTree>
    <p:extLst>
      <p:ext uri="{BB962C8B-B14F-4D97-AF65-F5344CB8AC3E}">
        <p14:creationId xmlns:p14="http://schemas.microsoft.com/office/powerpoint/2010/main" val="42012990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11046" y="545642"/>
            <a:ext cx="3639741" cy="1212872"/>
          </a:xfrm>
        </p:spPr>
        <p:txBody>
          <a:bodyPr anchor="b">
            <a:normAutofit/>
          </a:bodyPr>
          <a:lstStyle>
            <a:lvl1pPr algn="l">
              <a:defRPr sz="1800" b="0"/>
            </a:lvl1pPr>
          </a:lstStyle>
          <a:p>
            <a:r>
              <a:rPr lang="ar-SA"/>
              <a:t>انقر لتحرير نمط عنوان الشكل الرئيسي</a:t>
            </a:r>
            <a:endParaRPr lang="en-US" dirty="0"/>
          </a:p>
        </p:txBody>
      </p:sp>
      <p:sp>
        <p:nvSpPr>
          <p:cNvPr id="9" name="Picture Placeholder 11"/>
          <p:cNvSpPr>
            <a:spLocks noGrp="1" noChangeAspect="1"/>
          </p:cNvSpPr>
          <p:nvPr>
            <p:ph type="pic" sz="quarter" idx="13"/>
          </p:nvPr>
        </p:nvSpPr>
        <p:spPr bwMode="auto">
          <a:xfrm>
            <a:off x="4573588" y="0"/>
            <a:ext cx="4570412" cy="51435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050"/>
            </a:lvl1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11046" y="1758513"/>
            <a:ext cx="3639741" cy="2637274"/>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ar-SA"/>
              <a:t>انقر لتحرير أنماط نص الشكل الرئيسي</a:t>
            </a:r>
          </a:p>
        </p:txBody>
      </p:sp>
      <p:sp>
        <p:nvSpPr>
          <p:cNvPr id="5" name="Date Placeholder 4"/>
          <p:cNvSpPr>
            <a:spLocks noGrp="1"/>
          </p:cNvSpPr>
          <p:nvPr>
            <p:ph type="dt" sz="half" idx="10"/>
          </p:nvPr>
        </p:nvSpPr>
        <p:spPr>
          <a:xfrm>
            <a:off x="2914358" y="4531022"/>
            <a:ext cx="732659" cy="273844"/>
          </a:xfrm>
        </p:spPr>
        <p:txBody>
          <a:bodyPr/>
          <a:lstStyle/>
          <a:p>
            <a:fld id="{171ABC89-1696-45ED-8DF6-8BD4CE978906}" type="datetimeFigureOut">
              <a:rPr lang="ar-EG" smtClean="0"/>
              <a:t>04/06/1443</a:t>
            </a:fld>
            <a:endParaRPr lang="ar-EG"/>
          </a:p>
        </p:txBody>
      </p:sp>
      <p:sp>
        <p:nvSpPr>
          <p:cNvPr id="6" name="Footer Placeholder 5"/>
          <p:cNvSpPr>
            <a:spLocks noGrp="1"/>
          </p:cNvSpPr>
          <p:nvPr>
            <p:ph type="ftr" sz="quarter" idx="11"/>
          </p:nvPr>
        </p:nvSpPr>
        <p:spPr>
          <a:xfrm>
            <a:off x="442797" y="4531022"/>
            <a:ext cx="2471560" cy="273844"/>
          </a:xfrm>
        </p:spPr>
        <p:txBody>
          <a:bodyPr/>
          <a:lstStyle/>
          <a:p>
            <a:endParaRPr lang="ar-EG"/>
          </a:p>
        </p:txBody>
      </p:sp>
      <p:sp>
        <p:nvSpPr>
          <p:cNvPr id="7" name="Slide Number Placeholder 6"/>
          <p:cNvSpPr>
            <a:spLocks noGrp="1"/>
          </p:cNvSpPr>
          <p:nvPr>
            <p:ph type="sldNum" sz="quarter" idx="12"/>
          </p:nvPr>
        </p:nvSpPr>
        <p:spPr>
          <a:xfrm>
            <a:off x="3647017" y="4436917"/>
            <a:ext cx="796616" cy="367949"/>
          </a:xfrm>
        </p:spPr>
        <p:txBody>
          <a:bodyPr/>
          <a:lstStyle/>
          <a:p>
            <a:fld id="{5449F2D7-9AD1-4F58-BC12-0CFE957D0236}" type="slidenum">
              <a:rPr lang="ar-EG" smtClean="0"/>
              <a:t>‹#›</a:t>
            </a:fld>
            <a:endParaRPr lang="ar-EG"/>
          </a:p>
        </p:txBody>
      </p:sp>
    </p:spTree>
    <p:extLst>
      <p:ext uri="{BB962C8B-B14F-4D97-AF65-F5344CB8AC3E}">
        <p14:creationId xmlns:p14="http://schemas.microsoft.com/office/powerpoint/2010/main" val="13577266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07500" y="3600450"/>
            <a:ext cx="7921064" cy="425054"/>
          </a:xfrm>
        </p:spPr>
        <p:txBody>
          <a:bodyPr anchor="b">
            <a:normAutofit/>
          </a:bodyPr>
          <a:lstStyle>
            <a:lvl1pPr algn="l">
              <a:defRPr sz="1800" b="0"/>
            </a:lvl1pPr>
          </a:lstStyle>
          <a:p>
            <a:r>
              <a:rPr lang="ar-SA"/>
              <a:t>انقر لتحرير نمط عنوان الشكل الرئيسي</a:t>
            </a:r>
            <a:endParaRPr lang="en-US" dirty="0"/>
          </a:p>
        </p:txBody>
      </p:sp>
      <p:sp>
        <p:nvSpPr>
          <p:cNvPr id="15" name="Picture Placeholder 14"/>
          <p:cNvSpPr>
            <a:spLocks noGrp="1" noChangeAspect="1"/>
          </p:cNvSpPr>
          <p:nvPr>
            <p:ph type="pic" sz="quarter" idx="13"/>
          </p:nvPr>
        </p:nvSpPr>
        <p:spPr bwMode="auto">
          <a:xfrm>
            <a:off x="0" y="0"/>
            <a:ext cx="9144000" cy="360045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200"/>
            </a:lvl1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07500" y="4025504"/>
            <a:ext cx="7921064"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171ABC89-1696-45ED-8DF6-8BD4CE978906}" type="datetimeFigureOut">
              <a:rPr lang="ar-EG" smtClean="0"/>
              <a:t>04/06/1443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5449F2D7-9AD1-4F58-BC12-0CFE957D0236}" type="slidenum">
              <a:rPr lang="ar-EG" smtClean="0"/>
              <a:t>‹#›</a:t>
            </a:fld>
            <a:endParaRPr lang="ar-EG"/>
          </a:p>
        </p:txBody>
      </p:sp>
    </p:spTree>
    <p:extLst>
      <p:ext uri="{BB962C8B-B14F-4D97-AF65-F5344CB8AC3E}">
        <p14:creationId xmlns:p14="http://schemas.microsoft.com/office/powerpoint/2010/main" val="18616452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8" name="Freeform 6"/>
          <p:cNvSpPr>
            <a:spLocks noChangeAspect="1"/>
          </p:cNvSpPr>
          <p:nvPr/>
        </p:nvSpPr>
        <p:spPr bwMode="auto">
          <a:xfrm>
            <a:off x="473773" y="811092"/>
            <a:ext cx="4749312" cy="242939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8239" y="928877"/>
            <a:ext cx="4420380" cy="1984434"/>
          </a:xfrm>
        </p:spPr>
        <p:txBody>
          <a:bodyPr anchor="b"/>
          <a:lstStyle>
            <a:lvl1pPr algn="l">
              <a:defRPr sz="3150" b="1"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39893" y="3332760"/>
            <a:ext cx="4418727" cy="534931"/>
          </a:xfrm>
        </p:spPr>
        <p:txBody>
          <a:bodyPr anchor="t">
            <a:no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ar-SA"/>
              <a:t>انقر لتحرير أنماط نص الشكل الرئيسي</a:t>
            </a:r>
          </a:p>
        </p:txBody>
      </p:sp>
      <p:sp>
        <p:nvSpPr>
          <p:cNvPr id="9" name="Text Placeholder 5"/>
          <p:cNvSpPr>
            <a:spLocks noGrp="1"/>
          </p:cNvSpPr>
          <p:nvPr>
            <p:ph type="body" sz="quarter" idx="16"/>
          </p:nvPr>
        </p:nvSpPr>
        <p:spPr>
          <a:xfrm>
            <a:off x="5680982" y="811092"/>
            <a:ext cx="2857501" cy="3056599"/>
          </a:xfrm>
        </p:spPr>
        <p:txBody>
          <a:bodyPr anchor="t"/>
          <a:lstStyle>
            <a:lvl1pPr marL="0" indent="0">
              <a:buFontTx/>
              <a:buNone/>
              <a:defRPr/>
            </a:lvl1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171ABC89-1696-45ED-8DF6-8BD4CE978906}" type="datetimeFigureOut">
              <a:rPr lang="ar-EG" smtClean="0"/>
              <a:t>04/06/1443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449F2D7-9AD1-4F58-BC12-0CFE957D0236}" type="slidenum">
              <a:rPr lang="ar-EG" smtClean="0"/>
              <a:t>‹#›</a:t>
            </a:fld>
            <a:endParaRPr lang="ar-EG"/>
          </a:p>
        </p:txBody>
      </p:sp>
    </p:spTree>
    <p:extLst>
      <p:ext uri="{BB962C8B-B14F-4D97-AF65-F5344CB8AC3E}">
        <p14:creationId xmlns:p14="http://schemas.microsoft.com/office/powerpoint/2010/main" val="23200118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9" name="Freeform 6"/>
          <p:cNvSpPr>
            <a:spLocks noChangeAspect="1"/>
          </p:cNvSpPr>
          <p:nvPr/>
        </p:nvSpPr>
        <p:spPr bwMode="auto">
          <a:xfrm>
            <a:off x="855664" y="1714939"/>
            <a:ext cx="3671336" cy="187797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7" y="1826968"/>
            <a:ext cx="3286891" cy="1505842"/>
          </a:xfrm>
        </p:spPr>
        <p:txBody>
          <a:bodyPr/>
          <a:lstStyle>
            <a:lvl1pPr>
              <a:defRPr sz="2400"/>
            </a:lvl1pPr>
          </a:lstStyle>
          <a:p>
            <a:r>
              <a:rPr lang="ar-SA"/>
              <a:t>انقر لتحرير نمط عنوان الشكل الرئيسي</a:t>
            </a:r>
            <a:endParaRPr lang="en-US" dirty="0"/>
          </a:p>
        </p:txBody>
      </p:sp>
      <p:sp>
        <p:nvSpPr>
          <p:cNvPr id="6" name="Text Placeholder 5"/>
          <p:cNvSpPr>
            <a:spLocks noGrp="1"/>
          </p:cNvSpPr>
          <p:nvPr>
            <p:ph type="body" sz="quarter" idx="16"/>
          </p:nvPr>
        </p:nvSpPr>
        <p:spPr>
          <a:xfrm>
            <a:off x="4617000" y="1714500"/>
            <a:ext cx="3660225" cy="1721644"/>
          </a:xfrm>
        </p:spPr>
        <p:txBody>
          <a:bodyPr anchor="t"/>
          <a:lstStyle>
            <a:lvl1pPr marL="0" indent="0">
              <a:buFontTx/>
              <a:buNone/>
              <a:defRPr/>
            </a:lvl1pPr>
          </a:lstStyle>
          <a:p>
            <a:pPr lvl="0"/>
            <a:r>
              <a:rPr lang="ar-SA"/>
              <a:t>انقر لتحرير أنماط نص الشكل الرئيسي</a:t>
            </a:r>
          </a:p>
        </p:txBody>
      </p:sp>
      <p:sp>
        <p:nvSpPr>
          <p:cNvPr id="2" name="Date Placeholder 1"/>
          <p:cNvSpPr>
            <a:spLocks noGrp="1"/>
          </p:cNvSpPr>
          <p:nvPr>
            <p:ph type="dt" sz="half" idx="10"/>
          </p:nvPr>
        </p:nvSpPr>
        <p:spPr/>
        <p:txBody>
          <a:bodyPr/>
          <a:lstStyle/>
          <a:p>
            <a:fld id="{171ABC89-1696-45ED-8DF6-8BD4CE978906}" type="datetimeFigureOut">
              <a:rPr lang="ar-EG" smtClean="0"/>
              <a:t>04/06/1443</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5449F2D7-9AD1-4F58-BC12-0CFE957D0236}" type="slidenum">
              <a:rPr lang="ar-EG" smtClean="0"/>
              <a:t>‹#›</a:t>
            </a:fld>
            <a:endParaRPr lang="ar-EG"/>
          </a:p>
        </p:txBody>
      </p:sp>
    </p:spTree>
    <p:extLst>
      <p:ext uri="{BB962C8B-B14F-4D97-AF65-F5344CB8AC3E}">
        <p14:creationId xmlns:p14="http://schemas.microsoft.com/office/powerpoint/2010/main" val="16638364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7"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171ABC89-1696-45ED-8DF6-8BD4CE978906}" type="datetimeFigureOut">
              <a:rPr lang="ar-EG" smtClean="0"/>
              <a:t>04/06/1443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449F2D7-9AD1-4F58-BC12-0CFE957D0236}" type="slidenum">
              <a:rPr lang="ar-EG" smtClean="0"/>
              <a:t>‹#›</a:t>
            </a:fld>
            <a:endParaRPr lang="ar-EG"/>
          </a:p>
        </p:txBody>
      </p:sp>
    </p:spTree>
    <p:extLst>
      <p:ext uri="{BB962C8B-B14F-4D97-AF65-F5344CB8AC3E}">
        <p14:creationId xmlns:p14="http://schemas.microsoft.com/office/powerpoint/2010/main" val="2078639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3"/>
        <p:cNvGrpSpPr/>
        <p:nvPr/>
      </p:nvGrpSpPr>
      <p:grpSpPr>
        <a:xfrm>
          <a:off x="0" y="0"/>
          <a:ext cx="0" cy="0"/>
          <a:chOff x="0" y="0"/>
          <a:chExt cx="0" cy="0"/>
        </a:xfrm>
      </p:grpSpPr>
      <p:grpSp>
        <p:nvGrpSpPr>
          <p:cNvPr id="174" name="Google Shape;174;p6"/>
          <p:cNvGrpSpPr/>
          <p:nvPr/>
        </p:nvGrpSpPr>
        <p:grpSpPr>
          <a:xfrm flipH="1">
            <a:off x="-5" y="1248137"/>
            <a:ext cx="3267048" cy="3886515"/>
            <a:chOff x="5588175" y="1772375"/>
            <a:chExt cx="1282050" cy="1525200"/>
          </a:xfrm>
        </p:grpSpPr>
        <p:sp>
          <p:nvSpPr>
            <p:cNvPr id="175" name="Google Shape;175;p6"/>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6"/>
          <p:cNvGrpSpPr/>
          <p:nvPr/>
        </p:nvGrpSpPr>
        <p:grpSpPr>
          <a:xfrm rot="10800000" flipH="1">
            <a:off x="5876720" y="1662"/>
            <a:ext cx="3267048" cy="3886515"/>
            <a:chOff x="5588175" y="1772375"/>
            <a:chExt cx="1282050" cy="1525200"/>
          </a:xfrm>
        </p:grpSpPr>
        <p:sp>
          <p:nvSpPr>
            <p:cNvPr id="196" name="Google Shape;196;p6"/>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12" name="Freeform 6"/>
          <p:cNvSpPr>
            <a:spLocks noChangeAspect="1"/>
          </p:cNvSpPr>
          <p:nvPr/>
        </p:nvSpPr>
        <p:spPr bwMode="auto">
          <a:xfrm>
            <a:off x="5752239" y="334567"/>
            <a:ext cx="3391762" cy="406122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37656" y="439628"/>
            <a:ext cx="1871093" cy="3851099"/>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607501" y="334567"/>
            <a:ext cx="4958655" cy="4061222"/>
          </a:xfrm>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171ABC89-1696-45ED-8DF6-8BD4CE978906}" type="datetimeFigureOut">
              <a:rPr lang="ar-EG" smtClean="0"/>
              <a:t>04/06/1443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449F2D7-9AD1-4F58-BC12-0CFE957D0236}" type="slidenum">
              <a:rPr lang="ar-EG" smtClean="0"/>
              <a:t>‹#›</a:t>
            </a:fld>
            <a:endParaRPr lang="ar-EG"/>
          </a:p>
        </p:txBody>
      </p:sp>
    </p:spTree>
    <p:extLst>
      <p:ext uri="{BB962C8B-B14F-4D97-AF65-F5344CB8AC3E}">
        <p14:creationId xmlns:p14="http://schemas.microsoft.com/office/powerpoint/2010/main" val="45763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7"/>
        <p:cNvGrpSpPr/>
        <p:nvPr/>
      </p:nvGrpSpPr>
      <p:grpSpPr>
        <a:xfrm>
          <a:off x="0" y="0"/>
          <a:ext cx="0" cy="0"/>
          <a:chOff x="0" y="0"/>
          <a:chExt cx="0" cy="0"/>
        </a:xfrm>
      </p:grpSpPr>
      <p:grpSp>
        <p:nvGrpSpPr>
          <p:cNvPr id="218" name="Google Shape;218;p7"/>
          <p:cNvGrpSpPr/>
          <p:nvPr/>
        </p:nvGrpSpPr>
        <p:grpSpPr>
          <a:xfrm rot="10800000">
            <a:off x="6601605" y="2277807"/>
            <a:ext cx="2542400" cy="2865695"/>
            <a:chOff x="551550" y="1218425"/>
            <a:chExt cx="1388000" cy="1564500"/>
          </a:xfrm>
        </p:grpSpPr>
        <p:sp>
          <p:nvSpPr>
            <p:cNvPr id="219" name="Google Shape;219;p7"/>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7"/>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7"/>
          <p:cNvGrpSpPr/>
          <p:nvPr/>
        </p:nvGrpSpPr>
        <p:grpSpPr>
          <a:xfrm>
            <a:off x="5" y="-43"/>
            <a:ext cx="2542400" cy="2865695"/>
            <a:chOff x="551550" y="1218425"/>
            <a:chExt cx="1388000" cy="1564500"/>
          </a:xfrm>
        </p:grpSpPr>
        <p:sp>
          <p:nvSpPr>
            <p:cNvPr id="237" name="Google Shape;237;p7"/>
            <p:cNvSpPr/>
            <p:nvPr/>
          </p:nvSpPr>
          <p:spPr>
            <a:xfrm>
              <a:off x="551850" y="1218725"/>
              <a:ext cx="1387700" cy="1564200"/>
            </a:xfrm>
            <a:custGeom>
              <a:avLst/>
              <a:gdLst/>
              <a:ahLst/>
              <a:cxnLst/>
              <a:rect l="l" t="t" r="r" b="b"/>
              <a:pathLst>
                <a:path w="55508" h="62568" extrusionOk="0">
                  <a:moveTo>
                    <a:pt x="55114" y="1"/>
                  </a:moveTo>
                  <a:cubicBezTo>
                    <a:pt x="49792" y="2072"/>
                    <a:pt x="45065" y="5240"/>
                    <a:pt x="41327" y="9383"/>
                  </a:cubicBezTo>
                  <a:cubicBezTo>
                    <a:pt x="36552" y="14657"/>
                    <a:pt x="33421" y="21372"/>
                    <a:pt x="30373" y="27838"/>
                  </a:cubicBezTo>
                  <a:cubicBezTo>
                    <a:pt x="28706" y="31421"/>
                    <a:pt x="26944" y="35136"/>
                    <a:pt x="24944" y="38613"/>
                  </a:cubicBezTo>
                  <a:cubicBezTo>
                    <a:pt x="19038" y="48733"/>
                    <a:pt x="10323" y="56817"/>
                    <a:pt x="0" y="62425"/>
                  </a:cubicBezTo>
                  <a:lnTo>
                    <a:pt x="0" y="62568"/>
                  </a:lnTo>
                  <a:cubicBezTo>
                    <a:pt x="10371" y="56960"/>
                    <a:pt x="19110" y="48852"/>
                    <a:pt x="25027" y="38684"/>
                  </a:cubicBezTo>
                  <a:cubicBezTo>
                    <a:pt x="27039" y="35219"/>
                    <a:pt x="28790" y="31505"/>
                    <a:pt x="30468" y="27909"/>
                  </a:cubicBezTo>
                  <a:cubicBezTo>
                    <a:pt x="33481" y="21468"/>
                    <a:pt x="36624" y="14765"/>
                    <a:pt x="41386" y="9514"/>
                  </a:cubicBezTo>
                  <a:cubicBezTo>
                    <a:pt x="45196" y="5299"/>
                    <a:pt x="50066" y="2084"/>
                    <a:pt x="55507" y="13"/>
                  </a:cubicBezTo>
                  <a:lnTo>
                    <a:pt x="55114" y="13"/>
                  </a:lnTo>
                  <a:lnTo>
                    <a:pt x="5511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552150" y="1218725"/>
              <a:ext cx="1273400" cy="1510050"/>
            </a:xfrm>
            <a:custGeom>
              <a:avLst/>
              <a:gdLst/>
              <a:ahLst/>
              <a:cxnLst/>
              <a:rect l="l" t="t" r="r" b="b"/>
              <a:pathLst>
                <a:path w="50936" h="60402" extrusionOk="0">
                  <a:moveTo>
                    <a:pt x="50530" y="1"/>
                  </a:moveTo>
                  <a:cubicBezTo>
                    <a:pt x="46482" y="1989"/>
                    <a:pt x="42851" y="4692"/>
                    <a:pt x="39862" y="8002"/>
                  </a:cubicBezTo>
                  <a:cubicBezTo>
                    <a:pt x="35076" y="13288"/>
                    <a:pt x="31956" y="20003"/>
                    <a:pt x="28908" y="26456"/>
                  </a:cubicBezTo>
                  <a:cubicBezTo>
                    <a:pt x="27242" y="30052"/>
                    <a:pt x="25479" y="33767"/>
                    <a:pt x="23467" y="37232"/>
                  </a:cubicBezTo>
                  <a:cubicBezTo>
                    <a:pt x="17859" y="46887"/>
                    <a:pt x="9692" y="54662"/>
                    <a:pt x="0" y="60234"/>
                  </a:cubicBezTo>
                  <a:lnTo>
                    <a:pt x="0" y="60401"/>
                  </a:lnTo>
                  <a:cubicBezTo>
                    <a:pt x="9751" y="54817"/>
                    <a:pt x="17955" y="46983"/>
                    <a:pt x="23610" y="37315"/>
                  </a:cubicBezTo>
                  <a:cubicBezTo>
                    <a:pt x="25610" y="33838"/>
                    <a:pt x="27373" y="30135"/>
                    <a:pt x="29039" y="26540"/>
                  </a:cubicBezTo>
                  <a:cubicBezTo>
                    <a:pt x="32064" y="20087"/>
                    <a:pt x="35195" y="13395"/>
                    <a:pt x="39957" y="8145"/>
                  </a:cubicBezTo>
                  <a:cubicBezTo>
                    <a:pt x="43029" y="4751"/>
                    <a:pt x="46768" y="2025"/>
                    <a:pt x="5093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552150" y="1218425"/>
              <a:ext cx="1169500" cy="1452600"/>
            </a:xfrm>
            <a:custGeom>
              <a:avLst/>
              <a:gdLst/>
              <a:ahLst/>
              <a:cxnLst/>
              <a:rect l="l" t="t" r="r" b="b"/>
              <a:pathLst>
                <a:path w="46780" h="58104" extrusionOk="0">
                  <a:moveTo>
                    <a:pt x="46554" y="1"/>
                  </a:moveTo>
                  <a:cubicBezTo>
                    <a:pt x="43517" y="1799"/>
                    <a:pt x="40767" y="4013"/>
                    <a:pt x="38410" y="6609"/>
                  </a:cubicBezTo>
                  <a:cubicBezTo>
                    <a:pt x="33635" y="11895"/>
                    <a:pt x="30516" y="18598"/>
                    <a:pt x="27456" y="25063"/>
                  </a:cubicBezTo>
                  <a:cubicBezTo>
                    <a:pt x="25789" y="28647"/>
                    <a:pt x="24039" y="32374"/>
                    <a:pt x="22027" y="35839"/>
                  </a:cubicBezTo>
                  <a:cubicBezTo>
                    <a:pt x="16681" y="44995"/>
                    <a:pt x="9049" y="52495"/>
                    <a:pt x="0" y="57972"/>
                  </a:cubicBezTo>
                  <a:lnTo>
                    <a:pt x="0" y="58103"/>
                  </a:lnTo>
                  <a:cubicBezTo>
                    <a:pt x="9096" y="52626"/>
                    <a:pt x="16776" y="45090"/>
                    <a:pt x="22134" y="35898"/>
                  </a:cubicBezTo>
                  <a:cubicBezTo>
                    <a:pt x="24146" y="32433"/>
                    <a:pt x="25896" y="28719"/>
                    <a:pt x="27563" y="25123"/>
                  </a:cubicBezTo>
                  <a:cubicBezTo>
                    <a:pt x="30599" y="18682"/>
                    <a:pt x="33731" y="11979"/>
                    <a:pt x="38505" y="6716"/>
                  </a:cubicBezTo>
                  <a:cubicBezTo>
                    <a:pt x="40886" y="4061"/>
                    <a:pt x="43684" y="1811"/>
                    <a:pt x="4678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7"/>
            <p:cNvSpPr/>
            <p:nvPr/>
          </p:nvSpPr>
          <p:spPr>
            <a:xfrm>
              <a:off x="551850" y="1218725"/>
              <a:ext cx="1081100" cy="1397225"/>
            </a:xfrm>
            <a:custGeom>
              <a:avLst/>
              <a:gdLst/>
              <a:ahLst/>
              <a:cxnLst/>
              <a:rect l="l" t="t" r="r" b="b"/>
              <a:pathLst>
                <a:path w="43244" h="55889" extrusionOk="0">
                  <a:moveTo>
                    <a:pt x="42982" y="1"/>
                  </a:moveTo>
                  <a:cubicBezTo>
                    <a:pt x="40779" y="1525"/>
                    <a:pt x="38767" y="3275"/>
                    <a:pt x="36981" y="5251"/>
                  </a:cubicBezTo>
                  <a:cubicBezTo>
                    <a:pt x="32207" y="10538"/>
                    <a:pt x="29075" y="17253"/>
                    <a:pt x="26027" y="23706"/>
                  </a:cubicBezTo>
                  <a:cubicBezTo>
                    <a:pt x="24360" y="27302"/>
                    <a:pt x="22610" y="31016"/>
                    <a:pt x="20598" y="34481"/>
                  </a:cubicBezTo>
                  <a:cubicBezTo>
                    <a:pt x="15538" y="43149"/>
                    <a:pt x="8418" y="50340"/>
                    <a:pt x="0" y="55722"/>
                  </a:cubicBezTo>
                  <a:lnTo>
                    <a:pt x="0" y="55889"/>
                  </a:lnTo>
                  <a:cubicBezTo>
                    <a:pt x="8501" y="50471"/>
                    <a:pt x="15657" y="43256"/>
                    <a:pt x="20741" y="34529"/>
                  </a:cubicBezTo>
                  <a:cubicBezTo>
                    <a:pt x="22753" y="31064"/>
                    <a:pt x="24515" y="27361"/>
                    <a:pt x="26182" y="23754"/>
                  </a:cubicBezTo>
                  <a:cubicBezTo>
                    <a:pt x="29194" y="17312"/>
                    <a:pt x="32338" y="10609"/>
                    <a:pt x="37100" y="5359"/>
                  </a:cubicBezTo>
                  <a:cubicBezTo>
                    <a:pt x="38922" y="3335"/>
                    <a:pt x="41005" y="1549"/>
                    <a:pt x="43244"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7"/>
            <p:cNvSpPr/>
            <p:nvPr/>
          </p:nvSpPr>
          <p:spPr>
            <a:xfrm>
              <a:off x="551550" y="1219025"/>
              <a:ext cx="997775" cy="1338875"/>
            </a:xfrm>
            <a:custGeom>
              <a:avLst/>
              <a:gdLst/>
              <a:ahLst/>
              <a:cxnLst/>
              <a:rect l="l" t="t" r="r" b="b"/>
              <a:pathLst>
                <a:path w="39911" h="53555" extrusionOk="0">
                  <a:moveTo>
                    <a:pt x="39672" y="1"/>
                  </a:moveTo>
                  <a:cubicBezTo>
                    <a:pt x="38184" y="1179"/>
                    <a:pt x="36814" y="2477"/>
                    <a:pt x="35540" y="3870"/>
                  </a:cubicBezTo>
                  <a:cubicBezTo>
                    <a:pt x="30754" y="9157"/>
                    <a:pt x="27635" y="15872"/>
                    <a:pt x="24587" y="22325"/>
                  </a:cubicBezTo>
                  <a:cubicBezTo>
                    <a:pt x="22920" y="25921"/>
                    <a:pt x="21158" y="29635"/>
                    <a:pt x="19146" y="33100"/>
                  </a:cubicBezTo>
                  <a:cubicBezTo>
                    <a:pt x="14383" y="41280"/>
                    <a:pt x="7799" y="48102"/>
                    <a:pt x="0" y="53388"/>
                  </a:cubicBezTo>
                  <a:lnTo>
                    <a:pt x="0" y="53555"/>
                  </a:lnTo>
                  <a:cubicBezTo>
                    <a:pt x="7882" y="48221"/>
                    <a:pt x="14502" y="41351"/>
                    <a:pt x="19300" y="33136"/>
                  </a:cubicBezTo>
                  <a:cubicBezTo>
                    <a:pt x="21312" y="29659"/>
                    <a:pt x="23063" y="25956"/>
                    <a:pt x="24730" y="22361"/>
                  </a:cubicBezTo>
                  <a:cubicBezTo>
                    <a:pt x="27754" y="15919"/>
                    <a:pt x="30897" y="9216"/>
                    <a:pt x="35660" y="3965"/>
                  </a:cubicBezTo>
                  <a:cubicBezTo>
                    <a:pt x="36945" y="2513"/>
                    <a:pt x="38374" y="1191"/>
                    <a:pt x="3991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7"/>
            <p:cNvSpPr/>
            <p:nvPr/>
          </p:nvSpPr>
          <p:spPr>
            <a:xfrm>
              <a:off x="551850" y="1218725"/>
              <a:ext cx="920075" cy="1279350"/>
            </a:xfrm>
            <a:custGeom>
              <a:avLst/>
              <a:gdLst/>
              <a:ahLst/>
              <a:cxnLst/>
              <a:rect l="l" t="t" r="r" b="b"/>
              <a:pathLst>
                <a:path w="36803" h="51174" extrusionOk="0">
                  <a:moveTo>
                    <a:pt x="36600" y="1"/>
                  </a:moveTo>
                  <a:cubicBezTo>
                    <a:pt x="35719" y="787"/>
                    <a:pt x="34886" y="1620"/>
                    <a:pt x="34100" y="2501"/>
                  </a:cubicBezTo>
                  <a:cubicBezTo>
                    <a:pt x="29313" y="7787"/>
                    <a:pt x="26194" y="14491"/>
                    <a:pt x="23146" y="20956"/>
                  </a:cubicBezTo>
                  <a:cubicBezTo>
                    <a:pt x="21479" y="24540"/>
                    <a:pt x="19717" y="28266"/>
                    <a:pt x="17705" y="31731"/>
                  </a:cubicBezTo>
                  <a:cubicBezTo>
                    <a:pt x="13240" y="39398"/>
                    <a:pt x="7168" y="45899"/>
                    <a:pt x="0" y="51031"/>
                  </a:cubicBezTo>
                  <a:lnTo>
                    <a:pt x="0" y="51174"/>
                  </a:lnTo>
                  <a:cubicBezTo>
                    <a:pt x="7227" y="46018"/>
                    <a:pt x="13347" y="39482"/>
                    <a:pt x="17824" y="31778"/>
                  </a:cubicBezTo>
                  <a:cubicBezTo>
                    <a:pt x="19836" y="28314"/>
                    <a:pt x="21598" y="24599"/>
                    <a:pt x="23265" y="21003"/>
                  </a:cubicBezTo>
                  <a:cubicBezTo>
                    <a:pt x="26277" y="14562"/>
                    <a:pt x="29421" y="7859"/>
                    <a:pt x="34183" y="2608"/>
                  </a:cubicBezTo>
                  <a:cubicBezTo>
                    <a:pt x="35016" y="1703"/>
                    <a:pt x="35874" y="822"/>
                    <a:pt x="3680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551850" y="1218725"/>
              <a:ext cx="847150" cy="1217750"/>
            </a:xfrm>
            <a:custGeom>
              <a:avLst/>
              <a:gdLst/>
              <a:ahLst/>
              <a:cxnLst/>
              <a:rect l="l" t="t" r="r" b="b"/>
              <a:pathLst>
                <a:path w="33886" h="48710" extrusionOk="0">
                  <a:moveTo>
                    <a:pt x="33707" y="1"/>
                  </a:moveTo>
                  <a:cubicBezTo>
                    <a:pt x="33350" y="358"/>
                    <a:pt x="32992" y="727"/>
                    <a:pt x="32647" y="1120"/>
                  </a:cubicBezTo>
                  <a:cubicBezTo>
                    <a:pt x="27873" y="6406"/>
                    <a:pt x="24753" y="13110"/>
                    <a:pt x="21693" y="19575"/>
                  </a:cubicBezTo>
                  <a:cubicBezTo>
                    <a:pt x="20027" y="23158"/>
                    <a:pt x="18276" y="26885"/>
                    <a:pt x="16264" y="30350"/>
                  </a:cubicBezTo>
                  <a:cubicBezTo>
                    <a:pt x="12097" y="37482"/>
                    <a:pt x="6549" y="43613"/>
                    <a:pt x="0" y="48566"/>
                  </a:cubicBezTo>
                  <a:lnTo>
                    <a:pt x="0" y="48709"/>
                  </a:lnTo>
                  <a:cubicBezTo>
                    <a:pt x="6596" y="43732"/>
                    <a:pt x="12204" y="37565"/>
                    <a:pt x="16383" y="30374"/>
                  </a:cubicBezTo>
                  <a:cubicBezTo>
                    <a:pt x="18395" y="26909"/>
                    <a:pt x="20146" y="23206"/>
                    <a:pt x="21812" y="19598"/>
                  </a:cubicBezTo>
                  <a:cubicBezTo>
                    <a:pt x="24837" y="13157"/>
                    <a:pt x="27980" y="6466"/>
                    <a:pt x="32742" y="1203"/>
                  </a:cubicBezTo>
                  <a:cubicBezTo>
                    <a:pt x="33111" y="787"/>
                    <a:pt x="33504" y="394"/>
                    <a:pt x="3388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552150" y="1218725"/>
              <a:ext cx="779275" cy="1156125"/>
            </a:xfrm>
            <a:custGeom>
              <a:avLst/>
              <a:gdLst/>
              <a:ahLst/>
              <a:cxnLst/>
              <a:rect l="l" t="t" r="r" b="b"/>
              <a:pathLst>
                <a:path w="31171" h="46245" extrusionOk="0">
                  <a:moveTo>
                    <a:pt x="30956" y="1"/>
                  </a:moveTo>
                  <a:cubicBezTo>
                    <a:pt x="26313" y="5240"/>
                    <a:pt x="23253" y="11824"/>
                    <a:pt x="20253" y="18170"/>
                  </a:cubicBezTo>
                  <a:cubicBezTo>
                    <a:pt x="18586" y="21765"/>
                    <a:pt x="16836" y="25480"/>
                    <a:pt x="14823" y="28945"/>
                  </a:cubicBezTo>
                  <a:cubicBezTo>
                    <a:pt x="10966" y="35553"/>
                    <a:pt x="5929" y="41292"/>
                    <a:pt x="0" y="46054"/>
                  </a:cubicBezTo>
                  <a:lnTo>
                    <a:pt x="0" y="46245"/>
                  </a:lnTo>
                  <a:cubicBezTo>
                    <a:pt x="5965" y="41446"/>
                    <a:pt x="11061" y="35672"/>
                    <a:pt x="14942" y="29028"/>
                  </a:cubicBezTo>
                  <a:cubicBezTo>
                    <a:pt x="16955" y="25552"/>
                    <a:pt x="18705" y="21849"/>
                    <a:pt x="20372" y="18253"/>
                  </a:cubicBezTo>
                  <a:cubicBezTo>
                    <a:pt x="23384" y="11883"/>
                    <a:pt x="26480" y="5240"/>
                    <a:pt x="3117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552150" y="1218725"/>
              <a:ext cx="714100" cy="1091825"/>
            </a:xfrm>
            <a:custGeom>
              <a:avLst/>
              <a:gdLst/>
              <a:ahLst/>
              <a:cxnLst/>
              <a:rect l="l" t="t" r="r" b="b"/>
              <a:pathLst>
                <a:path w="28564" h="43673" extrusionOk="0">
                  <a:moveTo>
                    <a:pt x="28373" y="1"/>
                  </a:moveTo>
                  <a:cubicBezTo>
                    <a:pt x="24348" y="5001"/>
                    <a:pt x="21550" y="11002"/>
                    <a:pt x="18812" y="16824"/>
                  </a:cubicBezTo>
                  <a:cubicBezTo>
                    <a:pt x="17145" y="20408"/>
                    <a:pt x="15395" y="24123"/>
                    <a:pt x="13383" y="27588"/>
                  </a:cubicBezTo>
                  <a:cubicBezTo>
                    <a:pt x="9858" y="33648"/>
                    <a:pt x="5298" y="38994"/>
                    <a:pt x="0" y="43506"/>
                  </a:cubicBezTo>
                  <a:lnTo>
                    <a:pt x="0" y="43673"/>
                  </a:lnTo>
                  <a:cubicBezTo>
                    <a:pt x="5358" y="39125"/>
                    <a:pt x="9942" y="33755"/>
                    <a:pt x="13514" y="27635"/>
                  </a:cubicBezTo>
                  <a:cubicBezTo>
                    <a:pt x="15526" y="24170"/>
                    <a:pt x="17276" y="20468"/>
                    <a:pt x="18943" y="16860"/>
                  </a:cubicBezTo>
                  <a:cubicBezTo>
                    <a:pt x="21681" y="11026"/>
                    <a:pt x="24515" y="5001"/>
                    <a:pt x="28563"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552150" y="1218725"/>
              <a:ext cx="650700" cy="1025150"/>
            </a:xfrm>
            <a:custGeom>
              <a:avLst/>
              <a:gdLst/>
              <a:ahLst/>
              <a:cxnLst/>
              <a:rect l="l" t="t" r="r" b="b"/>
              <a:pathLst>
                <a:path w="26028" h="41006" extrusionOk="0">
                  <a:moveTo>
                    <a:pt x="25849" y="1"/>
                  </a:moveTo>
                  <a:cubicBezTo>
                    <a:pt x="22396" y="4704"/>
                    <a:pt x="19860" y="10133"/>
                    <a:pt x="17371" y="15419"/>
                  </a:cubicBezTo>
                  <a:cubicBezTo>
                    <a:pt x="15704" y="19003"/>
                    <a:pt x="13942" y="22730"/>
                    <a:pt x="11942" y="26194"/>
                  </a:cubicBezTo>
                  <a:cubicBezTo>
                    <a:pt x="8727" y="31707"/>
                    <a:pt x="4679" y="36601"/>
                    <a:pt x="0" y="40827"/>
                  </a:cubicBezTo>
                  <a:lnTo>
                    <a:pt x="0" y="41006"/>
                  </a:lnTo>
                  <a:cubicBezTo>
                    <a:pt x="4739" y="36743"/>
                    <a:pt x="8823" y="31802"/>
                    <a:pt x="12073" y="26242"/>
                  </a:cubicBezTo>
                  <a:cubicBezTo>
                    <a:pt x="14085" y="22777"/>
                    <a:pt x="15835" y="19063"/>
                    <a:pt x="17502" y="15467"/>
                  </a:cubicBezTo>
                  <a:cubicBezTo>
                    <a:pt x="19991" y="10169"/>
                    <a:pt x="22551" y="4704"/>
                    <a:pt x="26027"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552150" y="1218425"/>
              <a:ext cx="590275" cy="957600"/>
            </a:xfrm>
            <a:custGeom>
              <a:avLst/>
              <a:gdLst/>
              <a:ahLst/>
              <a:cxnLst/>
              <a:rect l="l" t="t" r="r" b="b"/>
              <a:pathLst>
                <a:path w="23611" h="38304" extrusionOk="0">
                  <a:moveTo>
                    <a:pt x="23455" y="1"/>
                  </a:moveTo>
                  <a:cubicBezTo>
                    <a:pt x="20479" y="4370"/>
                    <a:pt x="18193" y="9288"/>
                    <a:pt x="15943" y="14062"/>
                  </a:cubicBezTo>
                  <a:cubicBezTo>
                    <a:pt x="14276" y="17646"/>
                    <a:pt x="12514" y="21373"/>
                    <a:pt x="10513" y="24837"/>
                  </a:cubicBezTo>
                  <a:cubicBezTo>
                    <a:pt x="7620" y="29778"/>
                    <a:pt x="4084" y="34231"/>
                    <a:pt x="0" y="38148"/>
                  </a:cubicBezTo>
                  <a:lnTo>
                    <a:pt x="0" y="38303"/>
                  </a:lnTo>
                  <a:cubicBezTo>
                    <a:pt x="4120" y="34362"/>
                    <a:pt x="7692" y="29874"/>
                    <a:pt x="10609" y="24885"/>
                  </a:cubicBezTo>
                  <a:cubicBezTo>
                    <a:pt x="12621" y="21420"/>
                    <a:pt x="14383" y="17705"/>
                    <a:pt x="16050" y="14110"/>
                  </a:cubicBezTo>
                  <a:cubicBezTo>
                    <a:pt x="18288" y="9312"/>
                    <a:pt x="20598" y="4394"/>
                    <a:pt x="2361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7"/>
            <p:cNvSpPr/>
            <p:nvPr/>
          </p:nvSpPr>
          <p:spPr>
            <a:xfrm>
              <a:off x="552150" y="1218725"/>
              <a:ext cx="531625" cy="888225"/>
            </a:xfrm>
            <a:custGeom>
              <a:avLst/>
              <a:gdLst/>
              <a:ahLst/>
              <a:cxnLst/>
              <a:rect l="l" t="t" r="r" b="b"/>
              <a:pathLst>
                <a:path w="21265" h="35529" extrusionOk="0">
                  <a:moveTo>
                    <a:pt x="21086" y="1"/>
                  </a:moveTo>
                  <a:cubicBezTo>
                    <a:pt x="18550" y="4001"/>
                    <a:pt x="16490" y="8395"/>
                    <a:pt x="14478" y="12669"/>
                  </a:cubicBezTo>
                  <a:cubicBezTo>
                    <a:pt x="12811" y="16253"/>
                    <a:pt x="11061" y="19979"/>
                    <a:pt x="9049" y="23444"/>
                  </a:cubicBezTo>
                  <a:cubicBezTo>
                    <a:pt x="6525" y="27790"/>
                    <a:pt x="3465" y="31743"/>
                    <a:pt x="0" y="35303"/>
                  </a:cubicBezTo>
                  <a:lnTo>
                    <a:pt x="0" y="35529"/>
                  </a:lnTo>
                  <a:cubicBezTo>
                    <a:pt x="3512" y="31921"/>
                    <a:pt x="6608" y="27921"/>
                    <a:pt x="9168" y="23516"/>
                  </a:cubicBezTo>
                  <a:cubicBezTo>
                    <a:pt x="11180" y="20051"/>
                    <a:pt x="12930" y="16348"/>
                    <a:pt x="14597" y="12740"/>
                  </a:cubicBezTo>
                  <a:cubicBezTo>
                    <a:pt x="16621" y="8442"/>
                    <a:pt x="18693" y="4025"/>
                    <a:pt x="212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552450" y="1218425"/>
              <a:ext cx="473875" cy="814725"/>
            </a:xfrm>
            <a:custGeom>
              <a:avLst/>
              <a:gdLst/>
              <a:ahLst/>
              <a:cxnLst/>
              <a:rect l="l" t="t" r="r" b="b"/>
              <a:pathLst>
                <a:path w="18955" h="32589" extrusionOk="0">
                  <a:moveTo>
                    <a:pt x="18788" y="1"/>
                  </a:moveTo>
                  <a:cubicBezTo>
                    <a:pt x="16633" y="3632"/>
                    <a:pt x="14811" y="7502"/>
                    <a:pt x="13025" y="11300"/>
                  </a:cubicBezTo>
                  <a:cubicBezTo>
                    <a:pt x="11359" y="14884"/>
                    <a:pt x="9608" y="18598"/>
                    <a:pt x="7596" y="22075"/>
                  </a:cubicBezTo>
                  <a:cubicBezTo>
                    <a:pt x="5417" y="25790"/>
                    <a:pt x="2881" y="29243"/>
                    <a:pt x="0" y="32386"/>
                  </a:cubicBezTo>
                  <a:lnTo>
                    <a:pt x="0" y="32588"/>
                  </a:lnTo>
                  <a:cubicBezTo>
                    <a:pt x="2905" y="29409"/>
                    <a:pt x="5513" y="25909"/>
                    <a:pt x="7715" y="22135"/>
                  </a:cubicBezTo>
                  <a:cubicBezTo>
                    <a:pt x="9727" y="18658"/>
                    <a:pt x="11478" y="14955"/>
                    <a:pt x="13145" y="11359"/>
                  </a:cubicBezTo>
                  <a:cubicBezTo>
                    <a:pt x="14930" y="7549"/>
                    <a:pt x="16764" y="3644"/>
                    <a:pt x="1895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552450" y="1218425"/>
              <a:ext cx="418225" cy="739700"/>
            </a:xfrm>
            <a:custGeom>
              <a:avLst/>
              <a:gdLst/>
              <a:ahLst/>
              <a:cxnLst/>
              <a:rect l="l" t="t" r="r" b="b"/>
              <a:pathLst>
                <a:path w="16729" h="29588" extrusionOk="0">
                  <a:moveTo>
                    <a:pt x="16574" y="1"/>
                  </a:moveTo>
                  <a:cubicBezTo>
                    <a:pt x="14752" y="3216"/>
                    <a:pt x="13156" y="6585"/>
                    <a:pt x="11609" y="9907"/>
                  </a:cubicBezTo>
                  <a:cubicBezTo>
                    <a:pt x="9942" y="13503"/>
                    <a:pt x="8192" y="17217"/>
                    <a:pt x="6179" y="20682"/>
                  </a:cubicBezTo>
                  <a:cubicBezTo>
                    <a:pt x="4382" y="23778"/>
                    <a:pt x="2310" y="26683"/>
                    <a:pt x="0" y="29374"/>
                  </a:cubicBezTo>
                  <a:lnTo>
                    <a:pt x="0" y="29588"/>
                  </a:lnTo>
                  <a:cubicBezTo>
                    <a:pt x="2322" y="26873"/>
                    <a:pt x="4441" y="23920"/>
                    <a:pt x="6287" y="20777"/>
                  </a:cubicBezTo>
                  <a:cubicBezTo>
                    <a:pt x="8287" y="17313"/>
                    <a:pt x="10049" y="13598"/>
                    <a:pt x="11716" y="10002"/>
                  </a:cubicBezTo>
                  <a:cubicBezTo>
                    <a:pt x="13299" y="6668"/>
                    <a:pt x="14883" y="3239"/>
                    <a:pt x="16728"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552150" y="1218425"/>
              <a:ext cx="363150" cy="662025"/>
            </a:xfrm>
            <a:custGeom>
              <a:avLst/>
              <a:gdLst/>
              <a:ahLst/>
              <a:cxnLst/>
              <a:rect l="l" t="t" r="r" b="b"/>
              <a:pathLst>
                <a:path w="14526" h="26481" extrusionOk="0">
                  <a:moveTo>
                    <a:pt x="14359" y="1"/>
                  </a:moveTo>
                  <a:cubicBezTo>
                    <a:pt x="12859" y="2799"/>
                    <a:pt x="11490" y="5692"/>
                    <a:pt x="10156" y="8538"/>
                  </a:cubicBezTo>
                  <a:cubicBezTo>
                    <a:pt x="8489" y="12133"/>
                    <a:pt x="6727" y="15848"/>
                    <a:pt x="4715" y="19313"/>
                  </a:cubicBezTo>
                  <a:cubicBezTo>
                    <a:pt x="3310" y="21742"/>
                    <a:pt x="1727" y="24063"/>
                    <a:pt x="0" y="26254"/>
                  </a:cubicBezTo>
                  <a:lnTo>
                    <a:pt x="0" y="26480"/>
                  </a:lnTo>
                  <a:cubicBezTo>
                    <a:pt x="1774" y="24254"/>
                    <a:pt x="3381" y="21896"/>
                    <a:pt x="4834" y="19408"/>
                  </a:cubicBezTo>
                  <a:cubicBezTo>
                    <a:pt x="6846" y="15943"/>
                    <a:pt x="8608" y="12229"/>
                    <a:pt x="10275" y="8633"/>
                  </a:cubicBezTo>
                  <a:cubicBezTo>
                    <a:pt x="11621" y="5763"/>
                    <a:pt x="12990" y="2823"/>
                    <a:pt x="1452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551850" y="1218725"/>
              <a:ext cx="308400" cy="580175"/>
            </a:xfrm>
            <a:custGeom>
              <a:avLst/>
              <a:gdLst/>
              <a:ahLst/>
              <a:cxnLst/>
              <a:rect l="l" t="t" r="r" b="b"/>
              <a:pathLst>
                <a:path w="12336" h="23207" extrusionOk="0">
                  <a:moveTo>
                    <a:pt x="12204" y="1"/>
                  </a:moveTo>
                  <a:cubicBezTo>
                    <a:pt x="10978" y="2370"/>
                    <a:pt x="9847" y="4775"/>
                    <a:pt x="8716" y="7168"/>
                  </a:cubicBezTo>
                  <a:cubicBezTo>
                    <a:pt x="7049" y="10764"/>
                    <a:pt x="5298" y="14479"/>
                    <a:pt x="3286" y="17955"/>
                  </a:cubicBezTo>
                  <a:cubicBezTo>
                    <a:pt x="2274" y="19694"/>
                    <a:pt x="1167" y="21372"/>
                    <a:pt x="0" y="22992"/>
                  </a:cubicBezTo>
                  <a:lnTo>
                    <a:pt x="0" y="23206"/>
                  </a:lnTo>
                  <a:cubicBezTo>
                    <a:pt x="1215" y="21527"/>
                    <a:pt x="2346" y="19801"/>
                    <a:pt x="3393" y="18015"/>
                  </a:cubicBezTo>
                  <a:cubicBezTo>
                    <a:pt x="5406" y="14538"/>
                    <a:pt x="7156" y="10835"/>
                    <a:pt x="8823" y="7240"/>
                  </a:cubicBezTo>
                  <a:cubicBezTo>
                    <a:pt x="9954" y="4823"/>
                    <a:pt x="11097" y="2394"/>
                    <a:pt x="1233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552150" y="1218725"/>
              <a:ext cx="255400" cy="494150"/>
            </a:xfrm>
            <a:custGeom>
              <a:avLst/>
              <a:gdLst/>
              <a:ahLst/>
              <a:cxnLst/>
              <a:rect l="l" t="t" r="r" b="b"/>
              <a:pathLst>
                <a:path w="10216" h="19766" extrusionOk="0">
                  <a:moveTo>
                    <a:pt x="10049" y="1"/>
                  </a:moveTo>
                  <a:cubicBezTo>
                    <a:pt x="9085" y="1918"/>
                    <a:pt x="8168" y="3870"/>
                    <a:pt x="7263" y="5811"/>
                  </a:cubicBezTo>
                  <a:cubicBezTo>
                    <a:pt x="5596" y="9395"/>
                    <a:pt x="3846" y="13110"/>
                    <a:pt x="1834" y="16586"/>
                  </a:cubicBezTo>
                  <a:cubicBezTo>
                    <a:pt x="1250" y="17574"/>
                    <a:pt x="643" y="18563"/>
                    <a:pt x="0" y="19515"/>
                  </a:cubicBezTo>
                  <a:lnTo>
                    <a:pt x="0" y="19765"/>
                  </a:lnTo>
                  <a:cubicBezTo>
                    <a:pt x="691" y="18741"/>
                    <a:pt x="1346" y="17693"/>
                    <a:pt x="1965" y="16622"/>
                  </a:cubicBezTo>
                  <a:cubicBezTo>
                    <a:pt x="3977" y="13157"/>
                    <a:pt x="5727" y="9454"/>
                    <a:pt x="7394" y="5847"/>
                  </a:cubicBezTo>
                  <a:cubicBezTo>
                    <a:pt x="8299" y="3918"/>
                    <a:pt x="9227" y="1953"/>
                    <a:pt x="1021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7"/>
          <p:cNvSpPr/>
          <p:nvPr/>
        </p:nvSpPr>
        <p:spPr>
          <a:xfrm>
            <a:off x="5712175" y="1574050"/>
            <a:ext cx="2782200" cy="27822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649625" y="1573975"/>
            <a:ext cx="4866900" cy="27822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6" name="Google Shape;256;p7"/>
          <p:cNvSpPr txBox="1">
            <a:spLocks noGrp="1"/>
          </p:cNvSpPr>
          <p:nvPr>
            <p:ph type="subTitle" idx="1"/>
          </p:nvPr>
        </p:nvSpPr>
        <p:spPr>
          <a:xfrm>
            <a:off x="807725" y="1660525"/>
            <a:ext cx="4550700" cy="2609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999999"/>
              </a:buClr>
              <a:buSzPts val="8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
        <p:nvSpPr>
          <p:cNvPr id="257" name="Google Shape;257;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8"/>
        <p:cNvGrpSpPr/>
        <p:nvPr/>
      </p:nvGrpSpPr>
      <p:grpSpPr>
        <a:xfrm>
          <a:off x="0" y="0"/>
          <a:ext cx="0" cy="0"/>
          <a:chOff x="0" y="0"/>
          <a:chExt cx="0" cy="0"/>
        </a:xfrm>
      </p:grpSpPr>
      <p:sp>
        <p:nvSpPr>
          <p:cNvPr id="259" name="Google Shape;259;p8"/>
          <p:cNvSpPr/>
          <p:nvPr/>
        </p:nvSpPr>
        <p:spPr>
          <a:xfrm>
            <a:off x="719900" y="967725"/>
            <a:ext cx="7704000" cy="3043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60" name="Google Shape;260;p8"/>
          <p:cNvGrpSpPr/>
          <p:nvPr/>
        </p:nvGrpSpPr>
        <p:grpSpPr>
          <a:xfrm rot="5400000" flipH="1">
            <a:off x="309745" y="-309738"/>
            <a:ext cx="3267048" cy="3886515"/>
            <a:chOff x="5588175" y="1772375"/>
            <a:chExt cx="1282050" cy="1525200"/>
          </a:xfrm>
        </p:grpSpPr>
        <p:sp>
          <p:nvSpPr>
            <p:cNvPr id="261" name="Google Shape;261;p8"/>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8"/>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8"/>
          <p:cNvGrpSpPr/>
          <p:nvPr/>
        </p:nvGrpSpPr>
        <p:grpSpPr>
          <a:xfrm rot="-5400000" flipH="1">
            <a:off x="5567220" y="1566712"/>
            <a:ext cx="3267048" cy="3886515"/>
            <a:chOff x="5588175" y="1772375"/>
            <a:chExt cx="1282050" cy="1525200"/>
          </a:xfrm>
        </p:grpSpPr>
        <p:sp>
          <p:nvSpPr>
            <p:cNvPr id="282" name="Google Shape;282;p8"/>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8"/>
          <p:cNvSpPr txBox="1">
            <a:spLocks noGrp="1"/>
          </p:cNvSpPr>
          <p:nvPr>
            <p:ph type="title"/>
          </p:nvPr>
        </p:nvSpPr>
        <p:spPr>
          <a:xfrm>
            <a:off x="925900" y="1307100"/>
            <a:ext cx="7292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3"/>
        <p:cNvGrpSpPr/>
        <p:nvPr/>
      </p:nvGrpSpPr>
      <p:grpSpPr>
        <a:xfrm>
          <a:off x="0" y="0"/>
          <a:ext cx="0" cy="0"/>
          <a:chOff x="0" y="0"/>
          <a:chExt cx="0" cy="0"/>
        </a:xfrm>
      </p:grpSpPr>
      <p:grpSp>
        <p:nvGrpSpPr>
          <p:cNvPr id="304" name="Google Shape;304;p9"/>
          <p:cNvGrpSpPr/>
          <p:nvPr/>
        </p:nvGrpSpPr>
        <p:grpSpPr>
          <a:xfrm rot="-5400000">
            <a:off x="6974004" y="247965"/>
            <a:ext cx="2417593" cy="1922156"/>
            <a:chOff x="5005075" y="2239400"/>
            <a:chExt cx="749525" cy="595925"/>
          </a:xfrm>
        </p:grpSpPr>
        <p:sp>
          <p:nvSpPr>
            <p:cNvPr id="305" name="Google Shape;305;p9"/>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9"/>
          <p:cNvGrpSpPr/>
          <p:nvPr/>
        </p:nvGrpSpPr>
        <p:grpSpPr>
          <a:xfrm rot="5400000" flipH="1">
            <a:off x="-247746" y="247965"/>
            <a:ext cx="2417593" cy="1922156"/>
            <a:chOff x="5005075" y="2239400"/>
            <a:chExt cx="749525" cy="595925"/>
          </a:xfrm>
        </p:grpSpPr>
        <p:sp>
          <p:nvSpPr>
            <p:cNvPr id="320" name="Google Shape;320;p9"/>
            <p:cNvSpPr/>
            <p:nvPr/>
          </p:nvSpPr>
          <p:spPr>
            <a:xfrm>
              <a:off x="5005075" y="2239400"/>
              <a:ext cx="748925" cy="595925"/>
            </a:xfrm>
            <a:custGeom>
              <a:avLst/>
              <a:gdLst/>
              <a:ahLst/>
              <a:cxnLst/>
              <a:rect l="l" t="t" r="r" b="b"/>
              <a:pathLst>
                <a:path w="29957" h="23837" extrusionOk="0">
                  <a:moveTo>
                    <a:pt x="29957" y="0"/>
                  </a:moveTo>
                  <a:cubicBezTo>
                    <a:pt x="28195" y="2251"/>
                    <a:pt x="25659" y="3679"/>
                    <a:pt x="24004" y="4429"/>
                  </a:cubicBezTo>
                  <a:cubicBezTo>
                    <a:pt x="22361" y="5191"/>
                    <a:pt x="20610" y="5775"/>
                    <a:pt x="18920" y="6358"/>
                  </a:cubicBezTo>
                  <a:cubicBezTo>
                    <a:pt x="17193" y="6930"/>
                    <a:pt x="15419" y="7525"/>
                    <a:pt x="13740" y="8323"/>
                  </a:cubicBezTo>
                  <a:cubicBezTo>
                    <a:pt x="9704" y="10180"/>
                    <a:pt x="6168" y="13169"/>
                    <a:pt x="3501" y="16955"/>
                  </a:cubicBezTo>
                  <a:cubicBezTo>
                    <a:pt x="1977" y="19098"/>
                    <a:pt x="810" y="21431"/>
                    <a:pt x="1" y="23836"/>
                  </a:cubicBezTo>
                  <a:lnTo>
                    <a:pt x="120" y="23836"/>
                  </a:lnTo>
                  <a:cubicBezTo>
                    <a:pt x="929" y="21443"/>
                    <a:pt x="2084" y="19134"/>
                    <a:pt x="3584" y="17014"/>
                  </a:cubicBezTo>
                  <a:cubicBezTo>
                    <a:pt x="6251" y="13228"/>
                    <a:pt x="9776" y="10263"/>
                    <a:pt x="13788" y="8406"/>
                  </a:cubicBezTo>
                  <a:cubicBezTo>
                    <a:pt x="15455" y="7632"/>
                    <a:pt x="17241" y="7037"/>
                    <a:pt x="18943" y="6453"/>
                  </a:cubicBezTo>
                  <a:cubicBezTo>
                    <a:pt x="20646" y="5894"/>
                    <a:pt x="22396" y="5298"/>
                    <a:pt x="24051" y="4537"/>
                  </a:cubicBezTo>
                  <a:cubicBezTo>
                    <a:pt x="25670" y="3798"/>
                    <a:pt x="28171" y="2381"/>
                    <a:pt x="29957" y="179"/>
                  </a:cubicBezTo>
                  <a:lnTo>
                    <a:pt x="2995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a:off x="5043775" y="2286125"/>
              <a:ext cx="710825" cy="549200"/>
            </a:xfrm>
            <a:custGeom>
              <a:avLst/>
              <a:gdLst/>
              <a:ahLst/>
              <a:cxnLst/>
              <a:rect l="l" t="t" r="r" b="b"/>
              <a:pathLst>
                <a:path w="28433" h="21968" extrusionOk="0">
                  <a:moveTo>
                    <a:pt x="28433" y="1"/>
                  </a:moveTo>
                  <a:cubicBezTo>
                    <a:pt x="26861" y="1405"/>
                    <a:pt x="25123" y="2358"/>
                    <a:pt x="23872" y="2918"/>
                  </a:cubicBezTo>
                  <a:cubicBezTo>
                    <a:pt x="22217" y="3680"/>
                    <a:pt x="20479" y="4263"/>
                    <a:pt x="18788" y="4846"/>
                  </a:cubicBezTo>
                  <a:cubicBezTo>
                    <a:pt x="17062" y="5418"/>
                    <a:pt x="15288" y="6013"/>
                    <a:pt x="13609" y="6811"/>
                  </a:cubicBezTo>
                  <a:cubicBezTo>
                    <a:pt x="9573" y="8668"/>
                    <a:pt x="6025" y="11657"/>
                    <a:pt x="3370" y="15443"/>
                  </a:cubicBezTo>
                  <a:cubicBezTo>
                    <a:pt x="1917" y="17479"/>
                    <a:pt x="786" y="19681"/>
                    <a:pt x="0" y="21967"/>
                  </a:cubicBezTo>
                  <a:lnTo>
                    <a:pt x="119" y="21967"/>
                  </a:lnTo>
                  <a:cubicBezTo>
                    <a:pt x="929" y="19705"/>
                    <a:pt x="2036" y="17526"/>
                    <a:pt x="3465" y="15502"/>
                  </a:cubicBezTo>
                  <a:cubicBezTo>
                    <a:pt x="6132" y="11716"/>
                    <a:pt x="9656" y="8752"/>
                    <a:pt x="13669" y="6894"/>
                  </a:cubicBezTo>
                  <a:cubicBezTo>
                    <a:pt x="15336" y="6120"/>
                    <a:pt x="17122" y="5525"/>
                    <a:pt x="18824" y="4942"/>
                  </a:cubicBezTo>
                  <a:cubicBezTo>
                    <a:pt x="20527" y="4382"/>
                    <a:pt x="22277" y="3787"/>
                    <a:pt x="23932" y="3025"/>
                  </a:cubicBezTo>
                  <a:cubicBezTo>
                    <a:pt x="25158" y="2465"/>
                    <a:pt x="26885" y="1525"/>
                    <a:pt x="28433" y="155"/>
                  </a:cubicBezTo>
                  <a:lnTo>
                    <a:pt x="2843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a:off x="5082175" y="2323325"/>
              <a:ext cx="671525" cy="512000"/>
            </a:xfrm>
            <a:custGeom>
              <a:avLst/>
              <a:gdLst/>
              <a:ahLst/>
              <a:cxnLst/>
              <a:rect l="l" t="t" r="r" b="b"/>
              <a:pathLst>
                <a:path w="26861" h="20480" extrusionOk="0">
                  <a:moveTo>
                    <a:pt x="26861" y="1"/>
                  </a:moveTo>
                  <a:cubicBezTo>
                    <a:pt x="25742" y="810"/>
                    <a:pt x="24634" y="1394"/>
                    <a:pt x="23753" y="1787"/>
                  </a:cubicBezTo>
                  <a:cubicBezTo>
                    <a:pt x="22098" y="2549"/>
                    <a:pt x="20360" y="3132"/>
                    <a:pt x="18657" y="3704"/>
                  </a:cubicBezTo>
                  <a:cubicBezTo>
                    <a:pt x="16931" y="4287"/>
                    <a:pt x="15169" y="4882"/>
                    <a:pt x="13478" y="5668"/>
                  </a:cubicBezTo>
                  <a:cubicBezTo>
                    <a:pt x="9454" y="7537"/>
                    <a:pt x="5906" y="10526"/>
                    <a:pt x="3239" y="14300"/>
                  </a:cubicBezTo>
                  <a:cubicBezTo>
                    <a:pt x="1870" y="16241"/>
                    <a:pt x="786" y="18324"/>
                    <a:pt x="0" y="20479"/>
                  </a:cubicBezTo>
                  <a:lnTo>
                    <a:pt x="119" y="20479"/>
                  </a:lnTo>
                  <a:cubicBezTo>
                    <a:pt x="905" y="18336"/>
                    <a:pt x="1977" y="16288"/>
                    <a:pt x="3334" y="14372"/>
                  </a:cubicBezTo>
                  <a:cubicBezTo>
                    <a:pt x="6001" y="10585"/>
                    <a:pt x="9525" y="7621"/>
                    <a:pt x="13526" y="5763"/>
                  </a:cubicBezTo>
                  <a:cubicBezTo>
                    <a:pt x="15193" y="4989"/>
                    <a:pt x="16979" y="4394"/>
                    <a:pt x="18693" y="3811"/>
                  </a:cubicBezTo>
                  <a:cubicBezTo>
                    <a:pt x="20384" y="3251"/>
                    <a:pt x="22146" y="2656"/>
                    <a:pt x="23801" y="1894"/>
                  </a:cubicBezTo>
                  <a:cubicBezTo>
                    <a:pt x="24658" y="1501"/>
                    <a:pt x="25765" y="929"/>
                    <a:pt x="26861" y="132"/>
                  </a:cubicBezTo>
                  <a:lnTo>
                    <a:pt x="2686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a:off x="5121175" y="2355475"/>
              <a:ext cx="632825" cy="479850"/>
            </a:xfrm>
            <a:custGeom>
              <a:avLst/>
              <a:gdLst/>
              <a:ahLst/>
              <a:cxnLst/>
              <a:rect l="l" t="t" r="r" b="b"/>
              <a:pathLst>
                <a:path w="25313" h="19194" extrusionOk="0">
                  <a:moveTo>
                    <a:pt x="25313" y="1"/>
                  </a:moveTo>
                  <a:cubicBezTo>
                    <a:pt x="24694" y="346"/>
                    <a:pt x="24110" y="644"/>
                    <a:pt x="23622" y="858"/>
                  </a:cubicBezTo>
                  <a:cubicBezTo>
                    <a:pt x="21967" y="1620"/>
                    <a:pt x="20229" y="2203"/>
                    <a:pt x="18526" y="2787"/>
                  </a:cubicBezTo>
                  <a:cubicBezTo>
                    <a:pt x="16800" y="3358"/>
                    <a:pt x="15038" y="3954"/>
                    <a:pt x="13347" y="4751"/>
                  </a:cubicBezTo>
                  <a:cubicBezTo>
                    <a:pt x="9323" y="6609"/>
                    <a:pt x="5775" y="9597"/>
                    <a:pt x="3108" y="13383"/>
                  </a:cubicBezTo>
                  <a:cubicBezTo>
                    <a:pt x="1822" y="15205"/>
                    <a:pt x="786" y="17158"/>
                    <a:pt x="0" y="19193"/>
                  </a:cubicBezTo>
                  <a:lnTo>
                    <a:pt x="119" y="19193"/>
                  </a:lnTo>
                  <a:cubicBezTo>
                    <a:pt x="893" y="17193"/>
                    <a:pt x="1917" y="15253"/>
                    <a:pt x="3203" y="13443"/>
                  </a:cubicBezTo>
                  <a:cubicBezTo>
                    <a:pt x="5870" y="9657"/>
                    <a:pt x="9394" y="6692"/>
                    <a:pt x="13395" y="4835"/>
                  </a:cubicBezTo>
                  <a:cubicBezTo>
                    <a:pt x="15061" y="4061"/>
                    <a:pt x="16847" y="3465"/>
                    <a:pt x="18562" y="2882"/>
                  </a:cubicBezTo>
                  <a:cubicBezTo>
                    <a:pt x="20253" y="2322"/>
                    <a:pt x="22015" y="1727"/>
                    <a:pt x="23670" y="965"/>
                  </a:cubicBezTo>
                  <a:cubicBezTo>
                    <a:pt x="24158" y="739"/>
                    <a:pt x="24717" y="465"/>
                    <a:pt x="25313" y="120"/>
                  </a:cubicBezTo>
                  <a:lnTo>
                    <a:pt x="2531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a:off x="5160150" y="2382575"/>
              <a:ext cx="594150" cy="452750"/>
            </a:xfrm>
            <a:custGeom>
              <a:avLst/>
              <a:gdLst/>
              <a:ahLst/>
              <a:cxnLst/>
              <a:rect l="l" t="t" r="r" b="b"/>
              <a:pathLst>
                <a:path w="23766" h="18110" extrusionOk="0">
                  <a:moveTo>
                    <a:pt x="23766" y="0"/>
                  </a:moveTo>
                  <a:cubicBezTo>
                    <a:pt x="23658" y="48"/>
                    <a:pt x="23563" y="95"/>
                    <a:pt x="23480" y="131"/>
                  </a:cubicBezTo>
                  <a:cubicBezTo>
                    <a:pt x="21825" y="893"/>
                    <a:pt x="20087" y="1476"/>
                    <a:pt x="18384" y="2060"/>
                  </a:cubicBezTo>
                  <a:cubicBezTo>
                    <a:pt x="16658" y="2631"/>
                    <a:pt x="14884" y="3227"/>
                    <a:pt x="13205" y="4013"/>
                  </a:cubicBezTo>
                  <a:cubicBezTo>
                    <a:pt x="9169" y="5882"/>
                    <a:pt x="5632" y="8870"/>
                    <a:pt x="2965" y="12645"/>
                  </a:cubicBezTo>
                  <a:cubicBezTo>
                    <a:pt x="1763" y="14383"/>
                    <a:pt x="763" y="16204"/>
                    <a:pt x="1" y="18109"/>
                  </a:cubicBezTo>
                  <a:lnTo>
                    <a:pt x="120" y="18109"/>
                  </a:lnTo>
                  <a:cubicBezTo>
                    <a:pt x="882" y="16240"/>
                    <a:pt x="1870" y="14419"/>
                    <a:pt x="3073" y="12716"/>
                  </a:cubicBezTo>
                  <a:cubicBezTo>
                    <a:pt x="5740" y="8930"/>
                    <a:pt x="9264" y="5965"/>
                    <a:pt x="13264" y="4108"/>
                  </a:cubicBezTo>
                  <a:cubicBezTo>
                    <a:pt x="14931" y="3334"/>
                    <a:pt x="16717" y="2739"/>
                    <a:pt x="18432" y="2155"/>
                  </a:cubicBezTo>
                  <a:cubicBezTo>
                    <a:pt x="20122" y="1596"/>
                    <a:pt x="21884" y="1000"/>
                    <a:pt x="23528" y="238"/>
                  </a:cubicBezTo>
                  <a:cubicBezTo>
                    <a:pt x="23611" y="214"/>
                    <a:pt x="23694" y="167"/>
                    <a:pt x="23766" y="119"/>
                  </a:cubicBezTo>
                  <a:lnTo>
                    <a:pt x="2376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a:off x="5198850" y="2407575"/>
              <a:ext cx="555150" cy="427750"/>
            </a:xfrm>
            <a:custGeom>
              <a:avLst/>
              <a:gdLst/>
              <a:ahLst/>
              <a:cxnLst/>
              <a:rect l="l" t="t" r="r" b="b"/>
              <a:pathLst>
                <a:path w="22206" h="17110" extrusionOk="0">
                  <a:moveTo>
                    <a:pt x="22206" y="0"/>
                  </a:moveTo>
                  <a:cubicBezTo>
                    <a:pt x="20896" y="524"/>
                    <a:pt x="19563" y="965"/>
                    <a:pt x="18253" y="1417"/>
                  </a:cubicBezTo>
                  <a:cubicBezTo>
                    <a:pt x="16526" y="1989"/>
                    <a:pt x="14752" y="2584"/>
                    <a:pt x="13074" y="3382"/>
                  </a:cubicBezTo>
                  <a:cubicBezTo>
                    <a:pt x="9037" y="5239"/>
                    <a:pt x="5501" y="8227"/>
                    <a:pt x="2834" y="12014"/>
                  </a:cubicBezTo>
                  <a:cubicBezTo>
                    <a:pt x="1703" y="13621"/>
                    <a:pt x="751" y="15324"/>
                    <a:pt x="1" y="17109"/>
                  </a:cubicBezTo>
                  <a:lnTo>
                    <a:pt x="120" y="17109"/>
                  </a:lnTo>
                  <a:cubicBezTo>
                    <a:pt x="870" y="15359"/>
                    <a:pt x="1787" y="13680"/>
                    <a:pt x="2918" y="12085"/>
                  </a:cubicBezTo>
                  <a:cubicBezTo>
                    <a:pt x="5585" y="8299"/>
                    <a:pt x="9109" y="5346"/>
                    <a:pt x="13121" y="3477"/>
                  </a:cubicBezTo>
                  <a:cubicBezTo>
                    <a:pt x="14788" y="2703"/>
                    <a:pt x="16574" y="2108"/>
                    <a:pt x="18277" y="1524"/>
                  </a:cubicBezTo>
                  <a:cubicBezTo>
                    <a:pt x="19574" y="1096"/>
                    <a:pt x="20920" y="631"/>
                    <a:pt x="22206" y="119"/>
                  </a:cubicBezTo>
                  <a:lnTo>
                    <a:pt x="2220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a:off x="5238450" y="2429900"/>
              <a:ext cx="515550" cy="405425"/>
            </a:xfrm>
            <a:custGeom>
              <a:avLst/>
              <a:gdLst/>
              <a:ahLst/>
              <a:cxnLst/>
              <a:rect l="l" t="t" r="r" b="b"/>
              <a:pathLst>
                <a:path w="20622" h="16217" extrusionOk="0">
                  <a:moveTo>
                    <a:pt x="20622" y="0"/>
                  </a:moveTo>
                  <a:cubicBezTo>
                    <a:pt x="19776" y="310"/>
                    <a:pt x="18919" y="596"/>
                    <a:pt x="18086" y="881"/>
                  </a:cubicBezTo>
                  <a:cubicBezTo>
                    <a:pt x="16359" y="1453"/>
                    <a:pt x="14585" y="2048"/>
                    <a:pt x="12906" y="2846"/>
                  </a:cubicBezTo>
                  <a:cubicBezTo>
                    <a:pt x="8870" y="4703"/>
                    <a:pt x="5322" y="7692"/>
                    <a:pt x="2667" y="11478"/>
                  </a:cubicBezTo>
                  <a:cubicBezTo>
                    <a:pt x="1607" y="12978"/>
                    <a:pt x="714" y="14573"/>
                    <a:pt x="0" y="16216"/>
                  </a:cubicBezTo>
                  <a:lnTo>
                    <a:pt x="119" y="16216"/>
                  </a:lnTo>
                  <a:cubicBezTo>
                    <a:pt x="834" y="14597"/>
                    <a:pt x="1715" y="13026"/>
                    <a:pt x="2750" y="11549"/>
                  </a:cubicBezTo>
                  <a:cubicBezTo>
                    <a:pt x="5417" y="7763"/>
                    <a:pt x="8942" y="4810"/>
                    <a:pt x="12942" y="2941"/>
                  </a:cubicBezTo>
                  <a:cubicBezTo>
                    <a:pt x="14609" y="2167"/>
                    <a:pt x="16395" y="1572"/>
                    <a:pt x="18110" y="1000"/>
                  </a:cubicBezTo>
                  <a:cubicBezTo>
                    <a:pt x="18943" y="715"/>
                    <a:pt x="19776" y="429"/>
                    <a:pt x="20622" y="119"/>
                  </a:cubicBezTo>
                  <a:lnTo>
                    <a:pt x="2062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a:off x="5277425" y="2451025"/>
              <a:ext cx="476575" cy="384300"/>
            </a:xfrm>
            <a:custGeom>
              <a:avLst/>
              <a:gdLst/>
              <a:ahLst/>
              <a:cxnLst/>
              <a:rect l="l" t="t" r="r" b="b"/>
              <a:pathLst>
                <a:path w="19063" h="15372" extrusionOk="0">
                  <a:moveTo>
                    <a:pt x="19063" y="1"/>
                  </a:moveTo>
                  <a:cubicBezTo>
                    <a:pt x="18694" y="132"/>
                    <a:pt x="18313" y="274"/>
                    <a:pt x="17932" y="393"/>
                  </a:cubicBezTo>
                  <a:cubicBezTo>
                    <a:pt x="16205" y="965"/>
                    <a:pt x="14443" y="1560"/>
                    <a:pt x="12752" y="2358"/>
                  </a:cubicBezTo>
                  <a:cubicBezTo>
                    <a:pt x="8728" y="4215"/>
                    <a:pt x="5180" y="7204"/>
                    <a:pt x="2513" y="10990"/>
                  </a:cubicBezTo>
                  <a:cubicBezTo>
                    <a:pt x="1537" y="12383"/>
                    <a:pt x="703" y="13847"/>
                    <a:pt x="1" y="15371"/>
                  </a:cubicBezTo>
                  <a:lnTo>
                    <a:pt x="120" y="15371"/>
                  </a:lnTo>
                  <a:cubicBezTo>
                    <a:pt x="810" y="13871"/>
                    <a:pt x="1644" y="12431"/>
                    <a:pt x="2608" y="11061"/>
                  </a:cubicBezTo>
                  <a:cubicBezTo>
                    <a:pt x="5275" y="7275"/>
                    <a:pt x="8800" y="4323"/>
                    <a:pt x="12800" y="2453"/>
                  </a:cubicBezTo>
                  <a:cubicBezTo>
                    <a:pt x="14467" y="1679"/>
                    <a:pt x="16253" y="1084"/>
                    <a:pt x="17967" y="513"/>
                  </a:cubicBezTo>
                  <a:cubicBezTo>
                    <a:pt x="18325" y="382"/>
                    <a:pt x="18694" y="251"/>
                    <a:pt x="19063" y="132"/>
                  </a:cubicBezTo>
                  <a:lnTo>
                    <a:pt x="1906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5317325" y="2471850"/>
              <a:ext cx="436675" cy="363175"/>
            </a:xfrm>
            <a:custGeom>
              <a:avLst/>
              <a:gdLst/>
              <a:ahLst/>
              <a:cxnLst/>
              <a:rect l="l" t="t" r="r" b="b"/>
              <a:pathLst>
                <a:path w="17467" h="14527" extrusionOk="0">
                  <a:moveTo>
                    <a:pt x="17467" y="1"/>
                  </a:moveTo>
                  <a:cubicBezTo>
                    <a:pt x="15836" y="572"/>
                    <a:pt x="14169" y="1144"/>
                    <a:pt x="12573" y="1882"/>
                  </a:cubicBezTo>
                  <a:cubicBezTo>
                    <a:pt x="8537" y="3740"/>
                    <a:pt x="5001" y="6728"/>
                    <a:pt x="2334" y="10514"/>
                  </a:cubicBezTo>
                  <a:cubicBezTo>
                    <a:pt x="1429" y="11788"/>
                    <a:pt x="655" y="13145"/>
                    <a:pt x="0" y="14527"/>
                  </a:cubicBezTo>
                  <a:lnTo>
                    <a:pt x="119" y="14527"/>
                  </a:lnTo>
                  <a:cubicBezTo>
                    <a:pt x="774" y="13157"/>
                    <a:pt x="1536" y="11836"/>
                    <a:pt x="2429" y="10562"/>
                  </a:cubicBezTo>
                  <a:cubicBezTo>
                    <a:pt x="5084" y="6788"/>
                    <a:pt x="8608" y="3823"/>
                    <a:pt x="12621" y="1966"/>
                  </a:cubicBezTo>
                  <a:cubicBezTo>
                    <a:pt x="14181" y="1239"/>
                    <a:pt x="15847" y="668"/>
                    <a:pt x="17467" y="120"/>
                  </a:cubicBezTo>
                  <a:lnTo>
                    <a:pt x="17467"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5356600" y="2493000"/>
              <a:ext cx="397400" cy="342025"/>
            </a:xfrm>
            <a:custGeom>
              <a:avLst/>
              <a:gdLst/>
              <a:ahLst/>
              <a:cxnLst/>
              <a:rect l="l" t="t" r="r" b="b"/>
              <a:pathLst>
                <a:path w="15896" h="13681" extrusionOk="0">
                  <a:moveTo>
                    <a:pt x="15896" y="0"/>
                  </a:moveTo>
                  <a:cubicBezTo>
                    <a:pt x="14729" y="417"/>
                    <a:pt x="13550" y="869"/>
                    <a:pt x="12419" y="1393"/>
                  </a:cubicBezTo>
                  <a:cubicBezTo>
                    <a:pt x="8383" y="3251"/>
                    <a:pt x="4835" y="6239"/>
                    <a:pt x="2180" y="10025"/>
                  </a:cubicBezTo>
                  <a:cubicBezTo>
                    <a:pt x="1346" y="11192"/>
                    <a:pt x="632" y="12419"/>
                    <a:pt x="1" y="13681"/>
                  </a:cubicBezTo>
                  <a:lnTo>
                    <a:pt x="120" y="13681"/>
                  </a:lnTo>
                  <a:cubicBezTo>
                    <a:pt x="739" y="12430"/>
                    <a:pt x="1453" y="11228"/>
                    <a:pt x="2263" y="10085"/>
                  </a:cubicBezTo>
                  <a:cubicBezTo>
                    <a:pt x="4930" y="6299"/>
                    <a:pt x="8454" y="3334"/>
                    <a:pt x="12467" y="1477"/>
                  </a:cubicBezTo>
                  <a:cubicBezTo>
                    <a:pt x="13574" y="953"/>
                    <a:pt x="14741" y="524"/>
                    <a:pt x="15896" y="119"/>
                  </a:cubicBezTo>
                  <a:lnTo>
                    <a:pt x="1589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5396500" y="2514725"/>
              <a:ext cx="357200" cy="320300"/>
            </a:xfrm>
            <a:custGeom>
              <a:avLst/>
              <a:gdLst/>
              <a:ahLst/>
              <a:cxnLst/>
              <a:rect l="l" t="t" r="r" b="b"/>
              <a:pathLst>
                <a:path w="14288" h="12812" extrusionOk="0">
                  <a:moveTo>
                    <a:pt x="14288" y="0"/>
                  </a:moveTo>
                  <a:cubicBezTo>
                    <a:pt x="13609" y="286"/>
                    <a:pt x="12919" y="560"/>
                    <a:pt x="12240" y="882"/>
                  </a:cubicBezTo>
                  <a:cubicBezTo>
                    <a:pt x="8204" y="2739"/>
                    <a:pt x="4656" y="5727"/>
                    <a:pt x="2001" y="9514"/>
                  </a:cubicBezTo>
                  <a:cubicBezTo>
                    <a:pt x="1250" y="10561"/>
                    <a:pt x="584" y="11680"/>
                    <a:pt x="0" y="12812"/>
                  </a:cubicBezTo>
                  <a:lnTo>
                    <a:pt x="119" y="12812"/>
                  </a:lnTo>
                  <a:cubicBezTo>
                    <a:pt x="679" y="11692"/>
                    <a:pt x="1346" y="10609"/>
                    <a:pt x="2084" y="9573"/>
                  </a:cubicBezTo>
                  <a:cubicBezTo>
                    <a:pt x="4751" y="5787"/>
                    <a:pt x="8275" y="2822"/>
                    <a:pt x="12276" y="965"/>
                  </a:cubicBezTo>
                  <a:cubicBezTo>
                    <a:pt x="12931" y="667"/>
                    <a:pt x="13621" y="381"/>
                    <a:pt x="14288" y="120"/>
                  </a:cubicBezTo>
                  <a:lnTo>
                    <a:pt x="14288"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5436675" y="2538250"/>
              <a:ext cx="317025" cy="296775"/>
            </a:xfrm>
            <a:custGeom>
              <a:avLst/>
              <a:gdLst/>
              <a:ahLst/>
              <a:cxnLst/>
              <a:rect l="l" t="t" r="r" b="b"/>
              <a:pathLst>
                <a:path w="12681" h="11871" extrusionOk="0">
                  <a:moveTo>
                    <a:pt x="12681" y="0"/>
                  </a:moveTo>
                  <a:cubicBezTo>
                    <a:pt x="12478" y="95"/>
                    <a:pt x="12264" y="191"/>
                    <a:pt x="12062" y="298"/>
                  </a:cubicBezTo>
                  <a:cubicBezTo>
                    <a:pt x="8025" y="2155"/>
                    <a:pt x="4477" y="5144"/>
                    <a:pt x="1822" y="8930"/>
                  </a:cubicBezTo>
                  <a:cubicBezTo>
                    <a:pt x="1144" y="9882"/>
                    <a:pt x="536" y="10859"/>
                    <a:pt x="1" y="11871"/>
                  </a:cubicBezTo>
                  <a:lnTo>
                    <a:pt x="120" y="11871"/>
                  </a:lnTo>
                  <a:cubicBezTo>
                    <a:pt x="644" y="10870"/>
                    <a:pt x="1239" y="9918"/>
                    <a:pt x="1894" y="8989"/>
                  </a:cubicBezTo>
                  <a:cubicBezTo>
                    <a:pt x="4561" y="5203"/>
                    <a:pt x="8085" y="2238"/>
                    <a:pt x="12086" y="381"/>
                  </a:cubicBezTo>
                  <a:cubicBezTo>
                    <a:pt x="12276" y="298"/>
                    <a:pt x="12490" y="202"/>
                    <a:pt x="12681" y="119"/>
                  </a:cubicBezTo>
                  <a:lnTo>
                    <a:pt x="12681"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5476875" y="2563850"/>
              <a:ext cx="276825" cy="271175"/>
            </a:xfrm>
            <a:custGeom>
              <a:avLst/>
              <a:gdLst/>
              <a:ahLst/>
              <a:cxnLst/>
              <a:rect l="l" t="t" r="r" b="b"/>
              <a:pathLst>
                <a:path w="11073" h="10847" extrusionOk="0">
                  <a:moveTo>
                    <a:pt x="11073" y="0"/>
                  </a:moveTo>
                  <a:cubicBezTo>
                    <a:pt x="7382" y="1869"/>
                    <a:pt x="4108" y="4715"/>
                    <a:pt x="1607" y="8263"/>
                  </a:cubicBezTo>
                  <a:cubicBezTo>
                    <a:pt x="1012" y="9096"/>
                    <a:pt x="476" y="9966"/>
                    <a:pt x="0" y="10847"/>
                  </a:cubicBezTo>
                  <a:lnTo>
                    <a:pt x="119" y="10847"/>
                  </a:lnTo>
                  <a:cubicBezTo>
                    <a:pt x="595" y="9989"/>
                    <a:pt x="1119" y="9132"/>
                    <a:pt x="1703" y="8322"/>
                  </a:cubicBezTo>
                  <a:cubicBezTo>
                    <a:pt x="4167" y="4798"/>
                    <a:pt x="7394" y="1976"/>
                    <a:pt x="11073" y="119"/>
                  </a:cubicBezTo>
                  <a:lnTo>
                    <a:pt x="11073"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5517350" y="2592425"/>
              <a:ext cx="236650" cy="242900"/>
            </a:xfrm>
            <a:custGeom>
              <a:avLst/>
              <a:gdLst/>
              <a:ahLst/>
              <a:cxnLst/>
              <a:rect l="l" t="t" r="r" b="b"/>
              <a:pathLst>
                <a:path w="9466" h="9716" extrusionOk="0">
                  <a:moveTo>
                    <a:pt x="9466" y="0"/>
                  </a:moveTo>
                  <a:cubicBezTo>
                    <a:pt x="6346" y="1834"/>
                    <a:pt x="3596" y="4393"/>
                    <a:pt x="1417" y="7489"/>
                  </a:cubicBezTo>
                  <a:cubicBezTo>
                    <a:pt x="917" y="8215"/>
                    <a:pt x="441" y="8965"/>
                    <a:pt x="0" y="9715"/>
                  </a:cubicBezTo>
                  <a:lnTo>
                    <a:pt x="119" y="9715"/>
                  </a:lnTo>
                  <a:cubicBezTo>
                    <a:pt x="536" y="8977"/>
                    <a:pt x="1000" y="8251"/>
                    <a:pt x="1512" y="7549"/>
                  </a:cubicBezTo>
                  <a:cubicBezTo>
                    <a:pt x="3667" y="4501"/>
                    <a:pt x="6394" y="1953"/>
                    <a:pt x="9466" y="119"/>
                  </a:cubicBezTo>
                  <a:lnTo>
                    <a:pt x="9466"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9"/>
          <p:cNvSpPr/>
          <p:nvPr/>
        </p:nvSpPr>
        <p:spPr>
          <a:xfrm>
            <a:off x="1176750" y="2111725"/>
            <a:ext cx="6790500" cy="1978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335" name="Google Shape;335;p9"/>
          <p:cNvGrpSpPr/>
          <p:nvPr/>
        </p:nvGrpSpPr>
        <p:grpSpPr>
          <a:xfrm>
            <a:off x="-13" y="3455220"/>
            <a:ext cx="9142584" cy="1688125"/>
            <a:chOff x="410450" y="2958175"/>
            <a:chExt cx="1976775" cy="365000"/>
          </a:xfrm>
        </p:grpSpPr>
        <p:sp>
          <p:nvSpPr>
            <p:cNvPr id="336" name="Google Shape;336;p9"/>
            <p:cNvSpPr/>
            <p:nvPr/>
          </p:nvSpPr>
          <p:spPr>
            <a:xfrm>
              <a:off x="410750" y="3128425"/>
              <a:ext cx="850125" cy="190000"/>
            </a:xfrm>
            <a:custGeom>
              <a:avLst/>
              <a:gdLst/>
              <a:ahLst/>
              <a:cxnLst/>
              <a:rect l="l" t="t" r="r" b="b"/>
              <a:pathLst>
                <a:path w="34005" h="7600" extrusionOk="0">
                  <a:moveTo>
                    <a:pt x="6664" y="1"/>
                  </a:moveTo>
                  <a:cubicBezTo>
                    <a:pt x="4749" y="1"/>
                    <a:pt x="2976" y="280"/>
                    <a:pt x="1358" y="837"/>
                  </a:cubicBezTo>
                  <a:cubicBezTo>
                    <a:pt x="894" y="1003"/>
                    <a:pt x="429" y="1194"/>
                    <a:pt x="1" y="1420"/>
                  </a:cubicBezTo>
                  <a:lnTo>
                    <a:pt x="1" y="1479"/>
                  </a:lnTo>
                  <a:cubicBezTo>
                    <a:pt x="453" y="1253"/>
                    <a:pt x="906" y="1063"/>
                    <a:pt x="1382" y="896"/>
                  </a:cubicBezTo>
                  <a:cubicBezTo>
                    <a:pt x="2989" y="331"/>
                    <a:pt x="4751" y="50"/>
                    <a:pt x="6653" y="50"/>
                  </a:cubicBezTo>
                  <a:cubicBezTo>
                    <a:pt x="9120" y="50"/>
                    <a:pt x="11824" y="522"/>
                    <a:pt x="14741" y="1456"/>
                  </a:cubicBezTo>
                  <a:cubicBezTo>
                    <a:pt x="16919" y="2146"/>
                    <a:pt x="19063" y="3039"/>
                    <a:pt x="21146" y="3896"/>
                  </a:cubicBezTo>
                  <a:cubicBezTo>
                    <a:pt x="23206" y="4742"/>
                    <a:pt x="25313" y="5599"/>
                    <a:pt x="27456" y="6302"/>
                  </a:cubicBezTo>
                  <a:cubicBezTo>
                    <a:pt x="29528" y="6968"/>
                    <a:pt x="31493" y="7409"/>
                    <a:pt x="33338" y="7599"/>
                  </a:cubicBezTo>
                  <a:lnTo>
                    <a:pt x="34005" y="7599"/>
                  </a:lnTo>
                  <a:cubicBezTo>
                    <a:pt x="31981" y="7433"/>
                    <a:pt x="29814" y="6992"/>
                    <a:pt x="27492" y="6230"/>
                  </a:cubicBezTo>
                  <a:cubicBezTo>
                    <a:pt x="25349" y="5540"/>
                    <a:pt x="23230" y="4670"/>
                    <a:pt x="21182" y="3837"/>
                  </a:cubicBezTo>
                  <a:cubicBezTo>
                    <a:pt x="19098" y="2968"/>
                    <a:pt x="16931" y="2075"/>
                    <a:pt x="14752" y="1396"/>
                  </a:cubicBezTo>
                  <a:cubicBezTo>
                    <a:pt x="11836" y="464"/>
                    <a:pt x="9132" y="1"/>
                    <a:pt x="6664"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a:off x="410450" y="3154025"/>
              <a:ext cx="704275" cy="164100"/>
            </a:xfrm>
            <a:custGeom>
              <a:avLst/>
              <a:gdLst/>
              <a:ahLst/>
              <a:cxnLst/>
              <a:rect l="l" t="t" r="r" b="b"/>
              <a:pathLst>
                <a:path w="28171" h="6564" extrusionOk="0">
                  <a:moveTo>
                    <a:pt x="6283" y="0"/>
                  </a:moveTo>
                  <a:cubicBezTo>
                    <a:pt x="4368" y="0"/>
                    <a:pt x="2595" y="280"/>
                    <a:pt x="977" y="836"/>
                  </a:cubicBezTo>
                  <a:cubicBezTo>
                    <a:pt x="656" y="956"/>
                    <a:pt x="322" y="1098"/>
                    <a:pt x="1" y="1229"/>
                  </a:cubicBezTo>
                  <a:lnTo>
                    <a:pt x="1" y="1289"/>
                  </a:lnTo>
                  <a:cubicBezTo>
                    <a:pt x="322" y="1134"/>
                    <a:pt x="656" y="1003"/>
                    <a:pt x="989" y="884"/>
                  </a:cubicBezTo>
                  <a:cubicBezTo>
                    <a:pt x="2607" y="334"/>
                    <a:pt x="4377" y="58"/>
                    <a:pt x="6286" y="58"/>
                  </a:cubicBezTo>
                  <a:cubicBezTo>
                    <a:pt x="8758" y="58"/>
                    <a:pt x="11462" y="522"/>
                    <a:pt x="14372" y="1456"/>
                  </a:cubicBezTo>
                  <a:cubicBezTo>
                    <a:pt x="16562" y="2158"/>
                    <a:pt x="18705" y="3051"/>
                    <a:pt x="20789" y="3896"/>
                  </a:cubicBezTo>
                  <a:cubicBezTo>
                    <a:pt x="22849" y="4742"/>
                    <a:pt x="24956" y="5611"/>
                    <a:pt x="27099" y="6301"/>
                  </a:cubicBezTo>
                  <a:cubicBezTo>
                    <a:pt x="27385" y="6397"/>
                    <a:pt x="27671" y="6480"/>
                    <a:pt x="27945" y="6563"/>
                  </a:cubicBezTo>
                  <a:lnTo>
                    <a:pt x="28171" y="6563"/>
                  </a:lnTo>
                  <a:cubicBezTo>
                    <a:pt x="27826" y="6468"/>
                    <a:pt x="27468" y="6349"/>
                    <a:pt x="27111" y="6230"/>
                  </a:cubicBezTo>
                  <a:cubicBezTo>
                    <a:pt x="24968" y="5551"/>
                    <a:pt x="22861" y="4670"/>
                    <a:pt x="20801" y="3837"/>
                  </a:cubicBezTo>
                  <a:cubicBezTo>
                    <a:pt x="18717" y="2968"/>
                    <a:pt x="16562" y="2075"/>
                    <a:pt x="14372" y="1396"/>
                  </a:cubicBezTo>
                  <a:cubicBezTo>
                    <a:pt x="11455" y="464"/>
                    <a:pt x="8751" y="0"/>
                    <a:pt x="6283"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1442425" y="2958175"/>
              <a:ext cx="944200" cy="360250"/>
            </a:xfrm>
            <a:custGeom>
              <a:avLst/>
              <a:gdLst/>
              <a:ahLst/>
              <a:cxnLst/>
              <a:rect l="l" t="t" r="r" b="b"/>
              <a:pathLst>
                <a:path w="37768" h="14410" extrusionOk="0">
                  <a:moveTo>
                    <a:pt x="29211" y="0"/>
                  </a:moveTo>
                  <a:cubicBezTo>
                    <a:pt x="27667" y="0"/>
                    <a:pt x="26115" y="124"/>
                    <a:pt x="24575" y="372"/>
                  </a:cubicBezTo>
                  <a:cubicBezTo>
                    <a:pt x="20229" y="1062"/>
                    <a:pt x="16074" y="2741"/>
                    <a:pt x="12598" y="5206"/>
                  </a:cubicBezTo>
                  <a:cubicBezTo>
                    <a:pt x="11085" y="6277"/>
                    <a:pt x="9669" y="7516"/>
                    <a:pt x="8264" y="8706"/>
                  </a:cubicBezTo>
                  <a:cubicBezTo>
                    <a:pt x="5728" y="10897"/>
                    <a:pt x="3108" y="13147"/>
                    <a:pt x="1" y="14409"/>
                  </a:cubicBezTo>
                  <a:lnTo>
                    <a:pt x="167" y="14409"/>
                  </a:lnTo>
                  <a:cubicBezTo>
                    <a:pt x="3215" y="13147"/>
                    <a:pt x="5799" y="10909"/>
                    <a:pt x="8299" y="8754"/>
                  </a:cubicBezTo>
                  <a:cubicBezTo>
                    <a:pt x="9680" y="7563"/>
                    <a:pt x="11121" y="6313"/>
                    <a:pt x="12621" y="5253"/>
                  </a:cubicBezTo>
                  <a:cubicBezTo>
                    <a:pt x="16098" y="2801"/>
                    <a:pt x="20229" y="1122"/>
                    <a:pt x="24575" y="431"/>
                  </a:cubicBezTo>
                  <a:cubicBezTo>
                    <a:pt x="26103" y="189"/>
                    <a:pt x="27645" y="68"/>
                    <a:pt x="29178" y="68"/>
                  </a:cubicBezTo>
                  <a:cubicBezTo>
                    <a:pt x="32004" y="68"/>
                    <a:pt x="34802" y="478"/>
                    <a:pt x="37434" y="1289"/>
                  </a:cubicBezTo>
                  <a:cubicBezTo>
                    <a:pt x="37553" y="1336"/>
                    <a:pt x="37660" y="1372"/>
                    <a:pt x="37767" y="1396"/>
                  </a:cubicBezTo>
                  <a:lnTo>
                    <a:pt x="37767" y="1336"/>
                  </a:lnTo>
                  <a:cubicBezTo>
                    <a:pt x="37672" y="1312"/>
                    <a:pt x="37565" y="1265"/>
                    <a:pt x="37470" y="1229"/>
                  </a:cubicBezTo>
                  <a:cubicBezTo>
                    <a:pt x="34829" y="413"/>
                    <a:pt x="32034" y="0"/>
                    <a:pt x="2921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a:off x="1485600" y="2984350"/>
              <a:ext cx="900725" cy="334075"/>
            </a:xfrm>
            <a:custGeom>
              <a:avLst/>
              <a:gdLst/>
              <a:ahLst/>
              <a:cxnLst/>
              <a:rect l="l" t="t" r="r" b="b"/>
              <a:pathLst>
                <a:path w="36029" h="13363" extrusionOk="0">
                  <a:moveTo>
                    <a:pt x="27099" y="1"/>
                  </a:moveTo>
                  <a:cubicBezTo>
                    <a:pt x="25554" y="1"/>
                    <a:pt x="24000" y="124"/>
                    <a:pt x="22455" y="373"/>
                  </a:cubicBezTo>
                  <a:cubicBezTo>
                    <a:pt x="18110" y="1051"/>
                    <a:pt x="13966" y="2730"/>
                    <a:pt x="10478" y="5207"/>
                  </a:cubicBezTo>
                  <a:cubicBezTo>
                    <a:pt x="8977" y="6278"/>
                    <a:pt x="7549" y="7516"/>
                    <a:pt x="6144" y="8707"/>
                  </a:cubicBezTo>
                  <a:cubicBezTo>
                    <a:pt x="4215" y="10374"/>
                    <a:pt x="2215" y="12100"/>
                    <a:pt x="0" y="13362"/>
                  </a:cubicBezTo>
                  <a:lnTo>
                    <a:pt x="119" y="13362"/>
                  </a:lnTo>
                  <a:cubicBezTo>
                    <a:pt x="2310" y="12100"/>
                    <a:pt x="4263" y="10398"/>
                    <a:pt x="6179" y="8743"/>
                  </a:cubicBezTo>
                  <a:cubicBezTo>
                    <a:pt x="7561" y="7552"/>
                    <a:pt x="9001" y="6302"/>
                    <a:pt x="10513" y="5242"/>
                  </a:cubicBezTo>
                  <a:cubicBezTo>
                    <a:pt x="13978" y="2790"/>
                    <a:pt x="18110" y="1111"/>
                    <a:pt x="22455" y="432"/>
                  </a:cubicBezTo>
                  <a:cubicBezTo>
                    <a:pt x="23988" y="189"/>
                    <a:pt x="25530" y="69"/>
                    <a:pt x="27063" y="69"/>
                  </a:cubicBezTo>
                  <a:cubicBezTo>
                    <a:pt x="29889" y="69"/>
                    <a:pt x="32682" y="479"/>
                    <a:pt x="35314" y="1289"/>
                  </a:cubicBezTo>
                  <a:cubicBezTo>
                    <a:pt x="35552" y="1361"/>
                    <a:pt x="35790" y="1432"/>
                    <a:pt x="36028" y="1528"/>
                  </a:cubicBezTo>
                  <a:lnTo>
                    <a:pt x="36028" y="1468"/>
                  </a:lnTo>
                  <a:cubicBezTo>
                    <a:pt x="35826" y="1397"/>
                    <a:pt x="35588" y="1301"/>
                    <a:pt x="35350" y="1230"/>
                  </a:cubicBezTo>
                  <a:cubicBezTo>
                    <a:pt x="32717" y="414"/>
                    <a:pt x="29925" y="1"/>
                    <a:pt x="27099"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a:off x="410450" y="3180200"/>
              <a:ext cx="616475" cy="137925"/>
            </a:xfrm>
            <a:custGeom>
              <a:avLst/>
              <a:gdLst/>
              <a:ahLst/>
              <a:cxnLst/>
              <a:rect l="l" t="t" r="r" b="b"/>
              <a:pathLst>
                <a:path w="24659" h="5517" extrusionOk="0">
                  <a:moveTo>
                    <a:pt x="5912" y="0"/>
                  </a:moveTo>
                  <a:cubicBezTo>
                    <a:pt x="3993" y="0"/>
                    <a:pt x="2217" y="280"/>
                    <a:pt x="596" y="837"/>
                  </a:cubicBezTo>
                  <a:cubicBezTo>
                    <a:pt x="406" y="897"/>
                    <a:pt x="203" y="980"/>
                    <a:pt x="1" y="1063"/>
                  </a:cubicBezTo>
                  <a:lnTo>
                    <a:pt x="1" y="1123"/>
                  </a:lnTo>
                  <a:cubicBezTo>
                    <a:pt x="191" y="1028"/>
                    <a:pt x="406" y="956"/>
                    <a:pt x="608" y="885"/>
                  </a:cubicBezTo>
                  <a:cubicBezTo>
                    <a:pt x="2239" y="332"/>
                    <a:pt x="4016" y="54"/>
                    <a:pt x="5932" y="54"/>
                  </a:cubicBezTo>
                  <a:cubicBezTo>
                    <a:pt x="8394" y="54"/>
                    <a:pt x="11085" y="514"/>
                    <a:pt x="13991" y="1444"/>
                  </a:cubicBezTo>
                  <a:cubicBezTo>
                    <a:pt x="16181" y="2147"/>
                    <a:pt x="18324" y="3040"/>
                    <a:pt x="20408" y="3885"/>
                  </a:cubicBezTo>
                  <a:cubicBezTo>
                    <a:pt x="21742" y="4445"/>
                    <a:pt x="23099" y="5004"/>
                    <a:pt x="24480" y="5516"/>
                  </a:cubicBezTo>
                  <a:lnTo>
                    <a:pt x="24659" y="5516"/>
                  </a:lnTo>
                  <a:cubicBezTo>
                    <a:pt x="23230" y="4969"/>
                    <a:pt x="21801" y="4397"/>
                    <a:pt x="20420" y="3826"/>
                  </a:cubicBezTo>
                  <a:cubicBezTo>
                    <a:pt x="18336" y="2968"/>
                    <a:pt x="16181" y="2075"/>
                    <a:pt x="13991" y="1385"/>
                  </a:cubicBezTo>
                  <a:cubicBezTo>
                    <a:pt x="11078" y="461"/>
                    <a:pt x="8377" y="0"/>
                    <a:pt x="5912"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1517150" y="3010250"/>
              <a:ext cx="869775" cy="308475"/>
            </a:xfrm>
            <a:custGeom>
              <a:avLst/>
              <a:gdLst/>
              <a:ahLst/>
              <a:cxnLst/>
              <a:rect l="l" t="t" r="r" b="b"/>
              <a:pathLst>
                <a:path w="34791" h="12339" extrusionOk="0">
                  <a:moveTo>
                    <a:pt x="25465" y="1"/>
                  </a:moveTo>
                  <a:cubicBezTo>
                    <a:pt x="23922" y="1"/>
                    <a:pt x="22368" y="124"/>
                    <a:pt x="20824" y="372"/>
                  </a:cubicBezTo>
                  <a:cubicBezTo>
                    <a:pt x="16478" y="1063"/>
                    <a:pt x="12323" y="2742"/>
                    <a:pt x="8847" y="5206"/>
                  </a:cubicBezTo>
                  <a:cubicBezTo>
                    <a:pt x="7346" y="6278"/>
                    <a:pt x="5918" y="7516"/>
                    <a:pt x="4513" y="8707"/>
                  </a:cubicBezTo>
                  <a:cubicBezTo>
                    <a:pt x="3060" y="9957"/>
                    <a:pt x="1584" y="11243"/>
                    <a:pt x="0" y="12338"/>
                  </a:cubicBezTo>
                  <a:lnTo>
                    <a:pt x="107" y="12338"/>
                  </a:lnTo>
                  <a:cubicBezTo>
                    <a:pt x="1655" y="11255"/>
                    <a:pt x="3120" y="10005"/>
                    <a:pt x="4548" y="8766"/>
                  </a:cubicBezTo>
                  <a:cubicBezTo>
                    <a:pt x="5929" y="7576"/>
                    <a:pt x="7370" y="6326"/>
                    <a:pt x="8870" y="5266"/>
                  </a:cubicBezTo>
                  <a:cubicBezTo>
                    <a:pt x="12347" y="2813"/>
                    <a:pt x="16478" y="1134"/>
                    <a:pt x="20824" y="444"/>
                  </a:cubicBezTo>
                  <a:cubicBezTo>
                    <a:pt x="22341" y="207"/>
                    <a:pt x="23871" y="89"/>
                    <a:pt x="25393" y="89"/>
                  </a:cubicBezTo>
                  <a:cubicBezTo>
                    <a:pt x="28231" y="89"/>
                    <a:pt x="31040" y="499"/>
                    <a:pt x="33683" y="1313"/>
                  </a:cubicBezTo>
                  <a:cubicBezTo>
                    <a:pt x="34052" y="1432"/>
                    <a:pt x="34409" y="1563"/>
                    <a:pt x="34790" y="1694"/>
                  </a:cubicBezTo>
                  <a:lnTo>
                    <a:pt x="34790" y="1635"/>
                  </a:lnTo>
                  <a:cubicBezTo>
                    <a:pt x="34433" y="1480"/>
                    <a:pt x="34076" y="1337"/>
                    <a:pt x="33719" y="1230"/>
                  </a:cubicBezTo>
                  <a:cubicBezTo>
                    <a:pt x="31078" y="414"/>
                    <a:pt x="28288" y="1"/>
                    <a:pt x="254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410450" y="3206125"/>
              <a:ext cx="540275" cy="112300"/>
            </a:xfrm>
            <a:custGeom>
              <a:avLst/>
              <a:gdLst/>
              <a:ahLst/>
              <a:cxnLst/>
              <a:rect l="l" t="t" r="r" b="b"/>
              <a:pathLst>
                <a:path w="21611" h="4492" extrusionOk="0">
                  <a:moveTo>
                    <a:pt x="5509" y="0"/>
                  </a:moveTo>
                  <a:cubicBezTo>
                    <a:pt x="3594" y="0"/>
                    <a:pt x="1821" y="279"/>
                    <a:pt x="203" y="836"/>
                  </a:cubicBezTo>
                  <a:cubicBezTo>
                    <a:pt x="144" y="872"/>
                    <a:pt x="60" y="884"/>
                    <a:pt x="1" y="919"/>
                  </a:cubicBezTo>
                  <a:lnTo>
                    <a:pt x="1" y="979"/>
                  </a:lnTo>
                  <a:lnTo>
                    <a:pt x="215" y="884"/>
                  </a:lnTo>
                  <a:cubicBezTo>
                    <a:pt x="1844" y="334"/>
                    <a:pt x="3615" y="57"/>
                    <a:pt x="5522" y="57"/>
                  </a:cubicBezTo>
                  <a:cubicBezTo>
                    <a:pt x="7991" y="57"/>
                    <a:pt x="10688" y="521"/>
                    <a:pt x="13598" y="1455"/>
                  </a:cubicBezTo>
                  <a:cubicBezTo>
                    <a:pt x="15788" y="2158"/>
                    <a:pt x="17932" y="3051"/>
                    <a:pt x="20015" y="3896"/>
                  </a:cubicBezTo>
                  <a:cubicBezTo>
                    <a:pt x="20491" y="4086"/>
                    <a:pt x="20968" y="4277"/>
                    <a:pt x="21444" y="4491"/>
                  </a:cubicBezTo>
                  <a:lnTo>
                    <a:pt x="21611" y="4491"/>
                  </a:lnTo>
                  <a:cubicBezTo>
                    <a:pt x="21087" y="4277"/>
                    <a:pt x="20551" y="4063"/>
                    <a:pt x="20027" y="3836"/>
                  </a:cubicBezTo>
                  <a:cubicBezTo>
                    <a:pt x="17943" y="2967"/>
                    <a:pt x="15788" y="2074"/>
                    <a:pt x="13598" y="1396"/>
                  </a:cubicBezTo>
                  <a:cubicBezTo>
                    <a:pt x="10682" y="464"/>
                    <a:pt x="7977" y="0"/>
                    <a:pt x="5509"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1543050" y="3036450"/>
              <a:ext cx="844175" cy="282275"/>
            </a:xfrm>
            <a:custGeom>
              <a:avLst/>
              <a:gdLst/>
              <a:ahLst/>
              <a:cxnLst/>
              <a:rect l="l" t="t" r="r" b="b"/>
              <a:pathLst>
                <a:path w="33767" h="11291" extrusionOk="0">
                  <a:moveTo>
                    <a:pt x="24042" y="1"/>
                  </a:moveTo>
                  <a:cubicBezTo>
                    <a:pt x="22499" y="1"/>
                    <a:pt x="20947" y="124"/>
                    <a:pt x="19407" y="372"/>
                  </a:cubicBezTo>
                  <a:cubicBezTo>
                    <a:pt x="15061" y="1051"/>
                    <a:pt x="10906" y="2730"/>
                    <a:pt x="7430" y="5206"/>
                  </a:cubicBezTo>
                  <a:cubicBezTo>
                    <a:pt x="5917" y="6278"/>
                    <a:pt x="4489" y="7516"/>
                    <a:pt x="3096" y="8707"/>
                  </a:cubicBezTo>
                  <a:cubicBezTo>
                    <a:pt x="2084" y="9564"/>
                    <a:pt x="1060" y="10457"/>
                    <a:pt x="0" y="11290"/>
                  </a:cubicBezTo>
                  <a:lnTo>
                    <a:pt x="107" y="11290"/>
                  </a:lnTo>
                  <a:cubicBezTo>
                    <a:pt x="1143" y="10469"/>
                    <a:pt x="2155" y="9611"/>
                    <a:pt x="3131" y="8766"/>
                  </a:cubicBezTo>
                  <a:cubicBezTo>
                    <a:pt x="4524" y="7575"/>
                    <a:pt x="5965" y="6325"/>
                    <a:pt x="7465" y="5266"/>
                  </a:cubicBezTo>
                  <a:cubicBezTo>
                    <a:pt x="10942" y="2813"/>
                    <a:pt x="15073" y="1122"/>
                    <a:pt x="19419" y="444"/>
                  </a:cubicBezTo>
                  <a:cubicBezTo>
                    <a:pt x="20947" y="201"/>
                    <a:pt x="22489" y="80"/>
                    <a:pt x="24021" y="80"/>
                  </a:cubicBezTo>
                  <a:cubicBezTo>
                    <a:pt x="26848" y="80"/>
                    <a:pt x="29645" y="490"/>
                    <a:pt x="32278" y="1301"/>
                  </a:cubicBezTo>
                  <a:cubicBezTo>
                    <a:pt x="32790" y="1456"/>
                    <a:pt x="33278" y="1634"/>
                    <a:pt x="33766" y="1837"/>
                  </a:cubicBezTo>
                  <a:lnTo>
                    <a:pt x="33766" y="1777"/>
                  </a:lnTo>
                  <a:cubicBezTo>
                    <a:pt x="33278" y="1563"/>
                    <a:pt x="32790" y="1372"/>
                    <a:pt x="32290" y="1229"/>
                  </a:cubicBezTo>
                  <a:cubicBezTo>
                    <a:pt x="29657" y="413"/>
                    <a:pt x="26865" y="1"/>
                    <a:pt x="2404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410750" y="3232250"/>
              <a:ext cx="467650" cy="86175"/>
            </a:xfrm>
            <a:custGeom>
              <a:avLst/>
              <a:gdLst/>
              <a:ahLst/>
              <a:cxnLst/>
              <a:rect l="l" t="t" r="r" b="b"/>
              <a:pathLst>
                <a:path w="18706" h="3447" extrusionOk="0">
                  <a:moveTo>
                    <a:pt x="5165" y="1"/>
                  </a:moveTo>
                  <a:cubicBezTo>
                    <a:pt x="3307" y="1"/>
                    <a:pt x="1582" y="264"/>
                    <a:pt x="1" y="791"/>
                  </a:cubicBezTo>
                  <a:lnTo>
                    <a:pt x="1" y="851"/>
                  </a:lnTo>
                  <a:cubicBezTo>
                    <a:pt x="1582" y="323"/>
                    <a:pt x="3307" y="60"/>
                    <a:pt x="5164" y="60"/>
                  </a:cubicBezTo>
                  <a:cubicBezTo>
                    <a:pt x="7625" y="60"/>
                    <a:pt x="10318" y="523"/>
                    <a:pt x="13217" y="1446"/>
                  </a:cubicBezTo>
                  <a:cubicBezTo>
                    <a:pt x="15014" y="2029"/>
                    <a:pt x="16800" y="2732"/>
                    <a:pt x="18551" y="3446"/>
                  </a:cubicBezTo>
                  <a:lnTo>
                    <a:pt x="18705" y="3446"/>
                  </a:lnTo>
                  <a:cubicBezTo>
                    <a:pt x="16919" y="2720"/>
                    <a:pt x="15086" y="1982"/>
                    <a:pt x="13228" y="1387"/>
                  </a:cubicBezTo>
                  <a:cubicBezTo>
                    <a:pt x="10323" y="463"/>
                    <a:pt x="7627" y="1"/>
                    <a:pt x="51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1565650" y="3062350"/>
              <a:ext cx="821275" cy="256075"/>
            </a:xfrm>
            <a:custGeom>
              <a:avLst/>
              <a:gdLst/>
              <a:ahLst/>
              <a:cxnLst/>
              <a:rect l="l" t="t" r="r" b="b"/>
              <a:pathLst>
                <a:path w="32851" h="10243" extrusionOk="0">
                  <a:moveTo>
                    <a:pt x="22751" y="0"/>
                  </a:moveTo>
                  <a:cubicBezTo>
                    <a:pt x="21208" y="0"/>
                    <a:pt x="19655" y="124"/>
                    <a:pt x="18110" y="372"/>
                  </a:cubicBezTo>
                  <a:cubicBezTo>
                    <a:pt x="13765" y="1063"/>
                    <a:pt x="9621" y="2741"/>
                    <a:pt x="6133" y="5206"/>
                  </a:cubicBezTo>
                  <a:cubicBezTo>
                    <a:pt x="4632" y="6278"/>
                    <a:pt x="3204" y="7516"/>
                    <a:pt x="1799" y="8706"/>
                  </a:cubicBezTo>
                  <a:cubicBezTo>
                    <a:pt x="1203" y="9230"/>
                    <a:pt x="608" y="9730"/>
                    <a:pt x="1" y="10242"/>
                  </a:cubicBezTo>
                  <a:lnTo>
                    <a:pt x="96" y="10242"/>
                  </a:lnTo>
                  <a:cubicBezTo>
                    <a:pt x="691" y="9754"/>
                    <a:pt x="1263" y="9242"/>
                    <a:pt x="1846" y="8754"/>
                  </a:cubicBezTo>
                  <a:cubicBezTo>
                    <a:pt x="3227" y="7563"/>
                    <a:pt x="4680" y="6313"/>
                    <a:pt x="6180" y="5254"/>
                  </a:cubicBezTo>
                  <a:cubicBezTo>
                    <a:pt x="9645" y="2801"/>
                    <a:pt x="13788" y="1122"/>
                    <a:pt x="18134" y="432"/>
                  </a:cubicBezTo>
                  <a:cubicBezTo>
                    <a:pt x="19662" y="189"/>
                    <a:pt x="21202" y="68"/>
                    <a:pt x="22734" y="68"/>
                  </a:cubicBezTo>
                  <a:cubicBezTo>
                    <a:pt x="25557" y="68"/>
                    <a:pt x="28353" y="478"/>
                    <a:pt x="30993" y="1289"/>
                  </a:cubicBezTo>
                  <a:cubicBezTo>
                    <a:pt x="31624" y="1491"/>
                    <a:pt x="32255" y="1729"/>
                    <a:pt x="32850" y="1991"/>
                  </a:cubicBezTo>
                  <a:lnTo>
                    <a:pt x="32850" y="1932"/>
                  </a:lnTo>
                  <a:cubicBezTo>
                    <a:pt x="32255" y="1658"/>
                    <a:pt x="31648" y="1432"/>
                    <a:pt x="31005" y="1229"/>
                  </a:cubicBezTo>
                  <a:cubicBezTo>
                    <a:pt x="28364" y="413"/>
                    <a:pt x="25574" y="0"/>
                    <a:pt x="2275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411050" y="3257825"/>
              <a:ext cx="392625" cy="60300"/>
            </a:xfrm>
            <a:custGeom>
              <a:avLst/>
              <a:gdLst/>
              <a:ahLst/>
              <a:cxnLst/>
              <a:rect l="l" t="t" r="r" b="b"/>
              <a:pathLst>
                <a:path w="15705" h="2412" extrusionOk="0">
                  <a:moveTo>
                    <a:pt x="4749" y="0"/>
                  </a:moveTo>
                  <a:cubicBezTo>
                    <a:pt x="3053" y="0"/>
                    <a:pt x="1469" y="220"/>
                    <a:pt x="1" y="661"/>
                  </a:cubicBezTo>
                  <a:lnTo>
                    <a:pt x="1" y="721"/>
                  </a:lnTo>
                  <a:cubicBezTo>
                    <a:pt x="1461" y="284"/>
                    <a:pt x="3043" y="65"/>
                    <a:pt x="4737" y="65"/>
                  </a:cubicBezTo>
                  <a:cubicBezTo>
                    <a:pt x="7201" y="65"/>
                    <a:pt x="9903" y="528"/>
                    <a:pt x="12824" y="1459"/>
                  </a:cubicBezTo>
                  <a:cubicBezTo>
                    <a:pt x="13728" y="1733"/>
                    <a:pt x="14621" y="2066"/>
                    <a:pt x="15526" y="2411"/>
                  </a:cubicBezTo>
                  <a:lnTo>
                    <a:pt x="15705" y="2411"/>
                  </a:lnTo>
                  <a:cubicBezTo>
                    <a:pt x="14752" y="2054"/>
                    <a:pt x="13800" y="1697"/>
                    <a:pt x="12847" y="1399"/>
                  </a:cubicBezTo>
                  <a:cubicBezTo>
                    <a:pt x="9924" y="467"/>
                    <a:pt x="7219" y="0"/>
                    <a:pt x="4749"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411050" y="3284275"/>
              <a:ext cx="309300" cy="34150"/>
            </a:xfrm>
            <a:custGeom>
              <a:avLst/>
              <a:gdLst/>
              <a:ahLst/>
              <a:cxnLst/>
              <a:rect l="l" t="t" r="r" b="b"/>
              <a:pathLst>
                <a:path w="12372" h="1366" extrusionOk="0">
                  <a:moveTo>
                    <a:pt x="4378" y="0"/>
                  </a:moveTo>
                  <a:cubicBezTo>
                    <a:pt x="2824" y="0"/>
                    <a:pt x="1362" y="185"/>
                    <a:pt x="1" y="556"/>
                  </a:cubicBezTo>
                  <a:lnTo>
                    <a:pt x="1" y="615"/>
                  </a:lnTo>
                  <a:cubicBezTo>
                    <a:pt x="1362" y="248"/>
                    <a:pt x="2823" y="63"/>
                    <a:pt x="4380" y="63"/>
                  </a:cubicBezTo>
                  <a:cubicBezTo>
                    <a:pt x="6758" y="63"/>
                    <a:pt x="9357" y="495"/>
                    <a:pt x="12157" y="1365"/>
                  </a:cubicBezTo>
                  <a:lnTo>
                    <a:pt x="12371" y="1365"/>
                  </a:lnTo>
                  <a:cubicBezTo>
                    <a:pt x="9491" y="456"/>
                    <a:pt x="6819" y="0"/>
                    <a:pt x="4378"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1586500" y="3088175"/>
              <a:ext cx="800125" cy="230250"/>
            </a:xfrm>
            <a:custGeom>
              <a:avLst/>
              <a:gdLst/>
              <a:ahLst/>
              <a:cxnLst/>
              <a:rect l="l" t="t" r="r" b="b"/>
              <a:pathLst>
                <a:path w="32005" h="9210" extrusionOk="0">
                  <a:moveTo>
                    <a:pt x="21497" y="0"/>
                  </a:moveTo>
                  <a:cubicBezTo>
                    <a:pt x="19965" y="0"/>
                    <a:pt x="18424" y="121"/>
                    <a:pt x="16895" y="363"/>
                  </a:cubicBezTo>
                  <a:cubicBezTo>
                    <a:pt x="12550" y="1065"/>
                    <a:pt x="8394" y="2732"/>
                    <a:pt x="4918" y="5209"/>
                  </a:cubicBezTo>
                  <a:cubicBezTo>
                    <a:pt x="3406" y="6280"/>
                    <a:pt x="1977" y="7507"/>
                    <a:pt x="584" y="8697"/>
                  </a:cubicBezTo>
                  <a:cubicBezTo>
                    <a:pt x="381" y="8876"/>
                    <a:pt x="191" y="9031"/>
                    <a:pt x="0" y="9209"/>
                  </a:cubicBezTo>
                  <a:lnTo>
                    <a:pt x="96" y="9209"/>
                  </a:lnTo>
                  <a:cubicBezTo>
                    <a:pt x="274" y="9055"/>
                    <a:pt x="453" y="8900"/>
                    <a:pt x="608" y="8745"/>
                  </a:cubicBezTo>
                  <a:cubicBezTo>
                    <a:pt x="2001" y="7554"/>
                    <a:pt x="3441" y="6304"/>
                    <a:pt x="4941" y="5245"/>
                  </a:cubicBezTo>
                  <a:cubicBezTo>
                    <a:pt x="8406" y="2792"/>
                    <a:pt x="12550" y="1113"/>
                    <a:pt x="16895" y="422"/>
                  </a:cubicBezTo>
                  <a:cubicBezTo>
                    <a:pt x="18412" y="186"/>
                    <a:pt x="19942" y="68"/>
                    <a:pt x="21464" y="68"/>
                  </a:cubicBezTo>
                  <a:cubicBezTo>
                    <a:pt x="24302" y="68"/>
                    <a:pt x="27111" y="478"/>
                    <a:pt x="29754" y="1292"/>
                  </a:cubicBezTo>
                  <a:cubicBezTo>
                    <a:pt x="30528" y="1530"/>
                    <a:pt x="31290" y="1827"/>
                    <a:pt x="32004" y="2149"/>
                  </a:cubicBezTo>
                  <a:lnTo>
                    <a:pt x="32004" y="2089"/>
                  </a:lnTo>
                  <a:cubicBezTo>
                    <a:pt x="31314" y="1768"/>
                    <a:pt x="30564" y="1470"/>
                    <a:pt x="29778" y="1232"/>
                  </a:cubicBezTo>
                  <a:cubicBezTo>
                    <a:pt x="27135" y="413"/>
                    <a:pt x="24331" y="0"/>
                    <a:pt x="21497"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425625" y="3310350"/>
              <a:ext cx="178625" cy="8075"/>
            </a:xfrm>
            <a:custGeom>
              <a:avLst/>
              <a:gdLst/>
              <a:ahLst/>
              <a:cxnLst/>
              <a:rect l="l" t="t" r="r" b="b"/>
              <a:pathLst>
                <a:path w="7145" h="323" extrusionOk="0">
                  <a:moveTo>
                    <a:pt x="3412" y="1"/>
                  </a:moveTo>
                  <a:cubicBezTo>
                    <a:pt x="2218" y="1"/>
                    <a:pt x="1078" y="108"/>
                    <a:pt x="1" y="322"/>
                  </a:cubicBezTo>
                  <a:lnTo>
                    <a:pt x="346" y="322"/>
                  </a:lnTo>
                  <a:cubicBezTo>
                    <a:pt x="1328" y="144"/>
                    <a:pt x="2355" y="54"/>
                    <a:pt x="3425" y="54"/>
                  </a:cubicBezTo>
                  <a:cubicBezTo>
                    <a:pt x="4496" y="54"/>
                    <a:pt x="5609" y="144"/>
                    <a:pt x="6764" y="322"/>
                  </a:cubicBezTo>
                  <a:lnTo>
                    <a:pt x="7145" y="322"/>
                  </a:lnTo>
                  <a:cubicBezTo>
                    <a:pt x="5853" y="108"/>
                    <a:pt x="4606" y="1"/>
                    <a:pt x="341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1607325" y="3114150"/>
              <a:ext cx="779600" cy="204575"/>
            </a:xfrm>
            <a:custGeom>
              <a:avLst/>
              <a:gdLst/>
              <a:ahLst/>
              <a:cxnLst/>
              <a:rect l="l" t="t" r="r" b="b"/>
              <a:pathLst>
                <a:path w="31184" h="8183" extrusionOk="0">
                  <a:moveTo>
                    <a:pt x="20328" y="0"/>
                  </a:moveTo>
                  <a:cubicBezTo>
                    <a:pt x="18785" y="0"/>
                    <a:pt x="17233" y="123"/>
                    <a:pt x="15693" y="372"/>
                  </a:cubicBezTo>
                  <a:cubicBezTo>
                    <a:pt x="11347" y="1050"/>
                    <a:pt x="7192" y="2741"/>
                    <a:pt x="3704" y="5206"/>
                  </a:cubicBezTo>
                  <a:cubicBezTo>
                    <a:pt x="2430" y="6111"/>
                    <a:pt x="1191" y="7146"/>
                    <a:pt x="1" y="8182"/>
                  </a:cubicBezTo>
                  <a:lnTo>
                    <a:pt x="96" y="8182"/>
                  </a:lnTo>
                  <a:cubicBezTo>
                    <a:pt x="1263" y="7170"/>
                    <a:pt x="2489" y="6158"/>
                    <a:pt x="3739" y="5265"/>
                  </a:cubicBezTo>
                  <a:cubicBezTo>
                    <a:pt x="7204" y="2812"/>
                    <a:pt x="11347" y="1134"/>
                    <a:pt x="15693" y="443"/>
                  </a:cubicBezTo>
                  <a:cubicBezTo>
                    <a:pt x="17210" y="206"/>
                    <a:pt x="18739" y="88"/>
                    <a:pt x="20259" y="88"/>
                  </a:cubicBezTo>
                  <a:cubicBezTo>
                    <a:pt x="23094" y="88"/>
                    <a:pt x="25901" y="499"/>
                    <a:pt x="28552" y="1312"/>
                  </a:cubicBezTo>
                  <a:cubicBezTo>
                    <a:pt x="29469" y="1586"/>
                    <a:pt x="30350" y="1943"/>
                    <a:pt x="31183" y="2360"/>
                  </a:cubicBezTo>
                  <a:lnTo>
                    <a:pt x="31183" y="2301"/>
                  </a:lnTo>
                  <a:cubicBezTo>
                    <a:pt x="30362" y="1872"/>
                    <a:pt x="29481" y="1515"/>
                    <a:pt x="28576" y="1229"/>
                  </a:cubicBezTo>
                  <a:cubicBezTo>
                    <a:pt x="25943" y="413"/>
                    <a:pt x="23151" y="0"/>
                    <a:pt x="20328"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1628475" y="3140250"/>
              <a:ext cx="758450" cy="178475"/>
            </a:xfrm>
            <a:custGeom>
              <a:avLst/>
              <a:gdLst/>
              <a:ahLst/>
              <a:cxnLst/>
              <a:rect l="l" t="t" r="r" b="b"/>
              <a:pathLst>
                <a:path w="30338" h="7139" extrusionOk="0">
                  <a:moveTo>
                    <a:pt x="19056" y="1"/>
                  </a:moveTo>
                  <a:cubicBezTo>
                    <a:pt x="17524" y="1"/>
                    <a:pt x="15983" y="121"/>
                    <a:pt x="14454" y="364"/>
                  </a:cubicBezTo>
                  <a:cubicBezTo>
                    <a:pt x="10109" y="1054"/>
                    <a:pt x="5953" y="2733"/>
                    <a:pt x="2477" y="5209"/>
                  </a:cubicBezTo>
                  <a:cubicBezTo>
                    <a:pt x="1631" y="5805"/>
                    <a:pt x="810" y="6471"/>
                    <a:pt x="0" y="7138"/>
                  </a:cubicBezTo>
                  <a:lnTo>
                    <a:pt x="95" y="7138"/>
                  </a:lnTo>
                  <a:cubicBezTo>
                    <a:pt x="881" y="6483"/>
                    <a:pt x="1679" y="5840"/>
                    <a:pt x="2524" y="5245"/>
                  </a:cubicBezTo>
                  <a:cubicBezTo>
                    <a:pt x="5989" y="2792"/>
                    <a:pt x="10120" y="1114"/>
                    <a:pt x="14466" y="423"/>
                  </a:cubicBezTo>
                  <a:cubicBezTo>
                    <a:pt x="15983" y="186"/>
                    <a:pt x="17513" y="68"/>
                    <a:pt x="19035" y="68"/>
                  </a:cubicBezTo>
                  <a:cubicBezTo>
                    <a:pt x="21873" y="68"/>
                    <a:pt x="24682" y="478"/>
                    <a:pt x="27325" y="1292"/>
                  </a:cubicBezTo>
                  <a:cubicBezTo>
                    <a:pt x="28385" y="1614"/>
                    <a:pt x="29397" y="2030"/>
                    <a:pt x="30337" y="2542"/>
                  </a:cubicBezTo>
                  <a:lnTo>
                    <a:pt x="30337" y="2471"/>
                  </a:lnTo>
                  <a:cubicBezTo>
                    <a:pt x="29397" y="1971"/>
                    <a:pt x="28397" y="1554"/>
                    <a:pt x="27349" y="1233"/>
                  </a:cubicBezTo>
                  <a:cubicBezTo>
                    <a:pt x="24698" y="413"/>
                    <a:pt x="21891" y="1"/>
                    <a:pt x="1905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1651075" y="3166225"/>
              <a:ext cx="736150" cy="152500"/>
            </a:xfrm>
            <a:custGeom>
              <a:avLst/>
              <a:gdLst/>
              <a:ahLst/>
              <a:cxnLst/>
              <a:rect l="l" t="t" r="r" b="b"/>
              <a:pathLst>
                <a:path w="29446" h="6100" extrusionOk="0">
                  <a:moveTo>
                    <a:pt x="17816" y="1"/>
                  </a:moveTo>
                  <a:cubicBezTo>
                    <a:pt x="16273" y="1"/>
                    <a:pt x="14721" y="124"/>
                    <a:pt x="13181" y="372"/>
                  </a:cubicBezTo>
                  <a:cubicBezTo>
                    <a:pt x="8835" y="1051"/>
                    <a:pt x="4680" y="2742"/>
                    <a:pt x="1192" y="5206"/>
                  </a:cubicBezTo>
                  <a:cubicBezTo>
                    <a:pt x="799" y="5492"/>
                    <a:pt x="394" y="5790"/>
                    <a:pt x="1" y="6099"/>
                  </a:cubicBezTo>
                  <a:lnTo>
                    <a:pt x="108" y="6099"/>
                  </a:lnTo>
                  <a:cubicBezTo>
                    <a:pt x="477" y="5813"/>
                    <a:pt x="858" y="5516"/>
                    <a:pt x="1239" y="5254"/>
                  </a:cubicBezTo>
                  <a:cubicBezTo>
                    <a:pt x="4716" y="2801"/>
                    <a:pt x="8847" y="1110"/>
                    <a:pt x="13193" y="432"/>
                  </a:cubicBezTo>
                  <a:cubicBezTo>
                    <a:pt x="14721" y="189"/>
                    <a:pt x="16263" y="68"/>
                    <a:pt x="17795" y="68"/>
                  </a:cubicBezTo>
                  <a:cubicBezTo>
                    <a:pt x="20622" y="68"/>
                    <a:pt x="23419" y="479"/>
                    <a:pt x="26052" y="1289"/>
                  </a:cubicBezTo>
                  <a:cubicBezTo>
                    <a:pt x="27242" y="1670"/>
                    <a:pt x="28385" y="2158"/>
                    <a:pt x="29445" y="2742"/>
                  </a:cubicBezTo>
                  <a:lnTo>
                    <a:pt x="29445" y="2682"/>
                  </a:lnTo>
                  <a:cubicBezTo>
                    <a:pt x="28385" y="2099"/>
                    <a:pt x="27254" y="1611"/>
                    <a:pt x="26064" y="1230"/>
                  </a:cubicBezTo>
                  <a:cubicBezTo>
                    <a:pt x="23431" y="414"/>
                    <a:pt x="20639" y="1"/>
                    <a:pt x="17816"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1676400" y="3192350"/>
              <a:ext cx="709925" cy="126375"/>
            </a:xfrm>
            <a:custGeom>
              <a:avLst/>
              <a:gdLst/>
              <a:ahLst/>
              <a:cxnLst/>
              <a:rect l="l" t="t" r="r" b="b"/>
              <a:pathLst>
                <a:path w="28397" h="5055" extrusionOk="0">
                  <a:moveTo>
                    <a:pt x="16377" y="0"/>
                  </a:moveTo>
                  <a:cubicBezTo>
                    <a:pt x="14845" y="0"/>
                    <a:pt x="13304" y="121"/>
                    <a:pt x="11775" y="363"/>
                  </a:cubicBezTo>
                  <a:cubicBezTo>
                    <a:pt x="7501" y="1054"/>
                    <a:pt x="3441" y="2661"/>
                    <a:pt x="0" y="5054"/>
                  </a:cubicBezTo>
                  <a:lnTo>
                    <a:pt x="107" y="5054"/>
                  </a:lnTo>
                  <a:cubicBezTo>
                    <a:pt x="3512" y="2709"/>
                    <a:pt x="7549" y="1113"/>
                    <a:pt x="11775" y="446"/>
                  </a:cubicBezTo>
                  <a:cubicBezTo>
                    <a:pt x="13303" y="204"/>
                    <a:pt x="14845" y="83"/>
                    <a:pt x="16378" y="83"/>
                  </a:cubicBezTo>
                  <a:cubicBezTo>
                    <a:pt x="19204" y="83"/>
                    <a:pt x="22002" y="493"/>
                    <a:pt x="24634" y="1304"/>
                  </a:cubicBezTo>
                  <a:cubicBezTo>
                    <a:pt x="25991" y="1720"/>
                    <a:pt x="27265" y="2292"/>
                    <a:pt x="28396" y="2971"/>
                  </a:cubicBezTo>
                  <a:lnTo>
                    <a:pt x="28396" y="2899"/>
                  </a:lnTo>
                  <a:cubicBezTo>
                    <a:pt x="27289" y="2209"/>
                    <a:pt x="26003" y="1637"/>
                    <a:pt x="24670" y="1232"/>
                  </a:cubicBezTo>
                  <a:cubicBezTo>
                    <a:pt x="22019" y="413"/>
                    <a:pt x="19212" y="0"/>
                    <a:pt x="16377"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1707650" y="3218325"/>
              <a:ext cx="679275" cy="100400"/>
            </a:xfrm>
            <a:custGeom>
              <a:avLst/>
              <a:gdLst/>
              <a:ahLst/>
              <a:cxnLst/>
              <a:rect l="l" t="t" r="r" b="b"/>
              <a:pathLst>
                <a:path w="27171" h="4016" extrusionOk="0">
                  <a:moveTo>
                    <a:pt x="14791" y="0"/>
                  </a:moveTo>
                  <a:cubicBezTo>
                    <a:pt x="13248" y="0"/>
                    <a:pt x="11696" y="124"/>
                    <a:pt x="10156" y="372"/>
                  </a:cubicBezTo>
                  <a:cubicBezTo>
                    <a:pt x="6537" y="955"/>
                    <a:pt x="3072" y="2205"/>
                    <a:pt x="0" y="4015"/>
                  </a:cubicBezTo>
                  <a:lnTo>
                    <a:pt x="119" y="4015"/>
                  </a:lnTo>
                  <a:cubicBezTo>
                    <a:pt x="3155" y="2229"/>
                    <a:pt x="6596" y="1015"/>
                    <a:pt x="10156" y="443"/>
                  </a:cubicBezTo>
                  <a:cubicBezTo>
                    <a:pt x="11673" y="206"/>
                    <a:pt x="13203" y="89"/>
                    <a:pt x="14725" y="89"/>
                  </a:cubicBezTo>
                  <a:cubicBezTo>
                    <a:pt x="17563" y="89"/>
                    <a:pt x="20372" y="499"/>
                    <a:pt x="23015" y="1312"/>
                  </a:cubicBezTo>
                  <a:cubicBezTo>
                    <a:pt x="24515" y="1765"/>
                    <a:pt x="25932" y="2420"/>
                    <a:pt x="27170" y="3217"/>
                  </a:cubicBezTo>
                  <a:lnTo>
                    <a:pt x="27170" y="3134"/>
                  </a:lnTo>
                  <a:cubicBezTo>
                    <a:pt x="25932" y="2336"/>
                    <a:pt x="24527" y="1693"/>
                    <a:pt x="23039" y="1229"/>
                  </a:cubicBezTo>
                  <a:cubicBezTo>
                    <a:pt x="20406" y="413"/>
                    <a:pt x="17614" y="0"/>
                    <a:pt x="1479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1746050" y="3244225"/>
              <a:ext cx="624800" cy="74500"/>
            </a:xfrm>
            <a:custGeom>
              <a:avLst/>
              <a:gdLst/>
              <a:ahLst/>
              <a:cxnLst/>
              <a:rect l="l" t="t" r="r" b="b"/>
              <a:pathLst>
                <a:path w="24992" h="2980" extrusionOk="0">
                  <a:moveTo>
                    <a:pt x="12864" y="1"/>
                  </a:moveTo>
                  <a:cubicBezTo>
                    <a:pt x="11325" y="1"/>
                    <a:pt x="9776" y="124"/>
                    <a:pt x="8239" y="372"/>
                  </a:cubicBezTo>
                  <a:cubicBezTo>
                    <a:pt x="5358" y="836"/>
                    <a:pt x="2560" y="1729"/>
                    <a:pt x="0" y="2979"/>
                  </a:cubicBezTo>
                  <a:lnTo>
                    <a:pt x="155" y="2979"/>
                  </a:lnTo>
                  <a:cubicBezTo>
                    <a:pt x="2679" y="1765"/>
                    <a:pt x="5417" y="884"/>
                    <a:pt x="8251" y="431"/>
                  </a:cubicBezTo>
                  <a:cubicBezTo>
                    <a:pt x="9768" y="194"/>
                    <a:pt x="11296" y="76"/>
                    <a:pt x="12817" y="76"/>
                  </a:cubicBezTo>
                  <a:cubicBezTo>
                    <a:pt x="15652" y="76"/>
                    <a:pt x="18459" y="487"/>
                    <a:pt x="21110" y="1300"/>
                  </a:cubicBezTo>
                  <a:cubicBezTo>
                    <a:pt x="22467" y="1717"/>
                    <a:pt x="23741" y="2301"/>
                    <a:pt x="24884" y="2967"/>
                  </a:cubicBezTo>
                  <a:lnTo>
                    <a:pt x="24991" y="2967"/>
                  </a:lnTo>
                  <a:cubicBezTo>
                    <a:pt x="23836" y="2253"/>
                    <a:pt x="22503" y="1670"/>
                    <a:pt x="21122" y="1241"/>
                  </a:cubicBezTo>
                  <a:cubicBezTo>
                    <a:pt x="18486" y="416"/>
                    <a:pt x="15690" y="1"/>
                    <a:pt x="12864"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1796050" y="3270400"/>
              <a:ext cx="514975" cy="48325"/>
            </a:xfrm>
            <a:custGeom>
              <a:avLst/>
              <a:gdLst/>
              <a:ahLst/>
              <a:cxnLst/>
              <a:rect l="l" t="t" r="r" b="b"/>
              <a:pathLst>
                <a:path w="20599" h="1933" extrusionOk="0">
                  <a:moveTo>
                    <a:pt x="10482" y="1"/>
                  </a:moveTo>
                  <a:cubicBezTo>
                    <a:pt x="8938" y="1"/>
                    <a:pt x="7386" y="124"/>
                    <a:pt x="5846" y="372"/>
                  </a:cubicBezTo>
                  <a:cubicBezTo>
                    <a:pt x="3834" y="682"/>
                    <a:pt x="1870" y="1218"/>
                    <a:pt x="0" y="1932"/>
                  </a:cubicBezTo>
                  <a:lnTo>
                    <a:pt x="179" y="1932"/>
                  </a:lnTo>
                  <a:cubicBezTo>
                    <a:pt x="2012" y="1254"/>
                    <a:pt x="3917" y="742"/>
                    <a:pt x="5858" y="432"/>
                  </a:cubicBezTo>
                  <a:cubicBezTo>
                    <a:pt x="7386" y="189"/>
                    <a:pt x="8928" y="69"/>
                    <a:pt x="10461" y="69"/>
                  </a:cubicBezTo>
                  <a:cubicBezTo>
                    <a:pt x="13287" y="69"/>
                    <a:pt x="16085" y="479"/>
                    <a:pt x="18717" y="1289"/>
                  </a:cubicBezTo>
                  <a:cubicBezTo>
                    <a:pt x="19300" y="1468"/>
                    <a:pt x="19884" y="1682"/>
                    <a:pt x="20443" y="1920"/>
                  </a:cubicBezTo>
                  <a:lnTo>
                    <a:pt x="20598" y="1920"/>
                  </a:lnTo>
                  <a:cubicBezTo>
                    <a:pt x="20003" y="1658"/>
                    <a:pt x="19372" y="1432"/>
                    <a:pt x="18741" y="1230"/>
                  </a:cubicBezTo>
                  <a:cubicBezTo>
                    <a:pt x="16100" y="414"/>
                    <a:pt x="13305" y="1"/>
                    <a:pt x="1048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1868675" y="3296150"/>
              <a:ext cx="355425" cy="22275"/>
            </a:xfrm>
            <a:custGeom>
              <a:avLst/>
              <a:gdLst/>
              <a:ahLst/>
              <a:cxnLst/>
              <a:rect l="l" t="t" r="r" b="b"/>
              <a:pathLst>
                <a:path w="14217" h="891" extrusionOk="0">
                  <a:moveTo>
                    <a:pt x="7146" y="0"/>
                  </a:moveTo>
                  <a:cubicBezTo>
                    <a:pt x="5618" y="0"/>
                    <a:pt x="4082" y="121"/>
                    <a:pt x="2560" y="366"/>
                  </a:cubicBezTo>
                  <a:cubicBezTo>
                    <a:pt x="1691" y="497"/>
                    <a:pt x="846" y="676"/>
                    <a:pt x="0" y="890"/>
                  </a:cubicBezTo>
                  <a:lnTo>
                    <a:pt x="250" y="890"/>
                  </a:lnTo>
                  <a:cubicBezTo>
                    <a:pt x="1012" y="712"/>
                    <a:pt x="1786" y="545"/>
                    <a:pt x="2560" y="426"/>
                  </a:cubicBezTo>
                  <a:cubicBezTo>
                    <a:pt x="4073" y="186"/>
                    <a:pt x="5602" y="66"/>
                    <a:pt x="7122" y="66"/>
                  </a:cubicBezTo>
                  <a:cubicBezTo>
                    <a:pt x="9443" y="66"/>
                    <a:pt x="11747" y="344"/>
                    <a:pt x="13955" y="890"/>
                  </a:cubicBezTo>
                  <a:lnTo>
                    <a:pt x="14217" y="890"/>
                  </a:lnTo>
                  <a:cubicBezTo>
                    <a:pt x="11937" y="300"/>
                    <a:pt x="9551" y="0"/>
                    <a:pt x="7146"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1261450" y="3318400"/>
              <a:ext cx="80700" cy="1350"/>
            </a:xfrm>
            <a:custGeom>
              <a:avLst/>
              <a:gdLst/>
              <a:ahLst/>
              <a:cxnLst/>
              <a:rect l="l" t="t" r="r" b="b"/>
              <a:pathLst>
                <a:path w="3228" h="54" extrusionOk="0">
                  <a:moveTo>
                    <a:pt x="1" y="0"/>
                  </a:moveTo>
                  <a:cubicBezTo>
                    <a:pt x="554" y="36"/>
                    <a:pt x="1099" y="54"/>
                    <a:pt x="1636" y="54"/>
                  </a:cubicBezTo>
                  <a:cubicBezTo>
                    <a:pt x="2174" y="54"/>
                    <a:pt x="2703" y="36"/>
                    <a:pt x="3227"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1244500" y="3318400"/>
              <a:ext cx="112825" cy="3375"/>
            </a:xfrm>
            <a:custGeom>
              <a:avLst/>
              <a:gdLst/>
              <a:ahLst/>
              <a:cxnLst/>
              <a:rect l="l" t="t" r="r" b="b"/>
              <a:pathLst>
                <a:path w="4513" h="135" extrusionOk="0">
                  <a:moveTo>
                    <a:pt x="0" y="0"/>
                  </a:moveTo>
                  <a:cubicBezTo>
                    <a:pt x="798" y="90"/>
                    <a:pt x="1572" y="134"/>
                    <a:pt x="2323" y="134"/>
                  </a:cubicBezTo>
                  <a:cubicBezTo>
                    <a:pt x="3075" y="134"/>
                    <a:pt x="3804" y="90"/>
                    <a:pt x="4513" y="0"/>
                  </a:cubicBezTo>
                  <a:lnTo>
                    <a:pt x="3917" y="0"/>
                  </a:lnTo>
                  <a:cubicBezTo>
                    <a:pt x="3387" y="36"/>
                    <a:pt x="2855" y="54"/>
                    <a:pt x="2316" y="54"/>
                  </a:cubicBezTo>
                  <a:cubicBezTo>
                    <a:pt x="1777" y="54"/>
                    <a:pt x="1232" y="36"/>
                    <a:pt x="679"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411050" y="3318400"/>
              <a:ext cx="23550" cy="4775"/>
            </a:xfrm>
            <a:custGeom>
              <a:avLst/>
              <a:gdLst/>
              <a:ahLst/>
              <a:cxnLst/>
              <a:rect l="l" t="t" r="r" b="b"/>
              <a:pathLst>
                <a:path w="942" h="191" extrusionOk="0">
                  <a:moveTo>
                    <a:pt x="596" y="0"/>
                  </a:moveTo>
                  <a:cubicBezTo>
                    <a:pt x="405" y="36"/>
                    <a:pt x="203" y="84"/>
                    <a:pt x="1" y="131"/>
                  </a:cubicBezTo>
                  <a:lnTo>
                    <a:pt x="1" y="191"/>
                  </a:lnTo>
                  <a:cubicBezTo>
                    <a:pt x="322" y="119"/>
                    <a:pt x="632" y="36"/>
                    <a:pt x="94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9"/>
          <p:cNvSpPr/>
          <p:nvPr/>
        </p:nvSpPr>
        <p:spPr>
          <a:xfrm>
            <a:off x="1176850" y="897250"/>
            <a:ext cx="6790500" cy="997200"/>
          </a:xfrm>
          <a:prstGeom prst="roundRect">
            <a:avLst>
              <a:gd name="adj" fmla="val 16667"/>
            </a:avLst>
          </a:prstGeom>
          <a:gradFill>
            <a:gsLst>
              <a:gs pos="0">
                <a:schemeClr val="lt2"/>
              </a:gs>
              <a:gs pos="80000">
                <a:schemeClr val="lt1"/>
              </a:gs>
              <a:gs pos="100000">
                <a:schemeClr val="lt1"/>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4" name="Google Shape;364;p9"/>
          <p:cNvSpPr txBox="1">
            <a:spLocks noGrp="1"/>
          </p:cNvSpPr>
          <p:nvPr>
            <p:ph type="title"/>
          </p:nvPr>
        </p:nvSpPr>
        <p:spPr>
          <a:xfrm>
            <a:off x="2100725" y="974950"/>
            <a:ext cx="4942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5" name="Google Shape;365;p9"/>
          <p:cNvSpPr txBox="1">
            <a:spLocks noGrp="1"/>
          </p:cNvSpPr>
          <p:nvPr>
            <p:ph type="subTitle" idx="1"/>
          </p:nvPr>
        </p:nvSpPr>
        <p:spPr>
          <a:xfrm>
            <a:off x="1663800" y="2426675"/>
            <a:ext cx="5816400" cy="14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6"/>
        <p:cNvGrpSpPr/>
        <p:nvPr/>
      </p:nvGrpSpPr>
      <p:grpSpPr>
        <a:xfrm>
          <a:off x="0" y="0"/>
          <a:ext cx="0" cy="0"/>
          <a:chOff x="0" y="0"/>
          <a:chExt cx="0" cy="0"/>
        </a:xfrm>
      </p:grpSpPr>
      <p:sp>
        <p:nvSpPr>
          <p:cNvPr id="367" name="Google Shape;367;p10"/>
          <p:cNvSpPr/>
          <p:nvPr/>
        </p:nvSpPr>
        <p:spPr>
          <a:xfrm>
            <a:off x="13250" y="0"/>
            <a:ext cx="9144000" cy="5143500"/>
          </a:xfrm>
          <a:prstGeom prst="rect">
            <a:avLst/>
          </a:prstGeom>
          <a:solidFill>
            <a:srgbClr val="312962">
              <a:alpha val="75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0"/>
          <p:cNvSpPr/>
          <p:nvPr/>
        </p:nvSpPr>
        <p:spPr>
          <a:xfrm>
            <a:off x="720000" y="1392250"/>
            <a:ext cx="4284600" cy="15348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369" name="Google Shape;369;p10"/>
          <p:cNvGrpSpPr/>
          <p:nvPr/>
        </p:nvGrpSpPr>
        <p:grpSpPr>
          <a:xfrm rot="10800000" flipH="1">
            <a:off x="4872698" y="55023"/>
            <a:ext cx="4284611" cy="5097218"/>
            <a:chOff x="5588175" y="1772375"/>
            <a:chExt cx="1282050" cy="1525200"/>
          </a:xfrm>
        </p:grpSpPr>
        <p:sp>
          <p:nvSpPr>
            <p:cNvPr id="370" name="Google Shape;370;p10"/>
            <p:cNvSpPr/>
            <p:nvPr/>
          </p:nvSpPr>
          <p:spPr>
            <a:xfrm>
              <a:off x="5588175" y="1772375"/>
              <a:ext cx="1282050" cy="1525200"/>
            </a:xfrm>
            <a:custGeom>
              <a:avLst/>
              <a:gdLst/>
              <a:ahLst/>
              <a:cxnLst/>
              <a:rect l="l" t="t" r="r" b="b"/>
              <a:pathLst>
                <a:path w="51282" h="61008" extrusionOk="0">
                  <a:moveTo>
                    <a:pt x="51281" y="0"/>
                  </a:moveTo>
                  <a:cubicBezTo>
                    <a:pt x="49340" y="3346"/>
                    <a:pt x="47936" y="7001"/>
                    <a:pt x="47174" y="10775"/>
                  </a:cubicBezTo>
                  <a:cubicBezTo>
                    <a:pt x="46685" y="13157"/>
                    <a:pt x="46435" y="15645"/>
                    <a:pt x="46185" y="18038"/>
                  </a:cubicBezTo>
                  <a:cubicBezTo>
                    <a:pt x="45673" y="22801"/>
                    <a:pt x="45173" y="27718"/>
                    <a:pt x="42911" y="31945"/>
                  </a:cubicBezTo>
                  <a:cubicBezTo>
                    <a:pt x="40482" y="36457"/>
                    <a:pt x="36005" y="40303"/>
                    <a:pt x="29540" y="43351"/>
                  </a:cubicBezTo>
                  <a:cubicBezTo>
                    <a:pt x="26861" y="44625"/>
                    <a:pt x="24052" y="45696"/>
                    <a:pt x="21325" y="46720"/>
                  </a:cubicBezTo>
                  <a:cubicBezTo>
                    <a:pt x="18563" y="47756"/>
                    <a:pt x="15681" y="48864"/>
                    <a:pt x="12967" y="50161"/>
                  </a:cubicBezTo>
                  <a:cubicBezTo>
                    <a:pt x="6835" y="53078"/>
                    <a:pt x="2489" y="56722"/>
                    <a:pt x="1" y="61008"/>
                  </a:cubicBezTo>
                  <a:lnTo>
                    <a:pt x="191" y="61008"/>
                  </a:lnTo>
                  <a:cubicBezTo>
                    <a:pt x="2668" y="56793"/>
                    <a:pt x="6990" y="53209"/>
                    <a:pt x="13050" y="50304"/>
                  </a:cubicBezTo>
                  <a:cubicBezTo>
                    <a:pt x="15777" y="49006"/>
                    <a:pt x="18634" y="47923"/>
                    <a:pt x="21396" y="46863"/>
                  </a:cubicBezTo>
                  <a:cubicBezTo>
                    <a:pt x="24123" y="45839"/>
                    <a:pt x="26957" y="44756"/>
                    <a:pt x="29636" y="43494"/>
                  </a:cubicBezTo>
                  <a:cubicBezTo>
                    <a:pt x="32612" y="42077"/>
                    <a:pt x="35196" y="40493"/>
                    <a:pt x="37327" y="38791"/>
                  </a:cubicBezTo>
                  <a:cubicBezTo>
                    <a:pt x="39827" y="36755"/>
                    <a:pt x="41756" y="34469"/>
                    <a:pt x="43090" y="32016"/>
                  </a:cubicBezTo>
                  <a:cubicBezTo>
                    <a:pt x="45364" y="27742"/>
                    <a:pt x="45900" y="22813"/>
                    <a:pt x="46400" y="18050"/>
                  </a:cubicBezTo>
                  <a:cubicBezTo>
                    <a:pt x="46662" y="15657"/>
                    <a:pt x="46923" y="13169"/>
                    <a:pt x="47400" y="10799"/>
                  </a:cubicBezTo>
                  <a:cubicBezTo>
                    <a:pt x="48150" y="7156"/>
                    <a:pt x="49471" y="3644"/>
                    <a:pt x="51281" y="381"/>
                  </a:cubicBezTo>
                  <a:lnTo>
                    <a:pt x="51281"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0"/>
            <p:cNvSpPr/>
            <p:nvPr/>
          </p:nvSpPr>
          <p:spPr>
            <a:xfrm>
              <a:off x="5623000" y="1831900"/>
              <a:ext cx="1246625" cy="1465675"/>
            </a:xfrm>
            <a:custGeom>
              <a:avLst/>
              <a:gdLst/>
              <a:ahLst/>
              <a:cxnLst/>
              <a:rect l="l" t="t" r="r" b="b"/>
              <a:pathLst>
                <a:path w="49865" h="58627" extrusionOk="0">
                  <a:moveTo>
                    <a:pt x="49864" y="1"/>
                  </a:moveTo>
                  <a:cubicBezTo>
                    <a:pt x="48221" y="3049"/>
                    <a:pt x="47019" y="6335"/>
                    <a:pt x="46340" y="9752"/>
                  </a:cubicBezTo>
                  <a:cubicBezTo>
                    <a:pt x="45840" y="12133"/>
                    <a:pt x="45590" y="14621"/>
                    <a:pt x="45340" y="17015"/>
                  </a:cubicBezTo>
                  <a:cubicBezTo>
                    <a:pt x="44828" y="21777"/>
                    <a:pt x="44328" y="26682"/>
                    <a:pt x="42066" y="30909"/>
                  </a:cubicBezTo>
                  <a:cubicBezTo>
                    <a:pt x="39637" y="35434"/>
                    <a:pt x="35160" y="39279"/>
                    <a:pt x="28695" y="42327"/>
                  </a:cubicBezTo>
                  <a:cubicBezTo>
                    <a:pt x="26016" y="43589"/>
                    <a:pt x="23206" y="44661"/>
                    <a:pt x="20480" y="45697"/>
                  </a:cubicBezTo>
                  <a:cubicBezTo>
                    <a:pt x="17717" y="46733"/>
                    <a:pt x="14836" y="47840"/>
                    <a:pt x="12122" y="49126"/>
                  </a:cubicBezTo>
                  <a:cubicBezTo>
                    <a:pt x="6657" y="51745"/>
                    <a:pt x="2585" y="54936"/>
                    <a:pt x="1" y="58627"/>
                  </a:cubicBezTo>
                  <a:lnTo>
                    <a:pt x="191" y="58627"/>
                  </a:lnTo>
                  <a:cubicBezTo>
                    <a:pt x="2775" y="54984"/>
                    <a:pt x="6776" y="51840"/>
                    <a:pt x="12181" y="49280"/>
                  </a:cubicBezTo>
                  <a:cubicBezTo>
                    <a:pt x="14896" y="47983"/>
                    <a:pt x="17753" y="46899"/>
                    <a:pt x="20527" y="45840"/>
                  </a:cubicBezTo>
                  <a:cubicBezTo>
                    <a:pt x="23254" y="44816"/>
                    <a:pt x="26076" y="43732"/>
                    <a:pt x="28755" y="42458"/>
                  </a:cubicBezTo>
                  <a:cubicBezTo>
                    <a:pt x="31731" y="41053"/>
                    <a:pt x="34327" y="39470"/>
                    <a:pt x="36446" y="37755"/>
                  </a:cubicBezTo>
                  <a:cubicBezTo>
                    <a:pt x="38946" y="35731"/>
                    <a:pt x="40887" y="33445"/>
                    <a:pt x="42209" y="30993"/>
                  </a:cubicBezTo>
                  <a:cubicBezTo>
                    <a:pt x="44483" y="26718"/>
                    <a:pt x="45019" y="21789"/>
                    <a:pt x="45530" y="17027"/>
                  </a:cubicBezTo>
                  <a:cubicBezTo>
                    <a:pt x="45781" y="14633"/>
                    <a:pt x="46054" y="12145"/>
                    <a:pt x="46531" y="9776"/>
                  </a:cubicBezTo>
                  <a:cubicBezTo>
                    <a:pt x="47197" y="6501"/>
                    <a:pt x="48328" y="3334"/>
                    <a:pt x="49864" y="370"/>
                  </a:cubicBezTo>
                  <a:lnTo>
                    <a:pt x="49864"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0"/>
            <p:cNvSpPr/>
            <p:nvPr/>
          </p:nvSpPr>
          <p:spPr>
            <a:xfrm>
              <a:off x="5662600" y="1892925"/>
              <a:ext cx="1207025" cy="1404350"/>
            </a:xfrm>
            <a:custGeom>
              <a:avLst/>
              <a:gdLst/>
              <a:ahLst/>
              <a:cxnLst/>
              <a:rect l="l" t="t" r="r" b="b"/>
              <a:pathLst>
                <a:path w="48281" h="56174" extrusionOk="0">
                  <a:moveTo>
                    <a:pt x="48280" y="0"/>
                  </a:moveTo>
                  <a:cubicBezTo>
                    <a:pt x="46923" y="2739"/>
                    <a:pt x="45923" y="5644"/>
                    <a:pt x="45316" y="8632"/>
                  </a:cubicBezTo>
                  <a:cubicBezTo>
                    <a:pt x="44828" y="11014"/>
                    <a:pt x="44578" y="13502"/>
                    <a:pt x="44316" y="15895"/>
                  </a:cubicBezTo>
                  <a:cubicBezTo>
                    <a:pt x="43816" y="20658"/>
                    <a:pt x="43304" y="25575"/>
                    <a:pt x="41041" y="29802"/>
                  </a:cubicBezTo>
                  <a:cubicBezTo>
                    <a:pt x="38624" y="34314"/>
                    <a:pt x="34136" y="38160"/>
                    <a:pt x="27683" y="41208"/>
                  </a:cubicBezTo>
                  <a:cubicBezTo>
                    <a:pt x="25004" y="42482"/>
                    <a:pt x="22194" y="43553"/>
                    <a:pt x="19467" y="44577"/>
                  </a:cubicBezTo>
                  <a:cubicBezTo>
                    <a:pt x="16693" y="45613"/>
                    <a:pt x="13824" y="46720"/>
                    <a:pt x="11097" y="48018"/>
                  </a:cubicBezTo>
                  <a:cubicBezTo>
                    <a:pt x="6299" y="50292"/>
                    <a:pt x="2584" y="53043"/>
                    <a:pt x="1" y="56174"/>
                  </a:cubicBezTo>
                  <a:lnTo>
                    <a:pt x="203" y="56174"/>
                  </a:lnTo>
                  <a:cubicBezTo>
                    <a:pt x="2751" y="53114"/>
                    <a:pt x="6430" y="50435"/>
                    <a:pt x="11157" y="48173"/>
                  </a:cubicBezTo>
                  <a:cubicBezTo>
                    <a:pt x="13883" y="46875"/>
                    <a:pt x="16741" y="45792"/>
                    <a:pt x="19515" y="44732"/>
                  </a:cubicBezTo>
                  <a:cubicBezTo>
                    <a:pt x="22229" y="43708"/>
                    <a:pt x="25063" y="42625"/>
                    <a:pt x="27742" y="41363"/>
                  </a:cubicBezTo>
                  <a:cubicBezTo>
                    <a:pt x="30719" y="39946"/>
                    <a:pt x="33302" y="38362"/>
                    <a:pt x="35434" y="36660"/>
                  </a:cubicBezTo>
                  <a:cubicBezTo>
                    <a:pt x="37934" y="34636"/>
                    <a:pt x="39875" y="32338"/>
                    <a:pt x="41196" y="29885"/>
                  </a:cubicBezTo>
                  <a:cubicBezTo>
                    <a:pt x="43470" y="25611"/>
                    <a:pt x="44006" y="20681"/>
                    <a:pt x="44518" y="15919"/>
                  </a:cubicBezTo>
                  <a:cubicBezTo>
                    <a:pt x="44768" y="13526"/>
                    <a:pt x="45030" y="11037"/>
                    <a:pt x="45506" y="8680"/>
                  </a:cubicBezTo>
                  <a:cubicBezTo>
                    <a:pt x="46090" y="5834"/>
                    <a:pt x="47030" y="3048"/>
                    <a:pt x="48280" y="417"/>
                  </a:cubicBezTo>
                  <a:lnTo>
                    <a:pt x="48280"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0"/>
            <p:cNvSpPr/>
            <p:nvPr/>
          </p:nvSpPr>
          <p:spPr>
            <a:xfrm>
              <a:off x="5706350" y="1957800"/>
              <a:ext cx="1163275" cy="1339775"/>
            </a:xfrm>
            <a:custGeom>
              <a:avLst/>
              <a:gdLst/>
              <a:ahLst/>
              <a:cxnLst/>
              <a:rect l="l" t="t" r="r" b="b"/>
              <a:pathLst>
                <a:path w="46531" h="53591" extrusionOk="0">
                  <a:moveTo>
                    <a:pt x="46530" y="1"/>
                  </a:moveTo>
                  <a:cubicBezTo>
                    <a:pt x="45459" y="2346"/>
                    <a:pt x="44649" y="4835"/>
                    <a:pt x="44137" y="7395"/>
                  </a:cubicBezTo>
                  <a:cubicBezTo>
                    <a:pt x="43637" y="9776"/>
                    <a:pt x="43387" y="12264"/>
                    <a:pt x="43137" y="14658"/>
                  </a:cubicBezTo>
                  <a:cubicBezTo>
                    <a:pt x="42625" y="19420"/>
                    <a:pt x="42125" y="24325"/>
                    <a:pt x="39863" y="28552"/>
                  </a:cubicBezTo>
                  <a:cubicBezTo>
                    <a:pt x="37434" y="33076"/>
                    <a:pt x="32957" y="36922"/>
                    <a:pt x="26492" y="39970"/>
                  </a:cubicBezTo>
                  <a:cubicBezTo>
                    <a:pt x="23813" y="41232"/>
                    <a:pt x="21003" y="42304"/>
                    <a:pt x="18277" y="43340"/>
                  </a:cubicBezTo>
                  <a:cubicBezTo>
                    <a:pt x="15515" y="44375"/>
                    <a:pt x="12645" y="45483"/>
                    <a:pt x="9919" y="46769"/>
                  </a:cubicBezTo>
                  <a:cubicBezTo>
                    <a:pt x="5811" y="48721"/>
                    <a:pt x="2489" y="50995"/>
                    <a:pt x="1" y="53591"/>
                  </a:cubicBezTo>
                  <a:lnTo>
                    <a:pt x="227" y="53591"/>
                  </a:lnTo>
                  <a:cubicBezTo>
                    <a:pt x="2680" y="51079"/>
                    <a:pt x="5954" y="48828"/>
                    <a:pt x="9978" y="46923"/>
                  </a:cubicBezTo>
                  <a:cubicBezTo>
                    <a:pt x="12705" y="45626"/>
                    <a:pt x="15562" y="44542"/>
                    <a:pt x="18324" y="43482"/>
                  </a:cubicBezTo>
                  <a:cubicBezTo>
                    <a:pt x="21051" y="42459"/>
                    <a:pt x="23873" y="41375"/>
                    <a:pt x="26552" y="40101"/>
                  </a:cubicBezTo>
                  <a:cubicBezTo>
                    <a:pt x="29528" y="38696"/>
                    <a:pt x="32124" y="37113"/>
                    <a:pt x="34255" y="35398"/>
                  </a:cubicBezTo>
                  <a:cubicBezTo>
                    <a:pt x="36755" y="33374"/>
                    <a:pt x="38684" y="31088"/>
                    <a:pt x="40006" y="28635"/>
                  </a:cubicBezTo>
                  <a:cubicBezTo>
                    <a:pt x="42292" y="24361"/>
                    <a:pt x="42828" y="19432"/>
                    <a:pt x="43328" y="14669"/>
                  </a:cubicBezTo>
                  <a:cubicBezTo>
                    <a:pt x="43578" y="12276"/>
                    <a:pt x="43851" y="9788"/>
                    <a:pt x="44328" y="7419"/>
                  </a:cubicBezTo>
                  <a:cubicBezTo>
                    <a:pt x="44816" y="5025"/>
                    <a:pt x="45566" y="2680"/>
                    <a:pt x="46530" y="430"/>
                  </a:cubicBezTo>
                  <a:lnTo>
                    <a:pt x="46530"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0"/>
            <p:cNvSpPr/>
            <p:nvPr/>
          </p:nvSpPr>
          <p:spPr>
            <a:xfrm>
              <a:off x="5756350" y="2024775"/>
              <a:ext cx="1113275" cy="1272500"/>
            </a:xfrm>
            <a:custGeom>
              <a:avLst/>
              <a:gdLst/>
              <a:ahLst/>
              <a:cxnLst/>
              <a:rect l="l" t="t" r="r" b="b"/>
              <a:pathLst>
                <a:path w="44531" h="50900" extrusionOk="0">
                  <a:moveTo>
                    <a:pt x="44530" y="1"/>
                  </a:moveTo>
                  <a:cubicBezTo>
                    <a:pt x="43745" y="1965"/>
                    <a:pt x="43125" y="3989"/>
                    <a:pt x="42709" y="6049"/>
                  </a:cubicBezTo>
                  <a:cubicBezTo>
                    <a:pt x="42221" y="8430"/>
                    <a:pt x="41971" y="10919"/>
                    <a:pt x="41720" y="13312"/>
                  </a:cubicBezTo>
                  <a:cubicBezTo>
                    <a:pt x="41209" y="18074"/>
                    <a:pt x="40708" y="22992"/>
                    <a:pt x="38446" y="27218"/>
                  </a:cubicBezTo>
                  <a:cubicBezTo>
                    <a:pt x="36017" y="31743"/>
                    <a:pt x="31529" y="35577"/>
                    <a:pt x="25076" y="38637"/>
                  </a:cubicBezTo>
                  <a:cubicBezTo>
                    <a:pt x="22397" y="39899"/>
                    <a:pt x="19587" y="40970"/>
                    <a:pt x="16860" y="41994"/>
                  </a:cubicBezTo>
                  <a:cubicBezTo>
                    <a:pt x="14098" y="43042"/>
                    <a:pt x="11217" y="44137"/>
                    <a:pt x="8490" y="45435"/>
                  </a:cubicBezTo>
                  <a:cubicBezTo>
                    <a:pt x="5121" y="47042"/>
                    <a:pt x="2275" y="48876"/>
                    <a:pt x="1" y="50900"/>
                  </a:cubicBezTo>
                  <a:lnTo>
                    <a:pt x="239" y="50900"/>
                  </a:lnTo>
                  <a:cubicBezTo>
                    <a:pt x="2477" y="48912"/>
                    <a:pt x="5264" y="47149"/>
                    <a:pt x="8562" y="45566"/>
                  </a:cubicBezTo>
                  <a:cubicBezTo>
                    <a:pt x="11276" y="44268"/>
                    <a:pt x="14134" y="43185"/>
                    <a:pt x="16908" y="42125"/>
                  </a:cubicBezTo>
                  <a:cubicBezTo>
                    <a:pt x="19622" y="41101"/>
                    <a:pt x="22456" y="40018"/>
                    <a:pt x="25135" y="38756"/>
                  </a:cubicBezTo>
                  <a:cubicBezTo>
                    <a:pt x="28112" y="37339"/>
                    <a:pt x="30707" y="35755"/>
                    <a:pt x="32827" y="34053"/>
                  </a:cubicBezTo>
                  <a:cubicBezTo>
                    <a:pt x="35327" y="32029"/>
                    <a:pt x="37268" y="29731"/>
                    <a:pt x="38589" y="27278"/>
                  </a:cubicBezTo>
                  <a:cubicBezTo>
                    <a:pt x="40863" y="23004"/>
                    <a:pt x="41399" y="18074"/>
                    <a:pt x="41911" y="13312"/>
                  </a:cubicBezTo>
                  <a:cubicBezTo>
                    <a:pt x="42161" y="10919"/>
                    <a:pt x="42423" y="8430"/>
                    <a:pt x="42911" y="6073"/>
                  </a:cubicBezTo>
                  <a:cubicBezTo>
                    <a:pt x="43292" y="4168"/>
                    <a:pt x="43840" y="2299"/>
                    <a:pt x="44530" y="489"/>
                  </a:cubicBezTo>
                  <a:lnTo>
                    <a:pt x="44530"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0"/>
            <p:cNvSpPr/>
            <p:nvPr/>
          </p:nvSpPr>
          <p:spPr>
            <a:xfrm>
              <a:off x="5811125" y="2096825"/>
              <a:ext cx="1058500" cy="1200750"/>
            </a:xfrm>
            <a:custGeom>
              <a:avLst/>
              <a:gdLst/>
              <a:ahLst/>
              <a:cxnLst/>
              <a:rect l="l" t="t" r="r" b="b"/>
              <a:pathLst>
                <a:path w="42340" h="48030" extrusionOk="0">
                  <a:moveTo>
                    <a:pt x="42339" y="0"/>
                  </a:moveTo>
                  <a:cubicBezTo>
                    <a:pt x="41815" y="1477"/>
                    <a:pt x="41399" y="2977"/>
                    <a:pt x="41089" y="4513"/>
                  </a:cubicBezTo>
                  <a:cubicBezTo>
                    <a:pt x="40601" y="6894"/>
                    <a:pt x="40339" y="9382"/>
                    <a:pt x="40089" y="11775"/>
                  </a:cubicBezTo>
                  <a:cubicBezTo>
                    <a:pt x="39589" y="16538"/>
                    <a:pt x="39077" y="21443"/>
                    <a:pt x="36815" y="25670"/>
                  </a:cubicBezTo>
                  <a:cubicBezTo>
                    <a:pt x="34386" y="30194"/>
                    <a:pt x="29909" y="34040"/>
                    <a:pt x="23456" y="37088"/>
                  </a:cubicBezTo>
                  <a:cubicBezTo>
                    <a:pt x="20777" y="38350"/>
                    <a:pt x="17955" y="39422"/>
                    <a:pt x="15241" y="40457"/>
                  </a:cubicBezTo>
                  <a:cubicBezTo>
                    <a:pt x="12467" y="41493"/>
                    <a:pt x="9597" y="42601"/>
                    <a:pt x="6871" y="43886"/>
                  </a:cubicBezTo>
                  <a:cubicBezTo>
                    <a:pt x="4251" y="45137"/>
                    <a:pt x="1965" y="46530"/>
                    <a:pt x="1" y="48030"/>
                  </a:cubicBezTo>
                  <a:lnTo>
                    <a:pt x="263" y="48030"/>
                  </a:lnTo>
                  <a:cubicBezTo>
                    <a:pt x="2180" y="46589"/>
                    <a:pt x="4418" y="45256"/>
                    <a:pt x="6930" y="44053"/>
                  </a:cubicBezTo>
                  <a:cubicBezTo>
                    <a:pt x="9657" y="42755"/>
                    <a:pt x="12514" y="41672"/>
                    <a:pt x="15276" y="40612"/>
                  </a:cubicBezTo>
                  <a:cubicBezTo>
                    <a:pt x="18003" y="39588"/>
                    <a:pt x="20825" y="38505"/>
                    <a:pt x="23504" y="37231"/>
                  </a:cubicBezTo>
                  <a:cubicBezTo>
                    <a:pt x="26480" y="35826"/>
                    <a:pt x="29076" y="34242"/>
                    <a:pt x="31207" y="32528"/>
                  </a:cubicBezTo>
                  <a:cubicBezTo>
                    <a:pt x="33707" y="30504"/>
                    <a:pt x="35636" y="28218"/>
                    <a:pt x="36958" y="25765"/>
                  </a:cubicBezTo>
                  <a:cubicBezTo>
                    <a:pt x="39244" y="21491"/>
                    <a:pt x="39780" y="16562"/>
                    <a:pt x="40280" y="11799"/>
                  </a:cubicBezTo>
                  <a:cubicBezTo>
                    <a:pt x="40530" y="9406"/>
                    <a:pt x="40803" y="6918"/>
                    <a:pt x="41280" y="4548"/>
                  </a:cubicBezTo>
                  <a:cubicBezTo>
                    <a:pt x="41542" y="3203"/>
                    <a:pt x="41911" y="1858"/>
                    <a:pt x="42339" y="548"/>
                  </a:cubicBezTo>
                  <a:lnTo>
                    <a:pt x="42339"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0"/>
            <p:cNvSpPr/>
            <p:nvPr/>
          </p:nvSpPr>
          <p:spPr>
            <a:xfrm>
              <a:off x="5872450" y="2175100"/>
              <a:ext cx="997475" cy="1121600"/>
            </a:xfrm>
            <a:custGeom>
              <a:avLst/>
              <a:gdLst/>
              <a:ahLst/>
              <a:cxnLst/>
              <a:rect l="l" t="t" r="r" b="b"/>
              <a:pathLst>
                <a:path w="39899" h="44864" extrusionOk="0">
                  <a:moveTo>
                    <a:pt x="39898" y="0"/>
                  </a:moveTo>
                  <a:cubicBezTo>
                    <a:pt x="39613" y="905"/>
                    <a:pt x="39398" y="1798"/>
                    <a:pt x="39220" y="2703"/>
                  </a:cubicBezTo>
                  <a:cubicBezTo>
                    <a:pt x="38720" y="5084"/>
                    <a:pt x="38470" y="7573"/>
                    <a:pt x="38219" y="9966"/>
                  </a:cubicBezTo>
                  <a:cubicBezTo>
                    <a:pt x="37708" y="14728"/>
                    <a:pt x="37207" y="19646"/>
                    <a:pt x="34945" y="23872"/>
                  </a:cubicBezTo>
                  <a:cubicBezTo>
                    <a:pt x="32516" y="28385"/>
                    <a:pt x="28040" y="32231"/>
                    <a:pt x="21575" y="35279"/>
                  </a:cubicBezTo>
                  <a:cubicBezTo>
                    <a:pt x="18896" y="36553"/>
                    <a:pt x="16086" y="37624"/>
                    <a:pt x="13359" y="38648"/>
                  </a:cubicBezTo>
                  <a:cubicBezTo>
                    <a:pt x="10597" y="39684"/>
                    <a:pt x="7716" y="40791"/>
                    <a:pt x="5001" y="42089"/>
                  </a:cubicBezTo>
                  <a:cubicBezTo>
                    <a:pt x="3179" y="42958"/>
                    <a:pt x="1513" y="43875"/>
                    <a:pt x="0" y="44863"/>
                  </a:cubicBezTo>
                  <a:lnTo>
                    <a:pt x="298" y="44863"/>
                  </a:lnTo>
                  <a:cubicBezTo>
                    <a:pt x="1739" y="43934"/>
                    <a:pt x="3322" y="43053"/>
                    <a:pt x="5061" y="42220"/>
                  </a:cubicBezTo>
                  <a:cubicBezTo>
                    <a:pt x="7787" y="40922"/>
                    <a:pt x="10645" y="39839"/>
                    <a:pt x="13407" y="38779"/>
                  </a:cubicBezTo>
                  <a:cubicBezTo>
                    <a:pt x="16133" y="37755"/>
                    <a:pt x="18955" y="36672"/>
                    <a:pt x="21634" y="35398"/>
                  </a:cubicBezTo>
                  <a:cubicBezTo>
                    <a:pt x="24611" y="33993"/>
                    <a:pt x="27206" y="32409"/>
                    <a:pt x="29337" y="30695"/>
                  </a:cubicBezTo>
                  <a:cubicBezTo>
                    <a:pt x="31826" y="28671"/>
                    <a:pt x="33767" y="26385"/>
                    <a:pt x="35088" y="23932"/>
                  </a:cubicBezTo>
                  <a:cubicBezTo>
                    <a:pt x="37374" y="19658"/>
                    <a:pt x="37910" y="14728"/>
                    <a:pt x="38410" y="9966"/>
                  </a:cubicBezTo>
                  <a:cubicBezTo>
                    <a:pt x="38660" y="7573"/>
                    <a:pt x="38934" y="5084"/>
                    <a:pt x="39410" y="2715"/>
                  </a:cubicBezTo>
                  <a:cubicBezTo>
                    <a:pt x="39541" y="2025"/>
                    <a:pt x="39708" y="1334"/>
                    <a:pt x="39898" y="632"/>
                  </a:cubicBezTo>
                  <a:lnTo>
                    <a:pt x="39898"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0"/>
            <p:cNvSpPr/>
            <p:nvPr/>
          </p:nvSpPr>
          <p:spPr>
            <a:xfrm>
              <a:off x="5941800" y="2266175"/>
              <a:ext cx="927825" cy="1031100"/>
            </a:xfrm>
            <a:custGeom>
              <a:avLst/>
              <a:gdLst/>
              <a:ahLst/>
              <a:cxnLst/>
              <a:rect l="l" t="t" r="r" b="b"/>
              <a:pathLst>
                <a:path w="37113" h="41244" extrusionOk="0">
                  <a:moveTo>
                    <a:pt x="37112" y="1"/>
                  </a:moveTo>
                  <a:cubicBezTo>
                    <a:pt x="37065" y="132"/>
                    <a:pt x="37041" y="263"/>
                    <a:pt x="37005" y="418"/>
                  </a:cubicBezTo>
                  <a:cubicBezTo>
                    <a:pt x="36517" y="2799"/>
                    <a:pt x="36267" y="5287"/>
                    <a:pt x="36005" y="7680"/>
                  </a:cubicBezTo>
                  <a:cubicBezTo>
                    <a:pt x="35505" y="12443"/>
                    <a:pt x="34993" y="17348"/>
                    <a:pt x="32731" y="21575"/>
                  </a:cubicBezTo>
                  <a:cubicBezTo>
                    <a:pt x="30314" y="26099"/>
                    <a:pt x="25825" y="29945"/>
                    <a:pt x="19372" y="32993"/>
                  </a:cubicBezTo>
                  <a:cubicBezTo>
                    <a:pt x="16693" y="34255"/>
                    <a:pt x="13871" y="35327"/>
                    <a:pt x="11157" y="36362"/>
                  </a:cubicBezTo>
                  <a:cubicBezTo>
                    <a:pt x="8383" y="37398"/>
                    <a:pt x="5513" y="38506"/>
                    <a:pt x="2787" y="39791"/>
                  </a:cubicBezTo>
                  <a:cubicBezTo>
                    <a:pt x="1822" y="40256"/>
                    <a:pt x="882" y="40744"/>
                    <a:pt x="1" y="41244"/>
                  </a:cubicBezTo>
                  <a:lnTo>
                    <a:pt x="322" y="41244"/>
                  </a:lnTo>
                  <a:cubicBezTo>
                    <a:pt x="1120" y="40792"/>
                    <a:pt x="1965" y="40351"/>
                    <a:pt x="2846" y="39946"/>
                  </a:cubicBezTo>
                  <a:cubicBezTo>
                    <a:pt x="5573" y="38648"/>
                    <a:pt x="8430" y="37565"/>
                    <a:pt x="11192" y="36505"/>
                  </a:cubicBezTo>
                  <a:cubicBezTo>
                    <a:pt x="13919" y="35481"/>
                    <a:pt x="16753" y="34398"/>
                    <a:pt x="19432" y="33124"/>
                  </a:cubicBezTo>
                  <a:cubicBezTo>
                    <a:pt x="22408" y="31719"/>
                    <a:pt x="24992" y="30135"/>
                    <a:pt x="27123" y="28421"/>
                  </a:cubicBezTo>
                  <a:cubicBezTo>
                    <a:pt x="29623" y="26397"/>
                    <a:pt x="31552" y="24111"/>
                    <a:pt x="32886" y="21658"/>
                  </a:cubicBezTo>
                  <a:cubicBezTo>
                    <a:pt x="35160" y="17384"/>
                    <a:pt x="35696" y="12455"/>
                    <a:pt x="36196" y="7692"/>
                  </a:cubicBezTo>
                  <a:cubicBezTo>
                    <a:pt x="36434" y="5442"/>
                    <a:pt x="36696" y="3108"/>
                    <a:pt x="37112" y="882"/>
                  </a:cubicBezTo>
                  <a:lnTo>
                    <a:pt x="3711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0"/>
            <p:cNvSpPr/>
            <p:nvPr/>
          </p:nvSpPr>
          <p:spPr>
            <a:xfrm>
              <a:off x="6020075" y="2380775"/>
              <a:ext cx="849550" cy="916500"/>
            </a:xfrm>
            <a:custGeom>
              <a:avLst/>
              <a:gdLst/>
              <a:ahLst/>
              <a:cxnLst/>
              <a:rect l="l" t="t" r="r" b="b"/>
              <a:pathLst>
                <a:path w="33982" h="36660" extrusionOk="0">
                  <a:moveTo>
                    <a:pt x="33981" y="1"/>
                  </a:moveTo>
                  <a:cubicBezTo>
                    <a:pt x="33755" y="1489"/>
                    <a:pt x="33612" y="2977"/>
                    <a:pt x="33446" y="4430"/>
                  </a:cubicBezTo>
                  <a:cubicBezTo>
                    <a:pt x="32934" y="9192"/>
                    <a:pt x="32434" y="14110"/>
                    <a:pt x="30171" y="18336"/>
                  </a:cubicBezTo>
                  <a:cubicBezTo>
                    <a:pt x="27742" y="22861"/>
                    <a:pt x="23266" y="26694"/>
                    <a:pt x="16801" y="29754"/>
                  </a:cubicBezTo>
                  <a:cubicBezTo>
                    <a:pt x="14122" y="31016"/>
                    <a:pt x="11312" y="32088"/>
                    <a:pt x="8585" y="33112"/>
                  </a:cubicBezTo>
                  <a:cubicBezTo>
                    <a:pt x="5823" y="34160"/>
                    <a:pt x="2954" y="35255"/>
                    <a:pt x="227" y="36553"/>
                  </a:cubicBezTo>
                  <a:cubicBezTo>
                    <a:pt x="156" y="36577"/>
                    <a:pt x="72" y="36612"/>
                    <a:pt x="1" y="36660"/>
                  </a:cubicBezTo>
                  <a:lnTo>
                    <a:pt x="346" y="36660"/>
                  </a:lnTo>
                  <a:cubicBezTo>
                    <a:pt x="3037" y="35374"/>
                    <a:pt x="5883" y="34291"/>
                    <a:pt x="8621" y="33267"/>
                  </a:cubicBezTo>
                  <a:cubicBezTo>
                    <a:pt x="11336" y="32231"/>
                    <a:pt x="14169" y="31147"/>
                    <a:pt x="16848" y="29885"/>
                  </a:cubicBezTo>
                  <a:cubicBezTo>
                    <a:pt x="19825" y="28468"/>
                    <a:pt x="22420" y="26897"/>
                    <a:pt x="24540" y="25182"/>
                  </a:cubicBezTo>
                  <a:cubicBezTo>
                    <a:pt x="27040" y="23158"/>
                    <a:pt x="28981" y="20860"/>
                    <a:pt x="30302" y="18408"/>
                  </a:cubicBezTo>
                  <a:cubicBezTo>
                    <a:pt x="32576" y="14133"/>
                    <a:pt x="33112" y="9216"/>
                    <a:pt x="33624" y="4454"/>
                  </a:cubicBezTo>
                  <a:cubicBezTo>
                    <a:pt x="33731" y="3394"/>
                    <a:pt x="33850" y="2322"/>
                    <a:pt x="33981" y="1263"/>
                  </a:cubicBezTo>
                  <a:lnTo>
                    <a:pt x="33981"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0"/>
            <p:cNvSpPr/>
            <p:nvPr/>
          </p:nvSpPr>
          <p:spPr>
            <a:xfrm>
              <a:off x="6109075" y="2537650"/>
              <a:ext cx="760550" cy="759625"/>
            </a:xfrm>
            <a:custGeom>
              <a:avLst/>
              <a:gdLst/>
              <a:ahLst/>
              <a:cxnLst/>
              <a:rect l="l" t="t" r="r" b="b"/>
              <a:pathLst>
                <a:path w="30422" h="30385" extrusionOk="0">
                  <a:moveTo>
                    <a:pt x="30421" y="0"/>
                  </a:moveTo>
                  <a:cubicBezTo>
                    <a:pt x="29909" y="4584"/>
                    <a:pt x="29362" y="9311"/>
                    <a:pt x="27171" y="13395"/>
                  </a:cubicBezTo>
                  <a:cubicBezTo>
                    <a:pt x="24754" y="17919"/>
                    <a:pt x="20265" y="21765"/>
                    <a:pt x="13812" y="24813"/>
                  </a:cubicBezTo>
                  <a:cubicBezTo>
                    <a:pt x="11133" y="26075"/>
                    <a:pt x="8323" y="27146"/>
                    <a:pt x="5597" y="28182"/>
                  </a:cubicBezTo>
                  <a:cubicBezTo>
                    <a:pt x="3739" y="28873"/>
                    <a:pt x="1858" y="29611"/>
                    <a:pt x="1" y="30385"/>
                  </a:cubicBezTo>
                  <a:lnTo>
                    <a:pt x="418" y="30385"/>
                  </a:lnTo>
                  <a:cubicBezTo>
                    <a:pt x="2156" y="29647"/>
                    <a:pt x="3930" y="28980"/>
                    <a:pt x="5668" y="28325"/>
                  </a:cubicBezTo>
                  <a:cubicBezTo>
                    <a:pt x="8395" y="27301"/>
                    <a:pt x="11217" y="26218"/>
                    <a:pt x="13895" y="24944"/>
                  </a:cubicBezTo>
                  <a:cubicBezTo>
                    <a:pt x="16872" y="23539"/>
                    <a:pt x="19468" y="21955"/>
                    <a:pt x="21599" y="20241"/>
                  </a:cubicBezTo>
                  <a:cubicBezTo>
                    <a:pt x="24099" y="18217"/>
                    <a:pt x="26028" y="15931"/>
                    <a:pt x="27350" y="13478"/>
                  </a:cubicBezTo>
                  <a:cubicBezTo>
                    <a:pt x="29290" y="9871"/>
                    <a:pt x="29957" y="5799"/>
                    <a:pt x="30421" y="1727"/>
                  </a:cubicBezTo>
                  <a:lnTo>
                    <a:pt x="30421"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a:off x="6206425" y="2686475"/>
              <a:ext cx="663200" cy="611100"/>
            </a:xfrm>
            <a:custGeom>
              <a:avLst/>
              <a:gdLst/>
              <a:ahLst/>
              <a:cxnLst/>
              <a:rect l="l" t="t" r="r" b="b"/>
              <a:pathLst>
                <a:path w="26528" h="24444" extrusionOk="0">
                  <a:moveTo>
                    <a:pt x="26527" y="0"/>
                  </a:moveTo>
                  <a:cubicBezTo>
                    <a:pt x="26039" y="3060"/>
                    <a:pt x="25301" y="6061"/>
                    <a:pt x="23848" y="8787"/>
                  </a:cubicBezTo>
                  <a:cubicBezTo>
                    <a:pt x="21420" y="13312"/>
                    <a:pt x="16943" y="17145"/>
                    <a:pt x="10478" y="20205"/>
                  </a:cubicBezTo>
                  <a:cubicBezTo>
                    <a:pt x="7799" y="21467"/>
                    <a:pt x="4989" y="22539"/>
                    <a:pt x="2262" y="23563"/>
                  </a:cubicBezTo>
                  <a:cubicBezTo>
                    <a:pt x="1524" y="23849"/>
                    <a:pt x="762" y="24134"/>
                    <a:pt x="0" y="24444"/>
                  </a:cubicBezTo>
                  <a:lnTo>
                    <a:pt x="453" y="24444"/>
                  </a:lnTo>
                  <a:cubicBezTo>
                    <a:pt x="1096" y="24206"/>
                    <a:pt x="1703" y="23968"/>
                    <a:pt x="2322" y="23729"/>
                  </a:cubicBezTo>
                  <a:cubicBezTo>
                    <a:pt x="5048" y="22706"/>
                    <a:pt x="7870" y="21610"/>
                    <a:pt x="10549" y="20348"/>
                  </a:cubicBezTo>
                  <a:cubicBezTo>
                    <a:pt x="13526" y="18931"/>
                    <a:pt x="16121" y="17360"/>
                    <a:pt x="18253" y="15645"/>
                  </a:cubicBezTo>
                  <a:cubicBezTo>
                    <a:pt x="20753" y="13621"/>
                    <a:pt x="22682" y="11335"/>
                    <a:pt x="24015" y="8871"/>
                  </a:cubicBezTo>
                  <a:cubicBezTo>
                    <a:pt x="25313" y="6430"/>
                    <a:pt x="26051" y="3787"/>
                    <a:pt x="26527" y="1060"/>
                  </a:cubicBezTo>
                  <a:lnTo>
                    <a:pt x="26527"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a:off x="6308800" y="2795125"/>
              <a:ext cx="560825" cy="502150"/>
            </a:xfrm>
            <a:custGeom>
              <a:avLst/>
              <a:gdLst/>
              <a:ahLst/>
              <a:cxnLst/>
              <a:rect l="l" t="t" r="r" b="b"/>
              <a:pathLst>
                <a:path w="22433" h="20086" extrusionOk="0">
                  <a:moveTo>
                    <a:pt x="22432" y="0"/>
                  </a:moveTo>
                  <a:cubicBezTo>
                    <a:pt x="21956" y="2012"/>
                    <a:pt x="21301" y="3953"/>
                    <a:pt x="20337" y="5775"/>
                  </a:cubicBezTo>
                  <a:cubicBezTo>
                    <a:pt x="17908" y="10299"/>
                    <a:pt x="13431" y="14145"/>
                    <a:pt x="6966" y="17193"/>
                  </a:cubicBezTo>
                  <a:cubicBezTo>
                    <a:pt x="4704" y="18264"/>
                    <a:pt x="2335" y="19193"/>
                    <a:pt x="1" y="20086"/>
                  </a:cubicBezTo>
                  <a:lnTo>
                    <a:pt x="453" y="20086"/>
                  </a:lnTo>
                  <a:cubicBezTo>
                    <a:pt x="2656" y="19253"/>
                    <a:pt x="4883" y="18360"/>
                    <a:pt x="7026" y="17348"/>
                  </a:cubicBezTo>
                  <a:cubicBezTo>
                    <a:pt x="10002" y="15931"/>
                    <a:pt x="12598" y="14347"/>
                    <a:pt x="14717" y="12645"/>
                  </a:cubicBezTo>
                  <a:cubicBezTo>
                    <a:pt x="17217" y="10621"/>
                    <a:pt x="19158" y="8323"/>
                    <a:pt x="20480" y="5870"/>
                  </a:cubicBezTo>
                  <a:cubicBezTo>
                    <a:pt x="21361" y="4227"/>
                    <a:pt x="21968" y="2500"/>
                    <a:pt x="22432" y="715"/>
                  </a:cubicBezTo>
                  <a:lnTo>
                    <a:pt x="22432"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0"/>
            <p:cNvSpPr/>
            <p:nvPr/>
          </p:nvSpPr>
          <p:spPr>
            <a:xfrm>
              <a:off x="6408225" y="2881425"/>
              <a:ext cx="461100" cy="415850"/>
            </a:xfrm>
            <a:custGeom>
              <a:avLst/>
              <a:gdLst/>
              <a:ahLst/>
              <a:cxnLst/>
              <a:rect l="l" t="t" r="r" b="b"/>
              <a:pathLst>
                <a:path w="18444" h="16634" extrusionOk="0">
                  <a:moveTo>
                    <a:pt x="18443" y="1"/>
                  </a:moveTo>
                  <a:cubicBezTo>
                    <a:pt x="18039" y="1275"/>
                    <a:pt x="17550" y="2489"/>
                    <a:pt x="16919" y="3668"/>
                  </a:cubicBezTo>
                  <a:cubicBezTo>
                    <a:pt x="14491" y="8192"/>
                    <a:pt x="10014" y="12026"/>
                    <a:pt x="3561" y="15086"/>
                  </a:cubicBezTo>
                  <a:cubicBezTo>
                    <a:pt x="2394" y="15634"/>
                    <a:pt x="1203" y="16134"/>
                    <a:pt x="1" y="16634"/>
                  </a:cubicBezTo>
                  <a:lnTo>
                    <a:pt x="429" y="16634"/>
                  </a:lnTo>
                  <a:cubicBezTo>
                    <a:pt x="1501" y="16182"/>
                    <a:pt x="2572" y="15717"/>
                    <a:pt x="3632" y="15217"/>
                  </a:cubicBezTo>
                  <a:cubicBezTo>
                    <a:pt x="6609" y="13800"/>
                    <a:pt x="9192" y="12229"/>
                    <a:pt x="11324" y="10514"/>
                  </a:cubicBezTo>
                  <a:cubicBezTo>
                    <a:pt x="13824" y="8490"/>
                    <a:pt x="15765" y="6192"/>
                    <a:pt x="17086" y="3740"/>
                  </a:cubicBezTo>
                  <a:cubicBezTo>
                    <a:pt x="17634" y="2727"/>
                    <a:pt x="18086" y="1656"/>
                    <a:pt x="18443" y="584"/>
                  </a:cubicBezTo>
                  <a:lnTo>
                    <a:pt x="1844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0"/>
            <p:cNvSpPr/>
            <p:nvPr/>
          </p:nvSpPr>
          <p:spPr>
            <a:xfrm>
              <a:off x="6499600" y="2955850"/>
              <a:ext cx="370025" cy="341725"/>
            </a:xfrm>
            <a:custGeom>
              <a:avLst/>
              <a:gdLst/>
              <a:ahLst/>
              <a:cxnLst/>
              <a:rect l="l" t="t" r="r" b="b"/>
              <a:pathLst>
                <a:path w="14801" h="13669" extrusionOk="0">
                  <a:moveTo>
                    <a:pt x="14800" y="1"/>
                  </a:moveTo>
                  <a:cubicBezTo>
                    <a:pt x="14503" y="691"/>
                    <a:pt x="14193" y="1370"/>
                    <a:pt x="13836" y="2048"/>
                  </a:cubicBezTo>
                  <a:cubicBezTo>
                    <a:pt x="11407" y="6573"/>
                    <a:pt x="6930" y="10407"/>
                    <a:pt x="465" y="13455"/>
                  </a:cubicBezTo>
                  <a:cubicBezTo>
                    <a:pt x="322" y="13514"/>
                    <a:pt x="168" y="13609"/>
                    <a:pt x="1" y="13669"/>
                  </a:cubicBezTo>
                  <a:lnTo>
                    <a:pt x="394" y="13669"/>
                  </a:lnTo>
                  <a:cubicBezTo>
                    <a:pt x="441" y="13657"/>
                    <a:pt x="477" y="13621"/>
                    <a:pt x="537" y="13609"/>
                  </a:cubicBezTo>
                  <a:cubicBezTo>
                    <a:pt x="3513" y="12192"/>
                    <a:pt x="6109" y="10621"/>
                    <a:pt x="8240" y="8906"/>
                  </a:cubicBezTo>
                  <a:cubicBezTo>
                    <a:pt x="10740" y="6882"/>
                    <a:pt x="12669" y="4584"/>
                    <a:pt x="13991" y="2132"/>
                  </a:cubicBezTo>
                  <a:cubicBezTo>
                    <a:pt x="14288" y="1584"/>
                    <a:pt x="14562" y="1013"/>
                    <a:pt x="14800" y="441"/>
                  </a:cubicBezTo>
                  <a:lnTo>
                    <a:pt x="14800"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0"/>
            <p:cNvSpPr/>
            <p:nvPr/>
          </p:nvSpPr>
          <p:spPr>
            <a:xfrm>
              <a:off x="6581475" y="3021325"/>
              <a:ext cx="287850" cy="275950"/>
            </a:xfrm>
            <a:custGeom>
              <a:avLst/>
              <a:gdLst/>
              <a:ahLst/>
              <a:cxnLst/>
              <a:rect l="l" t="t" r="r" b="b"/>
              <a:pathLst>
                <a:path w="11514" h="11038" extrusionOk="0">
                  <a:moveTo>
                    <a:pt x="11513" y="1"/>
                  </a:moveTo>
                  <a:cubicBezTo>
                    <a:pt x="11394" y="263"/>
                    <a:pt x="11275" y="513"/>
                    <a:pt x="11132" y="751"/>
                  </a:cubicBezTo>
                  <a:cubicBezTo>
                    <a:pt x="9013" y="4728"/>
                    <a:pt x="5275" y="8192"/>
                    <a:pt x="0" y="11038"/>
                  </a:cubicBezTo>
                  <a:lnTo>
                    <a:pt x="333" y="11038"/>
                  </a:lnTo>
                  <a:cubicBezTo>
                    <a:pt x="2286" y="9978"/>
                    <a:pt x="4013" y="8811"/>
                    <a:pt x="5513" y="7597"/>
                  </a:cubicBezTo>
                  <a:cubicBezTo>
                    <a:pt x="8013" y="5573"/>
                    <a:pt x="9942" y="3275"/>
                    <a:pt x="11275" y="822"/>
                  </a:cubicBezTo>
                  <a:cubicBezTo>
                    <a:pt x="11347" y="680"/>
                    <a:pt x="11430" y="525"/>
                    <a:pt x="11513" y="382"/>
                  </a:cubicBezTo>
                  <a:lnTo>
                    <a:pt x="11513"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0"/>
            <p:cNvSpPr/>
            <p:nvPr/>
          </p:nvSpPr>
          <p:spPr>
            <a:xfrm>
              <a:off x="6652900" y="3082050"/>
              <a:ext cx="216125" cy="215525"/>
            </a:xfrm>
            <a:custGeom>
              <a:avLst/>
              <a:gdLst/>
              <a:ahLst/>
              <a:cxnLst/>
              <a:rect l="l" t="t" r="r" b="b"/>
              <a:pathLst>
                <a:path w="8645" h="8621" extrusionOk="0">
                  <a:moveTo>
                    <a:pt x="8645" y="1"/>
                  </a:moveTo>
                  <a:cubicBezTo>
                    <a:pt x="6835" y="3251"/>
                    <a:pt x="3930" y="6132"/>
                    <a:pt x="1" y="8621"/>
                  </a:cubicBezTo>
                  <a:lnTo>
                    <a:pt x="298" y="8621"/>
                  </a:lnTo>
                  <a:cubicBezTo>
                    <a:pt x="1346" y="7954"/>
                    <a:pt x="2322" y="7240"/>
                    <a:pt x="3215" y="6525"/>
                  </a:cubicBezTo>
                  <a:cubicBezTo>
                    <a:pt x="5525" y="4644"/>
                    <a:pt x="7359" y="2561"/>
                    <a:pt x="8645" y="334"/>
                  </a:cubicBezTo>
                  <a:lnTo>
                    <a:pt x="8645"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0"/>
            <p:cNvSpPr/>
            <p:nvPr/>
          </p:nvSpPr>
          <p:spPr>
            <a:xfrm>
              <a:off x="6716300" y="3138900"/>
              <a:ext cx="152725" cy="158375"/>
            </a:xfrm>
            <a:custGeom>
              <a:avLst/>
              <a:gdLst/>
              <a:ahLst/>
              <a:cxnLst/>
              <a:rect l="l" t="t" r="r" b="b"/>
              <a:pathLst>
                <a:path w="6109" h="6335" extrusionOk="0">
                  <a:moveTo>
                    <a:pt x="6109" y="1"/>
                  </a:moveTo>
                  <a:cubicBezTo>
                    <a:pt x="4632" y="2311"/>
                    <a:pt x="2584" y="4418"/>
                    <a:pt x="1" y="6335"/>
                  </a:cubicBezTo>
                  <a:lnTo>
                    <a:pt x="286" y="6335"/>
                  </a:lnTo>
                  <a:cubicBezTo>
                    <a:pt x="608" y="6073"/>
                    <a:pt x="953" y="5823"/>
                    <a:pt x="1263" y="5573"/>
                  </a:cubicBezTo>
                  <a:cubicBezTo>
                    <a:pt x="3239" y="3966"/>
                    <a:pt x="4870" y="2203"/>
                    <a:pt x="6109" y="322"/>
                  </a:cubicBezTo>
                  <a:lnTo>
                    <a:pt x="6109"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0"/>
            <p:cNvSpPr/>
            <p:nvPr/>
          </p:nvSpPr>
          <p:spPr>
            <a:xfrm>
              <a:off x="6772850" y="3193975"/>
              <a:ext cx="95875" cy="103600"/>
            </a:xfrm>
            <a:custGeom>
              <a:avLst/>
              <a:gdLst/>
              <a:ahLst/>
              <a:cxnLst/>
              <a:rect l="l" t="t" r="r" b="b"/>
              <a:pathLst>
                <a:path w="3835" h="4144" extrusionOk="0">
                  <a:moveTo>
                    <a:pt x="3835" y="0"/>
                  </a:moveTo>
                  <a:cubicBezTo>
                    <a:pt x="2811" y="1465"/>
                    <a:pt x="1513" y="2846"/>
                    <a:pt x="1" y="4144"/>
                  </a:cubicBezTo>
                  <a:lnTo>
                    <a:pt x="251" y="4144"/>
                  </a:lnTo>
                  <a:cubicBezTo>
                    <a:pt x="1656" y="2941"/>
                    <a:pt x="2858" y="1644"/>
                    <a:pt x="3835" y="286"/>
                  </a:cubicBezTo>
                  <a:lnTo>
                    <a:pt x="383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6823750" y="3246650"/>
              <a:ext cx="45575" cy="50925"/>
            </a:xfrm>
            <a:custGeom>
              <a:avLst/>
              <a:gdLst/>
              <a:ahLst/>
              <a:cxnLst/>
              <a:rect l="l" t="t" r="r" b="b"/>
              <a:pathLst>
                <a:path w="1823" h="2037" extrusionOk="0">
                  <a:moveTo>
                    <a:pt x="1822" y="1"/>
                  </a:moveTo>
                  <a:cubicBezTo>
                    <a:pt x="1263" y="680"/>
                    <a:pt x="656" y="1370"/>
                    <a:pt x="1" y="2037"/>
                  </a:cubicBezTo>
                  <a:lnTo>
                    <a:pt x="227" y="2037"/>
                  </a:lnTo>
                  <a:cubicBezTo>
                    <a:pt x="787" y="1453"/>
                    <a:pt x="1322" y="858"/>
                    <a:pt x="1822" y="251"/>
                  </a:cubicBezTo>
                  <a:lnTo>
                    <a:pt x="182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6868700" y="3297325"/>
              <a:ext cx="325" cy="250"/>
            </a:xfrm>
            <a:custGeom>
              <a:avLst/>
              <a:gdLst/>
              <a:ahLst/>
              <a:cxnLst/>
              <a:rect l="l" t="t" r="r" b="b"/>
              <a:pathLst>
                <a:path w="13" h="10" extrusionOk="0">
                  <a:moveTo>
                    <a:pt x="10" y="1"/>
                  </a:moveTo>
                  <a:cubicBezTo>
                    <a:pt x="7" y="1"/>
                    <a:pt x="1" y="4"/>
                    <a:pt x="1" y="10"/>
                  </a:cubicBezTo>
                  <a:cubicBezTo>
                    <a:pt x="13" y="4"/>
                    <a:pt x="13" y="1"/>
                    <a:pt x="1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10"/>
          <p:cNvGrpSpPr/>
          <p:nvPr/>
        </p:nvGrpSpPr>
        <p:grpSpPr>
          <a:xfrm rot="-5400000" flipH="1">
            <a:off x="1717402" y="1327869"/>
            <a:ext cx="2081950" cy="5516544"/>
            <a:chOff x="2771175" y="2473050"/>
            <a:chExt cx="613475" cy="1625525"/>
          </a:xfrm>
        </p:grpSpPr>
        <p:sp>
          <p:nvSpPr>
            <p:cNvPr id="391" name="Google Shape;391;p10"/>
            <p:cNvSpPr/>
            <p:nvPr/>
          </p:nvSpPr>
          <p:spPr>
            <a:xfrm>
              <a:off x="2771175" y="2473050"/>
              <a:ext cx="613200" cy="1625525"/>
            </a:xfrm>
            <a:custGeom>
              <a:avLst/>
              <a:gdLst/>
              <a:ahLst/>
              <a:cxnLst/>
              <a:rect l="l" t="t" r="r" b="b"/>
              <a:pathLst>
                <a:path w="24528" h="65021" extrusionOk="0">
                  <a:moveTo>
                    <a:pt x="2393" y="1"/>
                  </a:moveTo>
                  <a:cubicBezTo>
                    <a:pt x="465" y="6311"/>
                    <a:pt x="0" y="13217"/>
                    <a:pt x="1072" y="19955"/>
                  </a:cubicBezTo>
                  <a:cubicBezTo>
                    <a:pt x="2143" y="26730"/>
                    <a:pt x="4751" y="33171"/>
                    <a:pt x="8585" y="38589"/>
                  </a:cubicBezTo>
                  <a:cubicBezTo>
                    <a:pt x="10251" y="40922"/>
                    <a:pt x="12180" y="43161"/>
                    <a:pt x="14038" y="45328"/>
                  </a:cubicBezTo>
                  <a:cubicBezTo>
                    <a:pt x="17729" y="49614"/>
                    <a:pt x="21551" y="54043"/>
                    <a:pt x="23384" y="59425"/>
                  </a:cubicBezTo>
                  <a:cubicBezTo>
                    <a:pt x="23979" y="61187"/>
                    <a:pt x="24360" y="63044"/>
                    <a:pt x="24527" y="65021"/>
                  </a:cubicBezTo>
                  <a:lnTo>
                    <a:pt x="24527" y="64080"/>
                  </a:lnTo>
                  <a:cubicBezTo>
                    <a:pt x="24325" y="62437"/>
                    <a:pt x="23979" y="60865"/>
                    <a:pt x="23467" y="59377"/>
                  </a:cubicBezTo>
                  <a:cubicBezTo>
                    <a:pt x="21646" y="53960"/>
                    <a:pt x="17812" y="49531"/>
                    <a:pt x="14109" y="45244"/>
                  </a:cubicBezTo>
                  <a:cubicBezTo>
                    <a:pt x="12252" y="43089"/>
                    <a:pt x="10311" y="40851"/>
                    <a:pt x="8668" y="38517"/>
                  </a:cubicBezTo>
                  <a:cubicBezTo>
                    <a:pt x="4834" y="33112"/>
                    <a:pt x="2239" y="26682"/>
                    <a:pt x="1167" y="19932"/>
                  </a:cubicBezTo>
                  <a:cubicBezTo>
                    <a:pt x="95" y="13181"/>
                    <a:pt x="548" y="6299"/>
                    <a:pt x="2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2811350" y="2473650"/>
              <a:ext cx="573025" cy="1468650"/>
            </a:xfrm>
            <a:custGeom>
              <a:avLst/>
              <a:gdLst/>
              <a:ahLst/>
              <a:cxnLst/>
              <a:rect l="l" t="t" r="r" b="b"/>
              <a:pathLst>
                <a:path w="22921" h="58746" extrusionOk="0">
                  <a:moveTo>
                    <a:pt x="2596" y="0"/>
                  </a:moveTo>
                  <a:cubicBezTo>
                    <a:pt x="2548" y="143"/>
                    <a:pt x="2501" y="322"/>
                    <a:pt x="2441" y="477"/>
                  </a:cubicBezTo>
                  <a:cubicBezTo>
                    <a:pt x="477" y="6823"/>
                    <a:pt x="1" y="13752"/>
                    <a:pt x="1084" y="20527"/>
                  </a:cubicBezTo>
                  <a:cubicBezTo>
                    <a:pt x="2156" y="27301"/>
                    <a:pt x="4763" y="33743"/>
                    <a:pt x="8609" y="39160"/>
                  </a:cubicBezTo>
                  <a:cubicBezTo>
                    <a:pt x="10276" y="41494"/>
                    <a:pt x="12193" y="43732"/>
                    <a:pt x="14050" y="45899"/>
                  </a:cubicBezTo>
                  <a:cubicBezTo>
                    <a:pt x="17455" y="49852"/>
                    <a:pt x="20956" y="53912"/>
                    <a:pt x="22920" y="58746"/>
                  </a:cubicBezTo>
                  <a:lnTo>
                    <a:pt x="22920" y="58496"/>
                  </a:lnTo>
                  <a:cubicBezTo>
                    <a:pt x="20944" y="53745"/>
                    <a:pt x="17479" y="49745"/>
                    <a:pt x="14121" y="45839"/>
                  </a:cubicBezTo>
                  <a:cubicBezTo>
                    <a:pt x="12264" y="43684"/>
                    <a:pt x="10335" y="41458"/>
                    <a:pt x="8680" y="39112"/>
                  </a:cubicBezTo>
                  <a:cubicBezTo>
                    <a:pt x="4858" y="33719"/>
                    <a:pt x="2251" y="27278"/>
                    <a:pt x="1179" y="20527"/>
                  </a:cubicBezTo>
                  <a:cubicBezTo>
                    <a:pt x="108" y="13764"/>
                    <a:pt x="572" y="6847"/>
                    <a:pt x="2537" y="524"/>
                  </a:cubicBezTo>
                  <a:cubicBezTo>
                    <a:pt x="2596" y="346"/>
                    <a:pt x="2656" y="167"/>
                    <a:pt x="2691"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851825" y="2473650"/>
              <a:ext cx="532550" cy="1401375"/>
            </a:xfrm>
            <a:custGeom>
              <a:avLst/>
              <a:gdLst/>
              <a:ahLst/>
              <a:cxnLst/>
              <a:rect l="l" t="t" r="r" b="b"/>
              <a:pathLst>
                <a:path w="21302" h="56055" extrusionOk="0">
                  <a:moveTo>
                    <a:pt x="2799" y="0"/>
                  </a:moveTo>
                  <a:cubicBezTo>
                    <a:pt x="2680" y="346"/>
                    <a:pt x="2561" y="703"/>
                    <a:pt x="2442" y="1072"/>
                  </a:cubicBezTo>
                  <a:cubicBezTo>
                    <a:pt x="477" y="7418"/>
                    <a:pt x="1" y="14347"/>
                    <a:pt x="1096" y="21122"/>
                  </a:cubicBezTo>
                  <a:cubicBezTo>
                    <a:pt x="2168" y="27897"/>
                    <a:pt x="4763" y="34338"/>
                    <a:pt x="8609" y="39755"/>
                  </a:cubicBezTo>
                  <a:cubicBezTo>
                    <a:pt x="10276" y="42089"/>
                    <a:pt x="12193" y="44327"/>
                    <a:pt x="14050" y="46494"/>
                  </a:cubicBezTo>
                  <a:cubicBezTo>
                    <a:pt x="16658" y="49518"/>
                    <a:pt x="19325" y="52602"/>
                    <a:pt x="21301" y="56055"/>
                  </a:cubicBezTo>
                  <a:lnTo>
                    <a:pt x="21301" y="55864"/>
                  </a:lnTo>
                  <a:cubicBezTo>
                    <a:pt x="19325" y="52471"/>
                    <a:pt x="16693" y="49411"/>
                    <a:pt x="14134" y="46435"/>
                  </a:cubicBezTo>
                  <a:cubicBezTo>
                    <a:pt x="12264" y="44280"/>
                    <a:pt x="10335" y="42053"/>
                    <a:pt x="8680" y="39708"/>
                  </a:cubicBezTo>
                  <a:cubicBezTo>
                    <a:pt x="4859" y="34314"/>
                    <a:pt x="2251" y="27885"/>
                    <a:pt x="1180" y="21122"/>
                  </a:cubicBezTo>
                  <a:cubicBezTo>
                    <a:pt x="108" y="14371"/>
                    <a:pt x="572" y="7442"/>
                    <a:pt x="2537" y="1120"/>
                  </a:cubicBezTo>
                  <a:cubicBezTo>
                    <a:pt x="2656" y="751"/>
                    <a:pt x="2775" y="381"/>
                    <a:pt x="2906"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892600" y="2473650"/>
              <a:ext cx="492050" cy="1352575"/>
            </a:xfrm>
            <a:custGeom>
              <a:avLst/>
              <a:gdLst/>
              <a:ahLst/>
              <a:cxnLst/>
              <a:rect l="l" t="t" r="r" b="b"/>
              <a:pathLst>
                <a:path w="19682" h="54103" extrusionOk="0">
                  <a:moveTo>
                    <a:pt x="3013" y="0"/>
                  </a:moveTo>
                  <a:cubicBezTo>
                    <a:pt x="2811" y="536"/>
                    <a:pt x="2620" y="1096"/>
                    <a:pt x="2442" y="1667"/>
                  </a:cubicBezTo>
                  <a:cubicBezTo>
                    <a:pt x="465" y="8013"/>
                    <a:pt x="1" y="14943"/>
                    <a:pt x="1084" y="21717"/>
                  </a:cubicBezTo>
                  <a:cubicBezTo>
                    <a:pt x="2156" y="28492"/>
                    <a:pt x="4763" y="34933"/>
                    <a:pt x="8597" y="40351"/>
                  </a:cubicBezTo>
                  <a:cubicBezTo>
                    <a:pt x="10264" y="42684"/>
                    <a:pt x="12181" y="44923"/>
                    <a:pt x="14050" y="47090"/>
                  </a:cubicBezTo>
                  <a:cubicBezTo>
                    <a:pt x="15991" y="49352"/>
                    <a:pt x="17979" y="51650"/>
                    <a:pt x="19682" y="54102"/>
                  </a:cubicBezTo>
                  <a:lnTo>
                    <a:pt x="19682" y="53936"/>
                  </a:lnTo>
                  <a:cubicBezTo>
                    <a:pt x="17991" y="51531"/>
                    <a:pt x="16039" y="49256"/>
                    <a:pt x="14122" y="47030"/>
                  </a:cubicBezTo>
                  <a:cubicBezTo>
                    <a:pt x="12264" y="44875"/>
                    <a:pt x="10324" y="42649"/>
                    <a:pt x="8669" y="40303"/>
                  </a:cubicBezTo>
                  <a:cubicBezTo>
                    <a:pt x="4847" y="34909"/>
                    <a:pt x="2239" y="28480"/>
                    <a:pt x="1168" y="21717"/>
                  </a:cubicBezTo>
                  <a:cubicBezTo>
                    <a:pt x="96" y="14967"/>
                    <a:pt x="561" y="8037"/>
                    <a:pt x="2525" y="1715"/>
                  </a:cubicBezTo>
                  <a:cubicBezTo>
                    <a:pt x="2704" y="1132"/>
                    <a:pt x="2918" y="572"/>
                    <a:pt x="3120" y="0"/>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2932800" y="2473050"/>
              <a:ext cx="451575" cy="1312975"/>
            </a:xfrm>
            <a:custGeom>
              <a:avLst/>
              <a:gdLst/>
              <a:ahLst/>
              <a:cxnLst/>
              <a:rect l="l" t="t" r="r" b="b"/>
              <a:pathLst>
                <a:path w="18063" h="52519" extrusionOk="0">
                  <a:moveTo>
                    <a:pt x="3251" y="1"/>
                  </a:moveTo>
                  <a:cubicBezTo>
                    <a:pt x="2953" y="739"/>
                    <a:pt x="2679" y="1501"/>
                    <a:pt x="2441" y="2275"/>
                  </a:cubicBezTo>
                  <a:cubicBezTo>
                    <a:pt x="477" y="8621"/>
                    <a:pt x="0" y="15550"/>
                    <a:pt x="1084" y="22325"/>
                  </a:cubicBezTo>
                  <a:cubicBezTo>
                    <a:pt x="2155" y="29088"/>
                    <a:pt x="4763" y="35541"/>
                    <a:pt x="8597" y="40958"/>
                  </a:cubicBezTo>
                  <a:cubicBezTo>
                    <a:pt x="10263" y="43292"/>
                    <a:pt x="12180" y="45530"/>
                    <a:pt x="14050" y="47697"/>
                  </a:cubicBezTo>
                  <a:cubicBezTo>
                    <a:pt x="15395" y="49280"/>
                    <a:pt x="16788" y="50864"/>
                    <a:pt x="18062" y="52519"/>
                  </a:cubicBezTo>
                  <a:lnTo>
                    <a:pt x="18062" y="52352"/>
                  </a:lnTo>
                  <a:cubicBezTo>
                    <a:pt x="16800" y="50733"/>
                    <a:pt x="15443" y="49173"/>
                    <a:pt x="14121" y="47626"/>
                  </a:cubicBezTo>
                  <a:cubicBezTo>
                    <a:pt x="12264" y="45459"/>
                    <a:pt x="10323" y="43232"/>
                    <a:pt x="8668" y="40899"/>
                  </a:cubicBezTo>
                  <a:cubicBezTo>
                    <a:pt x="4846" y="35493"/>
                    <a:pt x="2239" y="29064"/>
                    <a:pt x="1167" y="22301"/>
                  </a:cubicBezTo>
                  <a:cubicBezTo>
                    <a:pt x="96" y="15550"/>
                    <a:pt x="560" y="8633"/>
                    <a:pt x="2524" y="2299"/>
                  </a:cubicBezTo>
                  <a:cubicBezTo>
                    <a:pt x="2763" y="1513"/>
                    <a:pt x="3048" y="739"/>
                    <a:pt x="3358"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2973275" y="2473350"/>
              <a:ext cx="411100" cy="1277275"/>
            </a:xfrm>
            <a:custGeom>
              <a:avLst/>
              <a:gdLst/>
              <a:ahLst/>
              <a:cxnLst/>
              <a:rect l="l" t="t" r="r" b="b"/>
              <a:pathLst>
                <a:path w="16444" h="51091" extrusionOk="0">
                  <a:moveTo>
                    <a:pt x="3513" y="1"/>
                  </a:moveTo>
                  <a:cubicBezTo>
                    <a:pt x="3108" y="929"/>
                    <a:pt x="2739" y="1882"/>
                    <a:pt x="2441" y="2858"/>
                  </a:cubicBezTo>
                  <a:cubicBezTo>
                    <a:pt x="477" y="9204"/>
                    <a:pt x="1" y="16133"/>
                    <a:pt x="1084" y="22908"/>
                  </a:cubicBezTo>
                  <a:cubicBezTo>
                    <a:pt x="2156" y="29671"/>
                    <a:pt x="4763" y="36124"/>
                    <a:pt x="8597" y="41541"/>
                  </a:cubicBezTo>
                  <a:cubicBezTo>
                    <a:pt x="10264" y="43875"/>
                    <a:pt x="12193" y="46113"/>
                    <a:pt x="14050" y="48280"/>
                  </a:cubicBezTo>
                  <a:cubicBezTo>
                    <a:pt x="14848" y="49209"/>
                    <a:pt x="15657" y="50138"/>
                    <a:pt x="16443" y="51090"/>
                  </a:cubicBezTo>
                  <a:lnTo>
                    <a:pt x="16443" y="50947"/>
                  </a:lnTo>
                  <a:cubicBezTo>
                    <a:pt x="15669" y="50019"/>
                    <a:pt x="14895" y="49114"/>
                    <a:pt x="14121" y="48221"/>
                  </a:cubicBezTo>
                  <a:cubicBezTo>
                    <a:pt x="12264" y="46066"/>
                    <a:pt x="10323" y="43827"/>
                    <a:pt x="8680" y="41494"/>
                  </a:cubicBezTo>
                  <a:cubicBezTo>
                    <a:pt x="4846" y="36088"/>
                    <a:pt x="2251" y="29659"/>
                    <a:pt x="1179" y="22908"/>
                  </a:cubicBezTo>
                  <a:cubicBezTo>
                    <a:pt x="108" y="16145"/>
                    <a:pt x="560" y="9228"/>
                    <a:pt x="2525" y="2906"/>
                  </a:cubicBezTo>
                  <a:cubicBezTo>
                    <a:pt x="2846" y="1906"/>
                    <a:pt x="3203" y="941"/>
                    <a:pt x="362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013750" y="2473350"/>
              <a:ext cx="370900" cy="1244525"/>
            </a:xfrm>
            <a:custGeom>
              <a:avLst/>
              <a:gdLst/>
              <a:ahLst/>
              <a:cxnLst/>
              <a:rect l="l" t="t" r="r" b="b"/>
              <a:pathLst>
                <a:path w="14836" h="49781" extrusionOk="0">
                  <a:moveTo>
                    <a:pt x="3763" y="1"/>
                  </a:moveTo>
                  <a:cubicBezTo>
                    <a:pt x="3263" y="1108"/>
                    <a:pt x="2811" y="2263"/>
                    <a:pt x="2442" y="3453"/>
                  </a:cubicBezTo>
                  <a:cubicBezTo>
                    <a:pt x="477" y="9799"/>
                    <a:pt x="1" y="16729"/>
                    <a:pt x="1084" y="23503"/>
                  </a:cubicBezTo>
                  <a:cubicBezTo>
                    <a:pt x="2168" y="30266"/>
                    <a:pt x="4763" y="36719"/>
                    <a:pt x="8609" y="42137"/>
                  </a:cubicBezTo>
                  <a:cubicBezTo>
                    <a:pt x="10276" y="44470"/>
                    <a:pt x="12193" y="46709"/>
                    <a:pt x="14050" y="48876"/>
                  </a:cubicBezTo>
                  <a:cubicBezTo>
                    <a:pt x="14324" y="49173"/>
                    <a:pt x="14574" y="49483"/>
                    <a:pt x="14836" y="49780"/>
                  </a:cubicBezTo>
                  <a:lnTo>
                    <a:pt x="14836" y="49638"/>
                  </a:lnTo>
                  <a:cubicBezTo>
                    <a:pt x="14598" y="49352"/>
                    <a:pt x="14360" y="49078"/>
                    <a:pt x="14122" y="48816"/>
                  </a:cubicBezTo>
                  <a:cubicBezTo>
                    <a:pt x="12264" y="46661"/>
                    <a:pt x="10335" y="44423"/>
                    <a:pt x="8680" y="42089"/>
                  </a:cubicBezTo>
                  <a:cubicBezTo>
                    <a:pt x="4847" y="36684"/>
                    <a:pt x="2251" y="30254"/>
                    <a:pt x="1180" y="23503"/>
                  </a:cubicBezTo>
                  <a:cubicBezTo>
                    <a:pt x="108" y="16741"/>
                    <a:pt x="572" y="9823"/>
                    <a:pt x="2537" y="3501"/>
                  </a:cubicBezTo>
                  <a:cubicBezTo>
                    <a:pt x="2906" y="2287"/>
                    <a:pt x="3370" y="1120"/>
                    <a:pt x="3870"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3053950" y="2473350"/>
              <a:ext cx="330700" cy="1212675"/>
            </a:xfrm>
            <a:custGeom>
              <a:avLst/>
              <a:gdLst/>
              <a:ahLst/>
              <a:cxnLst/>
              <a:rect l="l" t="t" r="r" b="b"/>
              <a:pathLst>
                <a:path w="13228" h="48507" extrusionOk="0">
                  <a:moveTo>
                    <a:pt x="4084" y="1"/>
                  </a:moveTo>
                  <a:cubicBezTo>
                    <a:pt x="3429" y="1286"/>
                    <a:pt x="2893" y="2632"/>
                    <a:pt x="2441" y="4049"/>
                  </a:cubicBezTo>
                  <a:cubicBezTo>
                    <a:pt x="476" y="10395"/>
                    <a:pt x="0" y="17324"/>
                    <a:pt x="1084" y="24099"/>
                  </a:cubicBezTo>
                  <a:cubicBezTo>
                    <a:pt x="2155" y="30861"/>
                    <a:pt x="4763" y="37315"/>
                    <a:pt x="8608" y="42732"/>
                  </a:cubicBezTo>
                  <a:cubicBezTo>
                    <a:pt x="10013" y="44720"/>
                    <a:pt x="11621" y="46637"/>
                    <a:pt x="13228" y="48506"/>
                  </a:cubicBezTo>
                  <a:lnTo>
                    <a:pt x="13228" y="48352"/>
                  </a:lnTo>
                  <a:cubicBezTo>
                    <a:pt x="11656" y="46530"/>
                    <a:pt x="10073" y="44637"/>
                    <a:pt x="8692" y="42684"/>
                  </a:cubicBezTo>
                  <a:cubicBezTo>
                    <a:pt x="4870" y="37279"/>
                    <a:pt x="2262" y="30850"/>
                    <a:pt x="1191" y="24099"/>
                  </a:cubicBezTo>
                  <a:cubicBezTo>
                    <a:pt x="119" y="17336"/>
                    <a:pt x="584" y="10418"/>
                    <a:pt x="2548" y="4096"/>
                  </a:cubicBezTo>
                  <a:cubicBezTo>
                    <a:pt x="2989" y="2668"/>
                    <a:pt x="3548" y="1298"/>
                    <a:pt x="4179"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3094425" y="2473050"/>
              <a:ext cx="290225" cy="1179925"/>
            </a:xfrm>
            <a:custGeom>
              <a:avLst/>
              <a:gdLst/>
              <a:ahLst/>
              <a:cxnLst/>
              <a:rect l="l" t="t" r="r" b="b"/>
              <a:pathLst>
                <a:path w="11609" h="47197" extrusionOk="0">
                  <a:moveTo>
                    <a:pt x="4370" y="1"/>
                  </a:moveTo>
                  <a:cubicBezTo>
                    <a:pt x="3608" y="1453"/>
                    <a:pt x="2953" y="3037"/>
                    <a:pt x="2441" y="4656"/>
                  </a:cubicBezTo>
                  <a:cubicBezTo>
                    <a:pt x="477" y="11002"/>
                    <a:pt x="0" y="17931"/>
                    <a:pt x="1096" y="24706"/>
                  </a:cubicBezTo>
                  <a:cubicBezTo>
                    <a:pt x="2167" y="31469"/>
                    <a:pt x="4763" y="37922"/>
                    <a:pt x="8609" y="43339"/>
                  </a:cubicBezTo>
                  <a:cubicBezTo>
                    <a:pt x="9549" y="44661"/>
                    <a:pt x="10573" y="45947"/>
                    <a:pt x="11609" y="47197"/>
                  </a:cubicBezTo>
                  <a:lnTo>
                    <a:pt x="11609" y="47042"/>
                  </a:lnTo>
                  <a:cubicBezTo>
                    <a:pt x="10597" y="45816"/>
                    <a:pt x="9609" y="44554"/>
                    <a:pt x="8680" y="43280"/>
                  </a:cubicBezTo>
                  <a:cubicBezTo>
                    <a:pt x="4858" y="37874"/>
                    <a:pt x="2251" y="31445"/>
                    <a:pt x="1179" y="24694"/>
                  </a:cubicBezTo>
                  <a:cubicBezTo>
                    <a:pt x="108" y="17931"/>
                    <a:pt x="572" y="11014"/>
                    <a:pt x="2536" y="4692"/>
                  </a:cubicBezTo>
                  <a:cubicBezTo>
                    <a:pt x="3036" y="3049"/>
                    <a:pt x="3691" y="1477"/>
                    <a:pt x="446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3135200" y="2473350"/>
              <a:ext cx="249450" cy="1144500"/>
            </a:xfrm>
            <a:custGeom>
              <a:avLst/>
              <a:gdLst/>
              <a:ahLst/>
              <a:cxnLst/>
              <a:rect l="l" t="t" r="r" b="b"/>
              <a:pathLst>
                <a:path w="9978" h="45780" extrusionOk="0">
                  <a:moveTo>
                    <a:pt x="4668" y="1"/>
                  </a:moveTo>
                  <a:cubicBezTo>
                    <a:pt x="3763" y="1608"/>
                    <a:pt x="3001" y="3382"/>
                    <a:pt x="2441" y="5239"/>
                  </a:cubicBezTo>
                  <a:cubicBezTo>
                    <a:pt x="477" y="11585"/>
                    <a:pt x="1" y="18515"/>
                    <a:pt x="1084" y="25289"/>
                  </a:cubicBezTo>
                  <a:cubicBezTo>
                    <a:pt x="2156" y="32052"/>
                    <a:pt x="4763" y="38505"/>
                    <a:pt x="8597" y="43923"/>
                  </a:cubicBezTo>
                  <a:cubicBezTo>
                    <a:pt x="9049" y="44542"/>
                    <a:pt x="9502" y="45173"/>
                    <a:pt x="9978" y="45780"/>
                  </a:cubicBezTo>
                  <a:lnTo>
                    <a:pt x="9978" y="45613"/>
                  </a:lnTo>
                  <a:cubicBezTo>
                    <a:pt x="9537" y="45042"/>
                    <a:pt x="9085" y="44458"/>
                    <a:pt x="8668" y="43863"/>
                  </a:cubicBezTo>
                  <a:cubicBezTo>
                    <a:pt x="4846" y="38458"/>
                    <a:pt x="2239" y="32028"/>
                    <a:pt x="1167" y="25277"/>
                  </a:cubicBezTo>
                  <a:cubicBezTo>
                    <a:pt x="96" y="18515"/>
                    <a:pt x="560" y="11597"/>
                    <a:pt x="2525" y="5275"/>
                  </a:cubicBezTo>
                  <a:cubicBezTo>
                    <a:pt x="3108" y="3406"/>
                    <a:pt x="3882" y="1620"/>
                    <a:pt x="4775"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3175375" y="2473350"/>
              <a:ext cx="209275" cy="1104625"/>
            </a:xfrm>
            <a:custGeom>
              <a:avLst/>
              <a:gdLst/>
              <a:ahLst/>
              <a:cxnLst/>
              <a:rect l="l" t="t" r="r" b="b"/>
              <a:pathLst>
                <a:path w="8371" h="44185" extrusionOk="0">
                  <a:moveTo>
                    <a:pt x="5013" y="1"/>
                  </a:moveTo>
                  <a:cubicBezTo>
                    <a:pt x="3966" y="1763"/>
                    <a:pt x="3097" y="3751"/>
                    <a:pt x="2442" y="5835"/>
                  </a:cubicBezTo>
                  <a:cubicBezTo>
                    <a:pt x="465" y="12181"/>
                    <a:pt x="1" y="19110"/>
                    <a:pt x="1084" y="25885"/>
                  </a:cubicBezTo>
                  <a:cubicBezTo>
                    <a:pt x="2144" y="32516"/>
                    <a:pt x="4656" y="38851"/>
                    <a:pt x="8371" y="44185"/>
                  </a:cubicBezTo>
                  <a:lnTo>
                    <a:pt x="8371" y="44030"/>
                  </a:lnTo>
                  <a:cubicBezTo>
                    <a:pt x="4716" y="38708"/>
                    <a:pt x="2227" y="32445"/>
                    <a:pt x="1192" y="25873"/>
                  </a:cubicBezTo>
                  <a:cubicBezTo>
                    <a:pt x="120" y="19110"/>
                    <a:pt x="572" y="12192"/>
                    <a:pt x="2537" y="5870"/>
                  </a:cubicBezTo>
                  <a:cubicBezTo>
                    <a:pt x="3192" y="3763"/>
                    <a:pt x="4073" y="1775"/>
                    <a:pt x="5132"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3215875" y="2473350"/>
              <a:ext cx="168775" cy="1056700"/>
            </a:xfrm>
            <a:custGeom>
              <a:avLst/>
              <a:gdLst/>
              <a:ahLst/>
              <a:cxnLst/>
              <a:rect l="l" t="t" r="r" b="b"/>
              <a:pathLst>
                <a:path w="6751" h="42268" extrusionOk="0">
                  <a:moveTo>
                    <a:pt x="5382" y="1"/>
                  </a:moveTo>
                  <a:cubicBezTo>
                    <a:pt x="4167" y="1906"/>
                    <a:pt x="3155" y="4108"/>
                    <a:pt x="2441" y="6430"/>
                  </a:cubicBezTo>
                  <a:cubicBezTo>
                    <a:pt x="476" y="12776"/>
                    <a:pt x="0" y="19705"/>
                    <a:pt x="1084" y="26480"/>
                  </a:cubicBezTo>
                  <a:cubicBezTo>
                    <a:pt x="1977" y="32100"/>
                    <a:pt x="3929" y="37493"/>
                    <a:pt x="6751" y="42268"/>
                  </a:cubicBezTo>
                  <a:lnTo>
                    <a:pt x="6751" y="42077"/>
                  </a:lnTo>
                  <a:cubicBezTo>
                    <a:pt x="3977" y="37362"/>
                    <a:pt x="2072" y="32016"/>
                    <a:pt x="1191" y="26468"/>
                  </a:cubicBezTo>
                  <a:cubicBezTo>
                    <a:pt x="119" y="19705"/>
                    <a:pt x="584" y="12788"/>
                    <a:pt x="2548" y="6466"/>
                  </a:cubicBezTo>
                  <a:cubicBezTo>
                    <a:pt x="3274" y="4120"/>
                    <a:pt x="4286" y="1917"/>
                    <a:pt x="5501" y="1"/>
                  </a:cubicBez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3256050" y="2498050"/>
              <a:ext cx="128325" cy="971875"/>
            </a:xfrm>
            <a:custGeom>
              <a:avLst/>
              <a:gdLst/>
              <a:ahLst/>
              <a:cxnLst/>
              <a:rect l="l" t="t" r="r" b="b"/>
              <a:pathLst>
                <a:path w="5133" h="38875" extrusionOk="0">
                  <a:moveTo>
                    <a:pt x="5132" y="1"/>
                  </a:moveTo>
                  <a:cubicBezTo>
                    <a:pt x="4037" y="1810"/>
                    <a:pt x="3108" y="3870"/>
                    <a:pt x="2441" y="6025"/>
                  </a:cubicBezTo>
                  <a:cubicBezTo>
                    <a:pt x="477" y="12359"/>
                    <a:pt x="0" y="19301"/>
                    <a:pt x="1084" y="26075"/>
                  </a:cubicBezTo>
                  <a:cubicBezTo>
                    <a:pt x="1798" y="30552"/>
                    <a:pt x="3179" y="34886"/>
                    <a:pt x="5132" y="38875"/>
                  </a:cubicBezTo>
                  <a:lnTo>
                    <a:pt x="5132" y="38648"/>
                  </a:lnTo>
                  <a:cubicBezTo>
                    <a:pt x="3227" y="34719"/>
                    <a:pt x="1870" y="30457"/>
                    <a:pt x="1179" y="26052"/>
                  </a:cubicBezTo>
                  <a:cubicBezTo>
                    <a:pt x="108" y="19301"/>
                    <a:pt x="560" y="12383"/>
                    <a:pt x="2525" y="6049"/>
                  </a:cubicBezTo>
                  <a:cubicBezTo>
                    <a:pt x="3179" y="3954"/>
                    <a:pt x="4072" y="1965"/>
                    <a:pt x="5132" y="179"/>
                  </a:cubicBezTo>
                  <a:lnTo>
                    <a:pt x="5132"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3296525" y="2591225"/>
              <a:ext cx="88125" cy="800725"/>
            </a:xfrm>
            <a:custGeom>
              <a:avLst/>
              <a:gdLst/>
              <a:ahLst/>
              <a:cxnLst/>
              <a:rect l="l" t="t" r="r" b="b"/>
              <a:pathLst>
                <a:path w="3525" h="32029" extrusionOk="0">
                  <a:moveTo>
                    <a:pt x="3513" y="0"/>
                  </a:moveTo>
                  <a:cubicBezTo>
                    <a:pt x="3108" y="941"/>
                    <a:pt x="2739" y="1905"/>
                    <a:pt x="2442" y="2894"/>
                  </a:cubicBezTo>
                  <a:cubicBezTo>
                    <a:pt x="477" y="9228"/>
                    <a:pt x="1" y="16169"/>
                    <a:pt x="1084" y="22944"/>
                  </a:cubicBezTo>
                  <a:cubicBezTo>
                    <a:pt x="1572" y="26063"/>
                    <a:pt x="2418" y="29111"/>
                    <a:pt x="3525" y="32028"/>
                  </a:cubicBezTo>
                  <a:lnTo>
                    <a:pt x="3525" y="31766"/>
                  </a:lnTo>
                  <a:cubicBezTo>
                    <a:pt x="2453" y="28921"/>
                    <a:pt x="1668" y="25956"/>
                    <a:pt x="1191" y="22920"/>
                  </a:cubicBezTo>
                  <a:cubicBezTo>
                    <a:pt x="120" y="16169"/>
                    <a:pt x="584" y="9252"/>
                    <a:pt x="2549" y="2917"/>
                  </a:cubicBezTo>
                  <a:cubicBezTo>
                    <a:pt x="2823" y="2013"/>
                    <a:pt x="3156" y="1108"/>
                    <a:pt x="3525" y="239"/>
                  </a:cubicBezTo>
                  <a:lnTo>
                    <a:pt x="3525" y="0"/>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3339700" y="2726350"/>
              <a:ext cx="44675" cy="553075"/>
            </a:xfrm>
            <a:custGeom>
              <a:avLst/>
              <a:gdLst/>
              <a:ahLst/>
              <a:cxnLst/>
              <a:rect l="l" t="t" r="r" b="b"/>
              <a:pathLst>
                <a:path w="1787" h="22123" extrusionOk="0">
                  <a:moveTo>
                    <a:pt x="1786" y="1"/>
                  </a:moveTo>
                  <a:cubicBezTo>
                    <a:pt x="286" y="5811"/>
                    <a:pt x="0" y="12038"/>
                    <a:pt x="965" y="18146"/>
                  </a:cubicBezTo>
                  <a:cubicBezTo>
                    <a:pt x="1179" y="19479"/>
                    <a:pt x="1465" y="20813"/>
                    <a:pt x="1786" y="22123"/>
                  </a:cubicBezTo>
                  <a:lnTo>
                    <a:pt x="1786" y="21718"/>
                  </a:lnTo>
                  <a:cubicBezTo>
                    <a:pt x="1500" y="20527"/>
                    <a:pt x="1250" y="19337"/>
                    <a:pt x="1060" y="18134"/>
                  </a:cubicBezTo>
                  <a:cubicBezTo>
                    <a:pt x="107" y="12181"/>
                    <a:pt x="357" y="6085"/>
                    <a:pt x="1786" y="406"/>
                  </a:cubicBezTo>
                  <a:lnTo>
                    <a:pt x="1786" y="1"/>
                  </a:lnTo>
                  <a:close/>
                </a:path>
              </a:pathLst>
            </a:custGeom>
            <a:solidFill>
              <a:srgbClr val="115CF9">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10"/>
          <p:cNvSpPr txBox="1">
            <a:spLocks noGrp="1"/>
          </p:cNvSpPr>
          <p:nvPr>
            <p:ph type="title"/>
          </p:nvPr>
        </p:nvSpPr>
        <p:spPr>
          <a:xfrm>
            <a:off x="872250" y="1605100"/>
            <a:ext cx="3980100" cy="1109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theme" Target="../theme/theme3.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10800025"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088A9C-D67C-4066-B734-57D3817F58C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F7B58D-DF05-4216-9F31-05153915C813}"/>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5DECA-CFCE-47FC-A86C-FBB9FA08F9B1}"/>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869ADF6-43DE-4574-8BD8-55FAAA31DD10}" type="datetimeFigureOut">
              <a:rPr lang="en-US" smtClean="0"/>
              <a:t>1/7/2022</a:t>
            </a:fld>
            <a:endParaRPr lang="en-US"/>
          </a:p>
        </p:txBody>
      </p:sp>
      <p:sp>
        <p:nvSpPr>
          <p:cNvPr id="5" name="Footer Placeholder 4">
            <a:extLst>
              <a:ext uri="{FF2B5EF4-FFF2-40B4-BE49-F238E27FC236}">
                <a16:creationId xmlns:a16="http://schemas.microsoft.com/office/drawing/2014/main" id="{073F1057-80C8-46C2-B60C-CE0B6A0009D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1FB6FB-951B-45D6-8931-87B82BA78ABE}"/>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A79B7C8-D0C0-47C7-8776-FF256E7F74E3}" type="slidenum">
              <a:rPr lang="en-US" smtClean="0"/>
              <a:t>‹#›</a:t>
            </a:fld>
            <a:endParaRPr lang="en-US"/>
          </a:p>
        </p:txBody>
      </p:sp>
    </p:spTree>
    <p:extLst>
      <p:ext uri="{BB962C8B-B14F-4D97-AF65-F5344CB8AC3E}">
        <p14:creationId xmlns:p14="http://schemas.microsoft.com/office/powerpoint/2010/main" val="56414850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7500" y="335391"/>
            <a:ext cx="7928999" cy="727838"/>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607500" y="1638301"/>
            <a:ext cx="7922464" cy="2755798"/>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Footer Placeholder 4"/>
          <p:cNvSpPr>
            <a:spLocks noGrp="1"/>
          </p:cNvSpPr>
          <p:nvPr>
            <p:ph type="ftr" sz="quarter" idx="3"/>
          </p:nvPr>
        </p:nvSpPr>
        <p:spPr>
          <a:xfrm>
            <a:off x="338636" y="4531022"/>
            <a:ext cx="6483240" cy="273844"/>
          </a:xfrm>
          <a:prstGeom prst="rect">
            <a:avLst/>
          </a:prstGeom>
        </p:spPr>
        <p:txBody>
          <a:bodyPr vert="horz" lIns="91440" tIns="45720" rIns="91440" bIns="45720" rtlCol="0" anchor="b"/>
          <a:lstStyle>
            <a:lvl1pPr algn="l">
              <a:defRPr sz="675">
                <a:solidFill>
                  <a:schemeClr val="tx1"/>
                </a:solidFill>
              </a:defRPr>
            </a:lvl1pPr>
          </a:lstStyle>
          <a:p>
            <a:endParaRPr lang="ar-EG"/>
          </a:p>
        </p:txBody>
      </p:sp>
      <p:sp>
        <p:nvSpPr>
          <p:cNvPr id="4" name="Date Placeholder 3"/>
          <p:cNvSpPr>
            <a:spLocks noGrp="1"/>
          </p:cNvSpPr>
          <p:nvPr>
            <p:ph type="dt" sz="half" idx="2"/>
          </p:nvPr>
        </p:nvSpPr>
        <p:spPr>
          <a:xfrm>
            <a:off x="7000969" y="4531022"/>
            <a:ext cx="1007780" cy="273844"/>
          </a:xfrm>
          <a:prstGeom prst="rect">
            <a:avLst/>
          </a:prstGeom>
        </p:spPr>
        <p:txBody>
          <a:bodyPr vert="horz" lIns="91440" tIns="45720" rIns="91440" bIns="45720" rtlCol="0" anchor="b"/>
          <a:lstStyle>
            <a:lvl1pPr algn="r">
              <a:defRPr sz="675">
                <a:solidFill>
                  <a:schemeClr val="tx1"/>
                </a:solidFill>
              </a:defRPr>
            </a:lvl1pPr>
          </a:lstStyle>
          <a:p>
            <a:fld id="{171ABC89-1696-45ED-8DF6-8BD4CE978906}" type="datetimeFigureOut">
              <a:rPr lang="ar-EG" smtClean="0"/>
              <a:t>04/06/1443</a:t>
            </a:fld>
            <a:endParaRPr lang="ar-EG"/>
          </a:p>
        </p:txBody>
      </p:sp>
      <p:sp>
        <p:nvSpPr>
          <p:cNvPr id="6" name="Slide Number Placeholder 5"/>
          <p:cNvSpPr>
            <a:spLocks noGrp="1"/>
          </p:cNvSpPr>
          <p:nvPr>
            <p:ph type="sldNum" sz="quarter" idx="4"/>
          </p:nvPr>
        </p:nvSpPr>
        <p:spPr>
          <a:xfrm>
            <a:off x="8008749" y="4436917"/>
            <a:ext cx="796616" cy="367949"/>
          </a:xfrm>
          <a:prstGeom prst="rect">
            <a:avLst/>
          </a:prstGeom>
        </p:spPr>
        <p:txBody>
          <a:bodyPr vert="horz" lIns="91440" tIns="45720" rIns="91440" bIns="10800" rtlCol="0" anchor="b"/>
          <a:lstStyle>
            <a:lvl1pPr algn="r">
              <a:defRPr sz="1500">
                <a:solidFill>
                  <a:schemeClr val="accent1"/>
                </a:solidFill>
              </a:defRPr>
            </a:lvl1pPr>
          </a:lstStyle>
          <a:p>
            <a:fld id="{5449F2D7-9AD1-4F58-BC12-0CFE957D0236}" type="slidenum">
              <a:rPr lang="ar-EG" smtClean="0"/>
              <a:t>‹#›</a:t>
            </a:fld>
            <a:endParaRPr lang="ar-EG"/>
          </a:p>
        </p:txBody>
      </p:sp>
    </p:spTree>
    <p:extLst>
      <p:ext uri="{BB962C8B-B14F-4D97-AF65-F5344CB8AC3E}">
        <p14:creationId xmlns:p14="http://schemas.microsoft.com/office/powerpoint/2010/main" val="2086309367"/>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txStyles>
    <p:titleStyle>
      <a:lvl1pPr algn="l" defTabSz="342900" rtl="1" eaLnBrk="1" latinLnBrk="0" hangingPunct="1">
        <a:spcBef>
          <a:spcPct val="0"/>
        </a:spcBef>
        <a:buNone/>
        <a:defRPr sz="3000" b="1" kern="1200">
          <a:solidFill>
            <a:srgbClr val="FEFEFE"/>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57175" indent="-257175" algn="r" defTabSz="342900" rtl="1" eaLnBrk="1" latinLnBrk="0" hangingPunct="1">
        <a:spcBef>
          <a:spcPct val="20000"/>
        </a:spcBef>
        <a:spcAft>
          <a:spcPts val="450"/>
        </a:spcAft>
        <a:buClr>
          <a:schemeClr val="accent1"/>
        </a:buClr>
        <a:buFont typeface="Wingdings 2" charset="2"/>
        <a:buChar char=""/>
        <a:defRPr sz="1350" kern="1200">
          <a:solidFill>
            <a:schemeClr val="tx1"/>
          </a:solidFill>
          <a:latin typeface="+mn-lt"/>
          <a:ea typeface="+mn-ea"/>
          <a:cs typeface="+mn-cs"/>
        </a:defRPr>
      </a:lvl1pPr>
      <a:lvl2pPr marL="557213" indent="-214313" algn="r" defTabSz="342900" rtl="1" eaLnBrk="1" latinLnBrk="0" hangingPunct="1">
        <a:spcBef>
          <a:spcPct val="20000"/>
        </a:spcBef>
        <a:spcAft>
          <a:spcPts val="450"/>
        </a:spcAft>
        <a:buClr>
          <a:schemeClr val="accent1"/>
        </a:buClr>
        <a:buFont typeface="Wingdings 2" charset="2"/>
        <a:buChar char=""/>
        <a:defRPr sz="1200" kern="1200">
          <a:solidFill>
            <a:schemeClr val="tx1"/>
          </a:solidFill>
          <a:latin typeface="+mn-lt"/>
          <a:ea typeface="+mn-ea"/>
          <a:cs typeface="+mn-cs"/>
        </a:defRPr>
      </a:lvl2pPr>
      <a:lvl3pPr marL="857250" indent="-171450" algn="r" defTabSz="342900" rtl="1" eaLnBrk="1" latinLnBrk="0" hangingPunct="1">
        <a:spcBef>
          <a:spcPct val="20000"/>
        </a:spcBef>
        <a:spcAft>
          <a:spcPts val="450"/>
        </a:spcAft>
        <a:buClr>
          <a:schemeClr val="accent1"/>
        </a:buClr>
        <a:buFont typeface="Wingdings 2" charset="2"/>
        <a:buChar char=""/>
        <a:defRPr sz="1050" kern="1200">
          <a:solidFill>
            <a:schemeClr val="tx1"/>
          </a:solidFill>
          <a:latin typeface="+mn-lt"/>
          <a:ea typeface="+mn-ea"/>
          <a:cs typeface="+mn-cs"/>
        </a:defRPr>
      </a:lvl3pPr>
      <a:lvl4pPr marL="1200150" indent="-171450" algn="r" defTabSz="342900" rtl="1"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4pPr>
      <a:lvl5pPr marL="1543050" indent="-171450" algn="r" defTabSz="342900" rtl="1"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5pPr>
      <a:lvl6pPr marL="1800000" indent="-171450" algn="r" defTabSz="342900" rtl="1"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6pPr>
      <a:lvl7pPr marL="2100000" indent="-171450" algn="r" defTabSz="342900" rtl="1"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7pPr>
      <a:lvl8pPr marL="2400000" indent="-171450" algn="r" defTabSz="342900" rtl="1"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8pPr>
      <a:lvl9pPr marL="2700000" indent="-171450" algn="r" defTabSz="342900" rtl="1"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9pPr>
    </p:bodyStyle>
    <p:otherStyle>
      <a:defPPr>
        <a:defRPr lang="en-US"/>
      </a:defPPr>
      <a:lvl1pPr marL="0" algn="r" defTabSz="342900" rtl="1" eaLnBrk="1" latinLnBrk="0" hangingPunct="1">
        <a:defRPr sz="1350" kern="1200">
          <a:solidFill>
            <a:schemeClr val="tx1"/>
          </a:solidFill>
          <a:latin typeface="+mn-lt"/>
          <a:ea typeface="+mn-ea"/>
          <a:cs typeface="+mn-cs"/>
        </a:defRPr>
      </a:lvl1pPr>
      <a:lvl2pPr marL="342900" algn="r" defTabSz="342900" rtl="1" eaLnBrk="1" latinLnBrk="0" hangingPunct="1">
        <a:defRPr sz="1350" kern="1200">
          <a:solidFill>
            <a:schemeClr val="tx1"/>
          </a:solidFill>
          <a:latin typeface="+mn-lt"/>
          <a:ea typeface="+mn-ea"/>
          <a:cs typeface="+mn-cs"/>
        </a:defRPr>
      </a:lvl2pPr>
      <a:lvl3pPr marL="685800" algn="r" defTabSz="342900" rtl="1" eaLnBrk="1" latinLnBrk="0" hangingPunct="1">
        <a:defRPr sz="1350" kern="1200">
          <a:solidFill>
            <a:schemeClr val="tx1"/>
          </a:solidFill>
          <a:latin typeface="+mn-lt"/>
          <a:ea typeface="+mn-ea"/>
          <a:cs typeface="+mn-cs"/>
        </a:defRPr>
      </a:lvl3pPr>
      <a:lvl4pPr marL="1028700" algn="r" defTabSz="342900" rtl="1" eaLnBrk="1" latinLnBrk="0" hangingPunct="1">
        <a:defRPr sz="1350" kern="1200">
          <a:solidFill>
            <a:schemeClr val="tx1"/>
          </a:solidFill>
          <a:latin typeface="+mn-lt"/>
          <a:ea typeface="+mn-ea"/>
          <a:cs typeface="+mn-cs"/>
        </a:defRPr>
      </a:lvl4pPr>
      <a:lvl5pPr marL="1371600" algn="r" defTabSz="342900" rtl="1" eaLnBrk="1" latinLnBrk="0" hangingPunct="1">
        <a:defRPr sz="1350" kern="1200">
          <a:solidFill>
            <a:schemeClr val="tx1"/>
          </a:solidFill>
          <a:latin typeface="+mn-lt"/>
          <a:ea typeface="+mn-ea"/>
          <a:cs typeface="+mn-cs"/>
        </a:defRPr>
      </a:lvl5pPr>
      <a:lvl6pPr marL="1714500" algn="r" defTabSz="342900" rtl="1" eaLnBrk="1" latinLnBrk="0" hangingPunct="1">
        <a:defRPr sz="1350" kern="1200">
          <a:solidFill>
            <a:schemeClr val="tx1"/>
          </a:solidFill>
          <a:latin typeface="+mn-lt"/>
          <a:ea typeface="+mn-ea"/>
          <a:cs typeface="+mn-cs"/>
        </a:defRPr>
      </a:lvl6pPr>
      <a:lvl7pPr marL="2057400" algn="r" defTabSz="342900" rtl="1" eaLnBrk="1" latinLnBrk="0" hangingPunct="1">
        <a:defRPr sz="1350" kern="1200">
          <a:solidFill>
            <a:schemeClr val="tx1"/>
          </a:solidFill>
          <a:latin typeface="+mn-lt"/>
          <a:ea typeface="+mn-ea"/>
          <a:cs typeface="+mn-cs"/>
        </a:defRPr>
      </a:lvl7pPr>
      <a:lvl8pPr marL="2400300" algn="r" defTabSz="342900" rtl="1" eaLnBrk="1" latinLnBrk="0" hangingPunct="1">
        <a:defRPr sz="1350" kern="1200">
          <a:solidFill>
            <a:schemeClr val="tx1"/>
          </a:solidFill>
          <a:latin typeface="+mn-lt"/>
          <a:ea typeface="+mn-ea"/>
          <a:cs typeface="+mn-cs"/>
        </a:defRPr>
      </a:lvl8pPr>
      <a:lvl9pPr marL="2743200" algn="r" defTabSz="342900" rtl="1"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medical--insurance.herokuapp.com/" TargetMode="External"/><Relationship Id="rId2" Type="http://schemas.openxmlformats.org/officeDocument/2006/relationships/notesSlide" Target="../notesSlides/notesSlide8.xml"/><Relationship Id="rId1" Type="http://schemas.openxmlformats.org/officeDocument/2006/relationships/slideLayout" Target="../slideLayouts/slideLayout32.xml"/><Relationship Id="rId4" Type="http://schemas.openxmlformats.org/officeDocument/2006/relationships/hyperlink" Target="https://github.com/m-agour/Medical_Insurance" TargetMode="External"/></Relationships>
</file>

<file path=ppt/slides/_rels/slide28.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9.xml"/><Relationship Id="rId1" Type="http://schemas.openxmlformats.org/officeDocument/2006/relationships/slideLayout" Target="../slideLayouts/slideLayout3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30"/>
          <p:cNvSpPr txBox="1">
            <a:spLocks noGrp="1"/>
          </p:cNvSpPr>
          <p:nvPr>
            <p:ph type="ctrTitle"/>
          </p:nvPr>
        </p:nvSpPr>
        <p:spPr>
          <a:xfrm>
            <a:off x="1185253" y="1143450"/>
            <a:ext cx="6686733" cy="2035200"/>
          </a:xfrm>
          <a:prstGeom prst="rect">
            <a:avLst/>
          </a:prstGeom>
        </p:spPr>
        <p:txBody>
          <a:bodyPr spcFirstLastPara="1" wrap="square" lIns="91425" tIns="91425" rIns="91425" bIns="91425" anchor="t" anchorCtr="0">
            <a:noAutofit/>
          </a:bodyPr>
          <a:lstStyle/>
          <a:p>
            <a:r>
              <a:rPr lang="en" sz="4800" b="0" dirty="0"/>
              <a:t>MEDICAL INSURANCE </a:t>
            </a:r>
            <a:r>
              <a:rPr lang="en" dirty="0"/>
              <a:t>COMPANY</a:t>
            </a:r>
            <a:endParaRPr lang="en" sz="4800">
              <a:solidFill>
                <a:srgbClr val="FF0000"/>
              </a:solidFill>
            </a:endParaRPr>
          </a:p>
        </p:txBody>
      </p:sp>
      <p:sp>
        <p:nvSpPr>
          <p:cNvPr id="1352" name="Google Shape;1352;p30"/>
          <p:cNvSpPr txBox="1">
            <a:spLocks noGrp="1"/>
          </p:cNvSpPr>
          <p:nvPr>
            <p:ph type="subTitle" idx="1"/>
          </p:nvPr>
        </p:nvSpPr>
        <p:spPr>
          <a:xfrm>
            <a:off x="1150181" y="3420584"/>
            <a:ext cx="6684583" cy="359100"/>
          </a:xfrm>
          <a:prstGeom prst="rect">
            <a:avLst/>
          </a:prstGeom>
        </p:spPr>
        <p:txBody>
          <a:bodyPr spcFirstLastPara="1" wrap="square" lIns="91425" tIns="91425" rIns="91425" bIns="91425" anchor="t" anchorCtr="0">
            <a:noAutofit/>
          </a:bodyPr>
          <a:lstStyle/>
          <a:p>
            <a:r>
              <a:rPr lang="en-US" dirty="0"/>
              <a:t>A web application project Using Flask and MySQL database</a:t>
            </a:r>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A04F-4A4E-4EC7-8932-B993227A00EB}"/>
              </a:ext>
            </a:extLst>
          </p:cNvPr>
          <p:cNvSpPr>
            <a:spLocks noGrp="1"/>
          </p:cNvSpPr>
          <p:nvPr>
            <p:ph type="title"/>
          </p:nvPr>
        </p:nvSpPr>
        <p:spPr/>
        <p:txBody>
          <a:bodyPr/>
          <a:lstStyle/>
          <a:p>
            <a:r>
              <a:rPr lang="en-US" dirty="0"/>
              <a:t>Independent Entities</a:t>
            </a:r>
          </a:p>
        </p:txBody>
      </p:sp>
      <p:sp>
        <p:nvSpPr>
          <p:cNvPr id="3" name="Text Placeholder 2">
            <a:extLst>
              <a:ext uri="{FF2B5EF4-FFF2-40B4-BE49-F238E27FC236}">
                <a16:creationId xmlns:a16="http://schemas.microsoft.com/office/drawing/2014/main" id="{45EF7966-4737-499A-92AD-5EC392EB151A}"/>
              </a:ext>
            </a:extLst>
          </p:cNvPr>
          <p:cNvSpPr>
            <a:spLocks noGrp="1"/>
          </p:cNvSpPr>
          <p:nvPr>
            <p:ph type="body" idx="1"/>
          </p:nvPr>
        </p:nvSpPr>
        <p:spPr>
          <a:xfrm>
            <a:off x="720000" y="1328211"/>
            <a:ext cx="7704000" cy="3416400"/>
          </a:xfrm>
        </p:spPr>
        <p:txBody>
          <a:bodyPr/>
          <a:lstStyle/>
          <a:p>
            <a:pPr marL="152400" indent="0">
              <a:buNone/>
            </a:pPr>
            <a:r>
              <a:rPr lang="en-US" sz="2400" dirty="0"/>
              <a:t>Three Entities are independent which are:</a:t>
            </a:r>
          </a:p>
          <a:p>
            <a:pPr marL="609600" indent="-457200">
              <a:lnSpc>
                <a:spcPct val="200000"/>
              </a:lnSpc>
            </a:pPr>
            <a:r>
              <a:rPr lang="en-US" sz="2400" dirty="0"/>
              <a:t>Customer</a:t>
            </a:r>
          </a:p>
          <a:p>
            <a:pPr marL="609600" indent="-457200">
              <a:lnSpc>
                <a:spcPct val="200000"/>
              </a:lnSpc>
            </a:pPr>
            <a:r>
              <a:rPr lang="en-US" sz="2400" dirty="0"/>
              <a:t>Hospital</a:t>
            </a:r>
          </a:p>
          <a:p>
            <a:pPr marL="609600" indent="-457200">
              <a:lnSpc>
                <a:spcPct val="200000"/>
              </a:lnSpc>
            </a:pPr>
            <a:r>
              <a:rPr lang="en-US" sz="2400" dirty="0"/>
              <a:t>Plan</a:t>
            </a:r>
          </a:p>
        </p:txBody>
      </p:sp>
    </p:spTree>
    <p:extLst>
      <p:ext uri="{BB962C8B-B14F-4D97-AF65-F5344CB8AC3E}">
        <p14:creationId xmlns:p14="http://schemas.microsoft.com/office/powerpoint/2010/main" val="1678668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882F-69AB-4E6F-9ED8-32AC06DBEA42}"/>
              </a:ext>
            </a:extLst>
          </p:cNvPr>
          <p:cNvSpPr>
            <a:spLocks noGrp="1"/>
          </p:cNvSpPr>
          <p:nvPr>
            <p:ph type="title"/>
          </p:nvPr>
        </p:nvSpPr>
        <p:spPr/>
        <p:txBody>
          <a:bodyPr/>
          <a:lstStyle/>
          <a:p>
            <a:r>
              <a:rPr lang="en-US" dirty="0"/>
              <a:t>Dependent Entities</a:t>
            </a:r>
            <a:endParaRPr lang="en-US" b="0" dirty="0"/>
          </a:p>
        </p:txBody>
      </p:sp>
      <p:sp>
        <p:nvSpPr>
          <p:cNvPr id="3" name="Text Placeholder 2">
            <a:extLst>
              <a:ext uri="{FF2B5EF4-FFF2-40B4-BE49-F238E27FC236}">
                <a16:creationId xmlns:a16="http://schemas.microsoft.com/office/drawing/2014/main" id="{4E04CBF4-6ECF-4A7D-B484-6E3E070A5174}"/>
              </a:ext>
            </a:extLst>
          </p:cNvPr>
          <p:cNvSpPr>
            <a:spLocks noGrp="1"/>
          </p:cNvSpPr>
          <p:nvPr>
            <p:ph type="body" idx="1"/>
          </p:nvPr>
        </p:nvSpPr>
        <p:spPr>
          <a:xfrm>
            <a:off x="720000" y="1418447"/>
            <a:ext cx="7704000" cy="3153210"/>
          </a:xfrm>
        </p:spPr>
        <p:txBody>
          <a:bodyPr/>
          <a:lstStyle/>
          <a:p>
            <a:pPr marL="152400" indent="0">
              <a:buNone/>
            </a:pPr>
            <a:r>
              <a:rPr lang="en-US" sz="2400" dirty="0"/>
              <a:t>Three Entities are dependent:</a:t>
            </a:r>
            <a:endParaRPr lang="en-US" dirty="0"/>
          </a:p>
          <a:p>
            <a:pPr marL="609600" indent="-457200">
              <a:lnSpc>
                <a:spcPct val="200000"/>
              </a:lnSpc>
            </a:pPr>
            <a:r>
              <a:rPr lang="en-US" sz="2400" dirty="0">
                <a:highlight>
                  <a:srgbClr val="800000"/>
                </a:highlight>
              </a:rPr>
              <a:t>Dependent</a:t>
            </a:r>
            <a:r>
              <a:rPr lang="en-US" sz="2400" dirty="0"/>
              <a:t>:</a:t>
            </a:r>
            <a:r>
              <a:rPr lang="en-US" sz="2000" dirty="0"/>
              <a:t> depends mainly on customer entity</a:t>
            </a:r>
          </a:p>
          <a:p>
            <a:pPr marL="609600" indent="-457200">
              <a:lnSpc>
                <a:spcPct val="150000"/>
              </a:lnSpc>
            </a:pPr>
            <a:r>
              <a:rPr lang="en-US" sz="2400" dirty="0">
                <a:highlight>
                  <a:srgbClr val="800000"/>
                </a:highlight>
              </a:rPr>
              <a:t>Contract</a:t>
            </a:r>
            <a:r>
              <a:rPr lang="en-US" sz="2400" dirty="0"/>
              <a:t>: </a:t>
            </a:r>
            <a:r>
              <a:rPr lang="en-US" sz="2000" dirty="0"/>
              <a:t>depends on (customer or dependent) and plan entities. </a:t>
            </a:r>
          </a:p>
          <a:p>
            <a:pPr marL="609600" indent="-457200">
              <a:lnSpc>
                <a:spcPct val="200000"/>
              </a:lnSpc>
            </a:pPr>
            <a:r>
              <a:rPr lang="en-US" sz="2400" dirty="0">
                <a:highlight>
                  <a:srgbClr val="800000"/>
                </a:highlight>
              </a:rPr>
              <a:t>Claim</a:t>
            </a:r>
            <a:r>
              <a:rPr lang="en-US" sz="2400" dirty="0"/>
              <a:t>: </a:t>
            </a:r>
            <a:r>
              <a:rPr lang="en-US" sz="2000" dirty="0"/>
              <a:t>depends on contract, and hospital entities</a:t>
            </a:r>
          </a:p>
          <a:p>
            <a:endParaRPr lang="en-US" sz="2400" dirty="0"/>
          </a:p>
        </p:txBody>
      </p:sp>
    </p:spTree>
    <p:extLst>
      <p:ext uri="{BB962C8B-B14F-4D97-AF65-F5344CB8AC3E}">
        <p14:creationId xmlns:p14="http://schemas.microsoft.com/office/powerpoint/2010/main" val="3369950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8593-87C6-4638-A185-4F01B718A6D1}"/>
              </a:ext>
            </a:extLst>
          </p:cNvPr>
          <p:cNvSpPr>
            <a:spLocks noGrp="1"/>
          </p:cNvSpPr>
          <p:nvPr>
            <p:ph type="title"/>
          </p:nvPr>
        </p:nvSpPr>
        <p:spPr/>
        <p:txBody>
          <a:bodyPr/>
          <a:lstStyle/>
          <a:p>
            <a:r>
              <a:rPr lang="en-US" dirty="0"/>
              <a:t>Contract Entity</a:t>
            </a:r>
          </a:p>
        </p:txBody>
      </p:sp>
      <p:sp>
        <p:nvSpPr>
          <p:cNvPr id="3" name="Text Placeholder 2">
            <a:extLst>
              <a:ext uri="{FF2B5EF4-FFF2-40B4-BE49-F238E27FC236}">
                <a16:creationId xmlns:a16="http://schemas.microsoft.com/office/drawing/2014/main" id="{80C2F0DB-A44A-4C4B-9647-6C9B5B89D772}"/>
              </a:ext>
            </a:extLst>
          </p:cNvPr>
          <p:cNvSpPr>
            <a:spLocks noGrp="1"/>
          </p:cNvSpPr>
          <p:nvPr>
            <p:ph type="body" idx="1"/>
          </p:nvPr>
        </p:nvSpPr>
        <p:spPr>
          <a:xfrm>
            <a:off x="720000" y="1313171"/>
            <a:ext cx="7704000" cy="3266006"/>
          </a:xfrm>
        </p:spPr>
        <p:txBody>
          <a:bodyPr/>
          <a:lstStyle/>
          <a:p>
            <a:pPr>
              <a:lnSpc>
                <a:spcPct val="150000"/>
              </a:lnSpc>
              <a:buFont typeface="Arial"/>
              <a:buChar char="•"/>
            </a:pPr>
            <a:r>
              <a:rPr lang="en-US" sz="1600" dirty="0"/>
              <a:t>It's the most complex entity in out design</a:t>
            </a:r>
          </a:p>
          <a:p>
            <a:pPr>
              <a:lnSpc>
                <a:spcPct val="150000"/>
              </a:lnSpc>
              <a:buFont typeface="Arial"/>
              <a:buChar char="•"/>
            </a:pPr>
            <a:r>
              <a:rPr lang="en-US" sz="1600" dirty="0"/>
              <a:t>It can only reference the dependent or the customer but not both at the same time. We managed to implement this using </a:t>
            </a:r>
            <a:r>
              <a:rPr lang="en-US" sz="1600" b="1" dirty="0"/>
              <a:t>check </a:t>
            </a:r>
            <a:r>
              <a:rPr lang="en-US" sz="1600" dirty="0"/>
              <a:t>constraints in MySQL.</a:t>
            </a:r>
          </a:p>
          <a:p>
            <a:pPr>
              <a:lnSpc>
                <a:spcPct val="150000"/>
              </a:lnSpc>
              <a:buFont typeface="Arial"/>
              <a:buChar char="•"/>
            </a:pPr>
            <a:r>
              <a:rPr lang="en-US" sz="1600" dirty="0"/>
              <a:t>We did it this way so that the </a:t>
            </a:r>
            <a:r>
              <a:rPr lang="en-US" sz="1600" b="1" dirty="0"/>
              <a:t>individual </a:t>
            </a:r>
            <a:r>
              <a:rPr lang="en-US" sz="1600" dirty="0"/>
              <a:t>(customer or dependent) can only have </a:t>
            </a:r>
            <a:r>
              <a:rPr lang="en-US" sz="1600" b="1" dirty="0"/>
              <a:t>one contract</a:t>
            </a:r>
            <a:r>
              <a:rPr lang="en-US" sz="1600" dirty="0"/>
              <a:t> and hence benefits from </a:t>
            </a:r>
            <a:r>
              <a:rPr lang="en-US" sz="1600" b="1" dirty="0"/>
              <a:t>only one plan</a:t>
            </a:r>
            <a:r>
              <a:rPr lang="en-US" sz="1600" dirty="0"/>
              <a:t>.</a:t>
            </a:r>
          </a:p>
        </p:txBody>
      </p:sp>
    </p:spTree>
    <p:extLst>
      <p:ext uri="{BB962C8B-B14F-4D97-AF65-F5344CB8AC3E}">
        <p14:creationId xmlns:p14="http://schemas.microsoft.com/office/powerpoint/2010/main" val="4112516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D3C67-1859-49D7-BBA7-26C26FE4745E}"/>
              </a:ext>
            </a:extLst>
          </p:cNvPr>
          <p:cNvSpPr>
            <a:spLocks noGrp="1"/>
          </p:cNvSpPr>
          <p:nvPr>
            <p:ph type="title"/>
          </p:nvPr>
        </p:nvSpPr>
        <p:spPr/>
        <p:txBody>
          <a:bodyPr/>
          <a:lstStyle/>
          <a:p>
            <a:r>
              <a:rPr lang="en-US" dirty="0"/>
              <a:t>Claim Entity</a:t>
            </a:r>
            <a:endParaRPr lang="en-US" b="0" dirty="0"/>
          </a:p>
          <a:p>
            <a:endParaRPr lang="en-US" dirty="0"/>
          </a:p>
        </p:txBody>
      </p:sp>
      <p:sp>
        <p:nvSpPr>
          <p:cNvPr id="3" name="Text Placeholder 2">
            <a:extLst>
              <a:ext uri="{FF2B5EF4-FFF2-40B4-BE49-F238E27FC236}">
                <a16:creationId xmlns:a16="http://schemas.microsoft.com/office/drawing/2014/main" id="{ABA2F70A-D6DF-4C62-90B9-BB9978E94457}"/>
              </a:ext>
            </a:extLst>
          </p:cNvPr>
          <p:cNvSpPr>
            <a:spLocks noGrp="1"/>
          </p:cNvSpPr>
          <p:nvPr>
            <p:ph type="body" idx="1"/>
          </p:nvPr>
        </p:nvSpPr>
        <p:spPr>
          <a:xfrm>
            <a:off x="720000" y="1313172"/>
            <a:ext cx="7704000" cy="3416400"/>
          </a:xfrm>
        </p:spPr>
        <p:txBody>
          <a:bodyPr/>
          <a:lstStyle/>
          <a:p>
            <a:pPr>
              <a:lnSpc>
                <a:spcPct val="150000"/>
              </a:lnSpc>
              <a:buFont typeface="Arial"/>
              <a:buChar char="•"/>
            </a:pPr>
            <a:r>
              <a:rPr lang="en-US" sz="1600" dirty="0"/>
              <a:t>Claim entity holds the id of the contract regarding the individual this claim is filed for.</a:t>
            </a:r>
            <a:endParaRPr lang="en-US" dirty="0"/>
          </a:p>
          <a:p>
            <a:pPr marL="152400" indent="0">
              <a:lnSpc>
                <a:spcPct val="150000"/>
              </a:lnSpc>
              <a:buNone/>
            </a:pPr>
            <a:endParaRPr lang="en-US" sz="1600" dirty="0"/>
          </a:p>
          <a:p>
            <a:pPr>
              <a:lnSpc>
                <a:spcPct val="150000"/>
              </a:lnSpc>
              <a:buFont typeface="Arial"/>
              <a:buChar char="•"/>
            </a:pPr>
            <a:r>
              <a:rPr lang="en-US" sz="1600" dirty="0"/>
              <a:t>From the contract id we can have all the data about the individual (customer/dependent)</a:t>
            </a:r>
          </a:p>
          <a:p>
            <a:pPr>
              <a:lnSpc>
                <a:spcPct val="150000"/>
              </a:lnSpc>
              <a:buFont typeface="Arial"/>
              <a:buChar char="•"/>
            </a:pPr>
            <a:r>
              <a:rPr lang="en-US" sz="1600" dirty="0"/>
              <a:t>The customer can file claims for his dependents using the dependent contract.</a:t>
            </a:r>
          </a:p>
        </p:txBody>
      </p:sp>
    </p:spTree>
    <p:extLst>
      <p:ext uri="{BB962C8B-B14F-4D97-AF65-F5344CB8AC3E}">
        <p14:creationId xmlns:p14="http://schemas.microsoft.com/office/powerpoint/2010/main" val="1791076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ربع نص 4">
            <a:extLst>
              <a:ext uri="{FF2B5EF4-FFF2-40B4-BE49-F238E27FC236}">
                <a16:creationId xmlns:a16="http://schemas.microsoft.com/office/drawing/2014/main" id="{5E5253A9-1785-44B0-A67F-DF00C8A7C8A3}"/>
              </a:ext>
            </a:extLst>
          </p:cNvPr>
          <p:cNvSpPr txBox="1"/>
          <p:nvPr/>
        </p:nvSpPr>
        <p:spPr>
          <a:xfrm>
            <a:off x="0" y="170976"/>
            <a:ext cx="1371600" cy="300082"/>
          </a:xfrm>
          <a:prstGeom prst="rect">
            <a:avLst/>
          </a:prstGeom>
          <a:solidFill>
            <a:schemeClr val="accent1">
              <a:lumMod val="75000"/>
            </a:schemeClr>
          </a:solidFill>
        </p:spPr>
        <p:txBody>
          <a:bodyPr wrap="square" rtlCol="1">
            <a:spAutoFit/>
          </a:bodyPr>
          <a:lstStyle/>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Arial"/>
              </a:rPr>
              <a:t>Create database </a:t>
            </a:r>
            <a:endParaRPr kumimoji="0" lang="ar-EG" sz="135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Arial"/>
            </a:endParaRPr>
          </a:p>
        </p:txBody>
      </p:sp>
      <p:sp>
        <p:nvSpPr>
          <p:cNvPr id="6" name="مربع نص 5">
            <a:extLst>
              <a:ext uri="{FF2B5EF4-FFF2-40B4-BE49-F238E27FC236}">
                <a16:creationId xmlns:a16="http://schemas.microsoft.com/office/drawing/2014/main" id="{7AFD582B-B258-4F72-80B9-7D325C7FF993}"/>
              </a:ext>
            </a:extLst>
          </p:cNvPr>
          <p:cNvSpPr txBox="1"/>
          <p:nvPr/>
        </p:nvSpPr>
        <p:spPr>
          <a:xfrm>
            <a:off x="483432" y="656954"/>
            <a:ext cx="4193498" cy="2492990"/>
          </a:xfrm>
          <a:prstGeom prst="rect">
            <a:avLst/>
          </a:prstGeom>
          <a:noFill/>
        </p:spPr>
        <p:txBody>
          <a:bodyPr wrap="square" rtlCol="1">
            <a:spAutoFit/>
          </a:bodyPr>
          <a:lstStyle/>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CREATE</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DATABASE</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20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medical_insurance</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USE</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20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medical_insurance</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p>
          <a:p>
            <a:pPr marL="0" marR="0" lvl="0" indent="0" algn="l" defTabSz="342900" rtl="0" eaLnBrk="1" fontAlgn="auto" latinLnBrk="0" hangingPunct="1">
              <a:lnSpc>
                <a:spcPct val="100000"/>
              </a:lnSpc>
              <a:spcBef>
                <a:spcPts val="0"/>
              </a:spcBef>
              <a:spcAft>
                <a:spcPts val="0"/>
              </a:spcAft>
              <a:buClrTx/>
              <a:buSzTx/>
              <a:buFont typeface="Arial"/>
              <a:buNone/>
              <a:tabLst/>
              <a:defRPr/>
            </a:pPr>
            <a:endPar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endParaRP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CREATE</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TABLE</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customer (</a:t>
            </a:r>
          </a:p>
          <a:p>
            <a:pPr lvl="4" defTabSz="342900">
              <a:buClrTx/>
            </a:pP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id </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INT</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NOT NULL </a:t>
            </a:r>
            <a:r>
              <a:rPr kumimoji="0" lang="en-US" sz="1200" i="0" u="none" strike="noStrike" kern="1200" cap="none" spc="0" normalizeH="0" baseline="0" noProof="0" dirty="0" err="1">
                <a:ln>
                  <a:noFill/>
                </a:ln>
                <a:solidFill>
                  <a:srgbClr val="00B0F0"/>
                </a:solidFill>
                <a:effectLst/>
                <a:uLnTx/>
                <a:uFillTx/>
                <a:latin typeface="Century Gothic" panose="020B0502020202020204"/>
                <a:ea typeface="+mn-ea"/>
                <a:cs typeface="Arial"/>
                <a:sym typeface="Arial"/>
              </a:rPr>
              <a:t>auto_increment</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 PRIMARY KEY</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p>
          <a:p>
            <a:pPr lvl="4" defTabSz="342900">
              <a:buClrTx/>
            </a:pP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20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f_name</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VARCHAR</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r>
              <a:rPr kumimoji="0" lang="en-US" sz="1200" i="0" u="none" strike="noStrike" kern="1200" cap="none" spc="0" normalizeH="0" baseline="0" noProof="0" dirty="0">
                <a:ln>
                  <a:noFill/>
                </a:ln>
                <a:solidFill>
                  <a:srgbClr val="EFB251">
                    <a:lumMod val="75000"/>
                  </a:srgbClr>
                </a:solidFill>
                <a:effectLst/>
                <a:uLnTx/>
                <a:uFillTx/>
                <a:latin typeface="Century Gothic" panose="020B0502020202020204"/>
                <a:ea typeface="+mn-ea"/>
                <a:cs typeface="Arial"/>
                <a:sym typeface="Arial"/>
              </a:rPr>
              <a:t>20</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NOT NULL</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p>
          <a:p>
            <a:pPr lvl="4" defTabSz="342900">
              <a:buClrTx/>
            </a:pPr>
            <a:r>
              <a:rPr kumimoji="0" lang="en-US" sz="120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m_name</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VARCHAR</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r>
              <a:rPr kumimoji="0" lang="en-US" sz="1200" i="0" u="none" strike="noStrike" kern="1200" cap="none" spc="0" normalizeH="0" baseline="0" noProof="0" dirty="0">
                <a:ln>
                  <a:noFill/>
                </a:ln>
                <a:solidFill>
                  <a:srgbClr val="EFB251">
                    <a:lumMod val="75000"/>
                  </a:srgbClr>
                </a:solidFill>
                <a:effectLst/>
                <a:uLnTx/>
                <a:uFillTx/>
                <a:latin typeface="Century Gothic" panose="020B0502020202020204"/>
                <a:ea typeface="+mn-ea"/>
                <a:cs typeface="Arial"/>
                <a:sym typeface="Arial"/>
              </a:rPr>
              <a:t>20</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NOT</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NULL</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p>
          <a:p>
            <a:pPr lvl="4" defTabSz="342900">
              <a:buClrTx/>
            </a:pP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20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l_name</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VARCHAR</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r>
              <a:rPr kumimoji="0" lang="en-US" sz="1200" i="0" u="none" strike="noStrike" kern="1200" cap="none" spc="0" normalizeH="0" baseline="0" noProof="0" dirty="0">
                <a:ln>
                  <a:noFill/>
                </a:ln>
                <a:solidFill>
                  <a:srgbClr val="EFB251">
                    <a:lumMod val="75000"/>
                  </a:srgbClr>
                </a:solidFill>
                <a:effectLst/>
                <a:uLnTx/>
                <a:uFillTx/>
                <a:latin typeface="Century Gothic" panose="020B0502020202020204"/>
                <a:ea typeface="+mn-ea"/>
                <a:cs typeface="Arial"/>
                <a:sym typeface="Arial"/>
              </a:rPr>
              <a:t>20</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NOT</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NULL</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p>
          <a:p>
            <a:pPr lvl="4" defTabSz="342900">
              <a:buClrTx/>
            </a:pPr>
            <a:r>
              <a:rPr kumimoji="0" lang="en-US" sz="120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e_mail</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VARCHAR</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r>
              <a:rPr kumimoji="0" lang="en-US" sz="1200" i="0" u="none" strike="noStrike" kern="1200" cap="none" spc="0" normalizeH="0" baseline="0" noProof="0" dirty="0">
                <a:ln>
                  <a:noFill/>
                </a:ln>
                <a:solidFill>
                  <a:srgbClr val="EFB251">
                    <a:lumMod val="75000"/>
                  </a:srgbClr>
                </a:solidFill>
                <a:effectLst/>
                <a:uLnTx/>
                <a:uFillTx/>
                <a:latin typeface="Century Gothic" panose="020B0502020202020204"/>
                <a:ea typeface="+mn-ea"/>
                <a:cs typeface="Arial"/>
                <a:sym typeface="Arial"/>
              </a:rPr>
              <a:t>30</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NOT</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NULL</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p>
          <a:p>
            <a:pPr lvl="4" defTabSz="342900">
              <a:buClrTx/>
            </a:pP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address </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VARCHAR</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r>
              <a:rPr kumimoji="0" lang="en-US" sz="1200" i="0" u="none" strike="noStrike" kern="1200" cap="none" spc="0" normalizeH="0" baseline="0" noProof="0" dirty="0">
                <a:ln>
                  <a:noFill/>
                </a:ln>
                <a:solidFill>
                  <a:srgbClr val="EFB251">
                    <a:lumMod val="75000"/>
                  </a:srgbClr>
                </a:solidFill>
                <a:effectLst/>
                <a:uLnTx/>
                <a:uFillTx/>
                <a:latin typeface="Century Gothic" panose="020B0502020202020204"/>
                <a:ea typeface="+mn-ea"/>
                <a:cs typeface="Arial"/>
                <a:sym typeface="Arial"/>
              </a:rPr>
              <a:t>50</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NOT</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NULL</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p>
          <a:p>
            <a:pPr lvl="4" defTabSz="342900">
              <a:buClrTx/>
            </a:pPr>
            <a:r>
              <a:rPr kumimoji="0" lang="en-US" sz="120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b_date</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DATE</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NOT</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NULL</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p>
          <a:p>
            <a:pPr lvl="4" defTabSz="342900">
              <a:buClrTx/>
            </a:pP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gender </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VARCHAR</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r>
              <a:rPr kumimoji="0" lang="en-US" sz="1200" i="0" u="none" strike="noStrike" kern="1200" cap="none" spc="0" normalizeH="0" baseline="0" noProof="0" dirty="0">
                <a:ln>
                  <a:noFill/>
                </a:ln>
                <a:solidFill>
                  <a:srgbClr val="EFB251">
                    <a:lumMod val="75000"/>
                  </a:srgbClr>
                </a:solidFill>
                <a:effectLst/>
                <a:uLnTx/>
                <a:uFillTx/>
                <a:latin typeface="Century Gothic" panose="020B0502020202020204"/>
                <a:ea typeface="+mn-ea"/>
                <a:cs typeface="Arial"/>
                <a:sym typeface="Arial"/>
              </a:rPr>
              <a:t>6</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NOT</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NULL</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p>
          <a:p>
            <a:pPr lvl="4" defTabSz="342900">
              <a:buClrTx/>
            </a:pP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phone </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CHAR</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r>
              <a:rPr kumimoji="0" lang="en-US" sz="1200" i="0" u="none" strike="noStrike" kern="1200" cap="none" spc="0" normalizeH="0" baseline="0" noProof="0" dirty="0">
                <a:ln>
                  <a:noFill/>
                </a:ln>
                <a:solidFill>
                  <a:srgbClr val="EFB251">
                    <a:lumMod val="75000"/>
                  </a:srgbClr>
                </a:solidFill>
                <a:effectLst/>
                <a:uLnTx/>
                <a:uFillTx/>
                <a:latin typeface="Century Gothic" panose="020B0502020202020204"/>
                <a:ea typeface="+mn-ea"/>
                <a:cs typeface="Arial"/>
                <a:sym typeface="Arial"/>
              </a:rPr>
              <a:t>11</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NOT</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20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NULL</a:t>
            </a:r>
            <a:r>
              <a:rPr kumimoji="0" lang="en-US" sz="120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endParaRPr kumimoji="0" lang="ar-EG" sz="1200" i="0" u="none" strike="noStrike" kern="1200" cap="none" spc="0" normalizeH="0" baseline="0" noProof="0" dirty="0">
              <a:ln>
                <a:noFill/>
              </a:ln>
              <a:solidFill>
                <a:prstClr val="white"/>
              </a:solidFill>
              <a:effectLst/>
              <a:uLnTx/>
              <a:uFillTx/>
              <a:latin typeface="Century Gothic" panose="020B0502020202020204"/>
              <a:ea typeface="+mn-ea"/>
              <a:cs typeface="Tahoma" panose="020B0604030504040204" pitchFamily="34" charset="0"/>
              <a:sym typeface="Arial"/>
            </a:endParaRPr>
          </a:p>
        </p:txBody>
      </p:sp>
      <p:sp>
        <p:nvSpPr>
          <p:cNvPr id="7" name="مربع نص 6">
            <a:extLst>
              <a:ext uri="{FF2B5EF4-FFF2-40B4-BE49-F238E27FC236}">
                <a16:creationId xmlns:a16="http://schemas.microsoft.com/office/drawing/2014/main" id="{E50B57E2-726C-41A6-A6C8-4CE50C80192A}"/>
              </a:ext>
            </a:extLst>
          </p:cNvPr>
          <p:cNvSpPr txBox="1"/>
          <p:nvPr/>
        </p:nvSpPr>
        <p:spPr>
          <a:xfrm>
            <a:off x="483432" y="3335840"/>
            <a:ext cx="4339652" cy="1754326"/>
          </a:xfrm>
          <a:prstGeom prst="rect">
            <a:avLst/>
          </a:prstGeom>
          <a:noFill/>
        </p:spPr>
        <p:txBody>
          <a:bodyPr wrap="square" rtlCol="1">
            <a:spAutoFit/>
          </a:bodyPr>
          <a:lstStyle/>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CREATE TABLE </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dependent (</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cus_id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INT</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NOT</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NULL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name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VARCHAR</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r>
              <a:rPr kumimoji="0" lang="en-US" sz="1350" b="0" i="0" u="none" strike="noStrike" kern="1200" cap="none" spc="0" normalizeH="0" baseline="0" noProof="0" dirty="0">
                <a:ln>
                  <a:noFill/>
                </a:ln>
                <a:solidFill>
                  <a:srgbClr val="EFB251">
                    <a:lumMod val="75000"/>
                  </a:srgbClr>
                </a:solidFill>
                <a:effectLst/>
                <a:uLnTx/>
                <a:uFillTx/>
                <a:latin typeface="Century Gothic" panose="020B0502020202020204"/>
                <a:ea typeface="+mn-ea"/>
                <a:cs typeface="Arial"/>
                <a:sym typeface="Arial"/>
              </a:rPr>
              <a:t>20</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NOT</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NULL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b_date</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DATE</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NOT</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NULL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gender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VARCHAR</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r>
              <a:rPr kumimoji="0" lang="en-US" sz="1350" b="0" i="0" u="none" strike="noStrike" kern="1200" cap="none" spc="0" normalizeH="0" baseline="0" noProof="0" dirty="0">
                <a:ln>
                  <a:noFill/>
                </a:ln>
                <a:solidFill>
                  <a:srgbClr val="EFB251">
                    <a:lumMod val="75000"/>
                  </a:srgbClr>
                </a:solidFill>
                <a:effectLst/>
                <a:uLnTx/>
                <a:uFillTx/>
                <a:latin typeface="Century Gothic" panose="020B0502020202020204"/>
                <a:ea typeface="+mn-ea"/>
                <a:cs typeface="Arial"/>
                <a:sym typeface="Arial"/>
              </a:rPr>
              <a:t>6</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NOT</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NULL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kinship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VARCHAR</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r>
              <a:rPr kumimoji="0" lang="en-US" sz="1350" b="0" i="0" u="none" strike="noStrike" kern="1200" cap="none" spc="0" normalizeH="0" baseline="0" noProof="0" dirty="0">
                <a:ln>
                  <a:noFill/>
                </a:ln>
                <a:solidFill>
                  <a:srgbClr val="EFB251">
                    <a:lumMod val="75000"/>
                  </a:srgbClr>
                </a:solidFill>
                <a:effectLst/>
                <a:uLnTx/>
                <a:uFillTx/>
                <a:latin typeface="Century Gothic" panose="020B0502020202020204"/>
                <a:ea typeface="+mn-ea"/>
                <a:cs typeface="Arial"/>
                <a:sym typeface="Arial"/>
              </a:rPr>
              <a:t>20</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NOT</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NULL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FOREIGN</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KEY</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cus_id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REFERENCES</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customer (id),</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PRIMARY</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KEY</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cus_id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name</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kinship) );</a:t>
            </a:r>
            <a:endParaRPr kumimoji="0" lang="ar-EG" sz="1350" b="0" i="0" u="none" strike="noStrike" kern="1200" cap="none" spc="0" normalizeH="0" baseline="0" noProof="0" dirty="0">
              <a:ln>
                <a:noFill/>
              </a:ln>
              <a:solidFill>
                <a:prstClr val="white"/>
              </a:solidFill>
              <a:effectLst/>
              <a:uLnTx/>
              <a:uFillTx/>
              <a:latin typeface="Century Gothic" panose="020B0502020202020204"/>
              <a:ea typeface="+mn-ea"/>
              <a:cs typeface="Tahoma" panose="020B0604030504040204" pitchFamily="34" charset="0"/>
              <a:sym typeface="Arial"/>
            </a:endParaRPr>
          </a:p>
        </p:txBody>
      </p:sp>
    </p:spTree>
    <p:extLst>
      <p:ext uri="{BB962C8B-B14F-4D97-AF65-F5344CB8AC3E}">
        <p14:creationId xmlns:p14="http://schemas.microsoft.com/office/powerpoint/2010/main" val="1663558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9D7B06ED-869A-4D38-B348-5AD662D2D241}"/>
              </a:ext>
            </a:extLst>
          </p:cNvPr>
          <p:cNvSpPr txBox="1"/>
          <p:nvPr/>
        </p:nvSpPr>
        <p:spPr>
          <a:xfrm>
            <a:off x="295119" y="563509"/>
            <a:ext cx="4570125" cy="4039567"/>
          </a:xfrm>
          <a:prstGeom prst="rect">
            <a:avLst/>
          </a:prstGeom>
          <a:noFill/>
        </p:spPr>
        <p:txBody>
          <a:bodyPr wrap="square">
            <a:spAutoFit/>
          </a:bodyPr>
          <a:lstStyle/>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CREATE</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TABLE</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hospital (</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id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INT</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NOT</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NULL </a:t>
            </a:r>
            <a:r>
              <a:rPr kumimoji="0" lang="en-US" sz="1350" b="0" i="0" u="none" strike="noStrike" kern="1200" cap="none" spc="0" normalizeH="0" baseline="0" noProof="0" dirty="0" err="1">
                <a:ln>
                  <a:noFill/>
                </a:ln>
                <a:solidFill>
                  <a:srgbClr val="00B0F0"/>
                </a:solidFill>
                <a:effectLst/>
                <a:uLnTx/>
                <a:uFillTx/>
                <a:latin typeface="Century Gothic" panose="020B0502020202020204"/>
                <a:ea typeface="+mn-ea"/>
                <a:cs typeface="Arial"/>
                <a:sym typeface="Arial"/>
              </a:rPr>
              <a:t>auto_increment</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 PRIMARY KEY</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name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VARCHAR</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r>
              <a:rPr kumimoji="0" lang="en-US" sz="1350" b="0" i="0" u="none" strike="noStrike" kern="1200" cap="none" spc="0" normalizeH="0" baseline="0" noProof="0" dirty="0">
                <a:ln>
                  <a:noFill/>
                </a:ln>
                <a:solidFill>
                  <a:srgbClr val="EFB251">
                    <a:lumMod val="75000"/>
                  </a:srgbClr>
                </a:solidFill>
                <a:effectLst/>
                <a:uLnTx/>
                <a:uFillTx/>
                <a:latin typeface="Century Gothic" panose="020B0502020202020204"/>
                <a:ea typeface="+mn-ea"/>
                <a:cs typeface="Arial"/>
                <a:sym typeface="Arial"/>
              </a:rPr>
              <a:t>20</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NOT</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NULL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address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VARCHAR</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r>
              <a:rPr kumimoji="0" lang="en-US" sz="1350" b="0" i="0" u="none" strike="noStrike" kern="1200" cap="none" spc="0" normalizeH="0" baseline="0" noProof="0" dirty="0">
                <a:ln>
                  <a:noFill/>
                </a:ln>
                <a:solidFill>
                  <a:srgbClr val="EFB251">
                    <a:lumMod val="75000"/>
                  </a:srgbClr>
                </a:solidFill>
                <a:effectLst/>
                <a:uLnTx/>
                <a:uFillTx/>
                <a:latin typeface="Century Gothic" panose="020B0502020202020204"/>
                <a:ea typeface="+mn-ea"/>
                <a:cs typeface="Arial"/>
                <a:sym typeface="Arial"/>
              </a:rPr>
              <a:t>50</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 NOT NULL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e_mail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VARCHAR</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r>
              <a:rPr kumimoji="0" lang="en-US" sz="1350" b="0" i="0" u="none" strike="noStrike" kern="1200" cap="none" spc="0" normalizeH="0" baseline="0" noProof="0" dirty="0">
                <a:ln>
                  <a:noFill/>
                </a:ln>
                <a:solidFill>
                  <a:srgbClr val="EFB251">
                    <a:lumMod val="75000"/>
                  </a:srgbClr>
                </a:solidFill>
                <a:effectLst/>
                <a:uLnTx/>
                <a:uFillTx/>
                <a:latin typeface="Century Gothic" panose="020B0502020202020204"/>
                <a:ea typeface="+mn-ea"/>
                <a:cs typeface="Arial"/>
                <a:sym typeface="Arial"/>
              </a:rPr>
              <a:t>30</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 NOT NULL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phone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CHAR</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r>
              <a:rPr kumimoji="0" lang="en-US" sz="1350" b="0" i="0" u="none" strike="noStrike" kern="1200" cap="none" spc="0" normalizeH="0" baseline="0" noProof="0" dirty="0">
                <a:ln>
                  <a:noFill/>
                </a:ln>
                <a:solidFill>
                  <a:srgbClr val="EFB251">
                    <a:lumMod val="75000"/>
                  </a:srgbClr>
                </a:solidFill>
                <a:effectLst/>
                <a:uLnTx/>
                <a:uFillTx/>
                <a:latin typeface="Century Gothic" panose="020B0502020202020204"/>
                <a:ea typeface="+mn-ea"/>
                <a:cs typeface="Arial"/>
                <a:sym typeface="Arial"/>
              </a:rPr>
              <a:t>11</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NOT</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NULL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p>
          <a:p>
            <a:pPr marL="0" marR="0" lvl="0" indent="0" algn="l" defTabSz="3429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endParaRP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CREATE TABLE </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plan(</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id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INT NOT NULL </a:t>
            </a:r>
            <a:r>
              <a:rPr kumimoji="0" lang="en-US" sz="1350" b="0" i="0" u="none" strike="noStrike" kern="1200" cap="none" spc="0" normalizeH="0" baseline="0" noProof="0" dirty="0" err="1">
                <a:ln>
                  <a:noFill/>
                </a:ln>
                <a:solidFill>
                  <a:srgbClr val="00B0F0"/>
                </a:solidFill>
                <a:effectLst/>
                <a:uLnTx/>
                <a:uFillTx/>
                <a:latin typeface="Century Gothic" panose="020B0502020202020204"/>
                <a:ea typeface="+mn-ea"/>
                <a:cs typeface="Arial"/>
                <a:sym typeface="Arial"/>
              </a:rPr>
              <a:t>auto_increment</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 PRIMARY KEY</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type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VARCHAR</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r>
              <a:rPr kumimoji="0" lang="en-US" sz="1350" b="0" i="0" u="none" strike="noStrike" kern="1200" cap="none" spc="0" normalizeH="0" baseline="0" noProof="0" dirty="0">
                <a:ln>
                  <a:noFill/>
                </a:ln>
                <a:solidFill>
                  <a:srgbClr val="EFB251">
                    <a:lumMod val="75000"/>
                  </a:srgbClr>
                </a:solidFill>
                <a:effectLst/>
                <a:uLnTx/>
                <a:uFillTx/>
                <a:latin typeface="Century Gothic" panose="020B0502020202020204"/>
                <a:ea typeface="+mn-ea"/>
                <a:cs typeface="Arial"/>
                <a:sym typeface="Arial"/>
              </a:rPr>
              <a:t>20</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UNIQUE NOT NULL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benefits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TEXT NOT NULL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price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DECIMAL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r>
              <a:rPr kumimoji="0" lang="en-US" sz="1350" b="0" i="0" u="none" strike="noStrike" kern="1200" cap="none" spc="0" normalizeH="0" baseline="0" noProof="0" dirty="0">
                <a:ln>
                  <a:noFill/>
                </a:ln>
                <a:solidFill>
                  <a:srgbClr val="EFB251">
                    <a:lumMod val="75000"/>
                  </a:srgbClr>
                </a:solidFill>
                <a:effectLst/>
                <a:uLnTx/>
                <a:uFillTx/>
                <a:latin typeface="Century Gothic" panose="020B0502020202020204"/>
                <a:ea typeface="+mn-ea"/>
                <a:cs typeface="Arial"/>
                <a:sym typeface="Arial"/>
              </a:rPr>
              <a:t>8</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EFB251">
                    <a:lumMod val="75000"/>
                  </a:srgbClr>
                </a:solidFill>
                <a:effectLst/>
                <a:uLnTx/>
                <a:uFillTx/>
                <a:latin typeface="Century Gothic" panose="020B0502020202020204"/>
                <a:ea typeface="+mn-ea"/>
                <a:cs typeface="Arial"/>
                <a:sym typeface="Arial"/>
              </a:rPr>
              <a:t>2</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NOT NULL </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p>
          <a:p>
            <a:pPr marL="0" marR="0" lvl="0" indent="0" algn="l" defTabSz="3429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endParaRP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CREATE TABLE </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enrolled (</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hos_id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INT NOT NULL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plan_id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INT NOT NULL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FOREIGN KEY </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hos_id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REFERENCES</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hospital (id),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FOREIGN KEY </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plan_id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REFERENCES</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plan (id), </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UNIQUE</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no_dup</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hos_id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plan_id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endParaRPr kumimoji="0" lang="ar-EG" sz="1350" b="0" i="0" u="none" strike="noStrike" kern="1200" cap="none" spc="0" normalizeH="0" baseline="0" noProof="0" dirty="0">
              <a:ln>
                <a:noFill/>
              </a:ln>
              <a:solidFill>
                <a:prstClr val="white"/>
              </a:solidFill>
              <a:effectLst/>
              <a:uLnTx/>
              <a:uFillTx/>
              <a:latin typeface="Century Gothic" panose="020B0502020202020204"/>
              <a:ea typeface="+mn-ea"/>
              <a:cs typeface="Tahoma" panose="020B0604030504040204" pitchFamily="34" charset="0"/>
              <a:sym typeface="Arial"/>
            </a:endParaRPr>
          </a:p>
        </p:txBody>
      </p:sp>
      <p:sp>
        <p:nvSpPr>
          <p:cNvPr id="4" name="مربع نص 3">
            <a:extLst>
              <a:ext uri="{FF2B5EF4-FFF2-40B4-BE49-F238E27FC236}">
                <a16:creationId xmlns:a16="http://schemas.microsoft.com/office/drawing/2014/main" id="{00CE8A73-55D4-4BC2-87BD-C13E1E934BC6}"/>
              </a:ext>
            </a:extLst>
          </p:cNvPr>
          <p:cNvSpPr txBox="1"/>
          <p:nvPr/>
        </p:nvSpPr>
        <p:spPr>
          <a:xfrm>
            <a:off x="0" y="170976"/>
            <a:ext cx="1371600" cy="300082"/>
          </a:xfrm>
          <a:prstGeom prst="rect">
            <a:avLst/>
          </a:prstGeom>
          <a:solidFill>
            <a:schemeClr val="accent1">
              <a:lumMod val="75000"/>
            </a:schemeClr>
          </a:solidFill>
        </p:spPr>
        <p:txBody>
          <a:bodyPr wrap="square" rtlCol="1">
            <a:spAutoFit/>
          </a:bodyPr>
          <a:lstStyle/>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Arial"/>
              </a:rPr>
              <a:t>Create database </a:t>
            </a:r>
            <a:endParaRPr kumimoji="0" lang="ar-EG" sz="135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Arial"/>
            </a:endParaRPr>
          </a:p>
        </p:txBody>
      </p:sp>
      <p:sp>
        <p:nvSpPr>
          <p:cNvPr id="5" name="مربع نص 4">
            <a:extLst>
              <a:ext uri="{FF2B5EF4-FFF2-40B4-BE49-F238E27FC236}">
                <a16:creationId xmlns:a16="http://schemas.microsoft.com/office/drawing/2014/main" id="{D9CE79E6-356C-447E-AFF0-198ECEF8D272}"/>
              </a:ext>
            </a:extLst>
          </p:cNvPr>
          <p:cNvSpPr txBox="1"/>
          <p:nvPr/>
        </p:nvSpPr>
        <p:spPr>
          <a:xfrm>
            <a:off x="6000750" y="3518284"/>
            <a:ext cx="2848131" cy="71558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black"/>
                </a:solidFill>
                <a:effectLst/>
                <a:uLnTx/>
                <a:uFillTx/>
                <a:latin typeface="Century Gothic" panose="020B0502020202020204"/>
                <a:ea typeface="+mn-ea"/>
                <a:cs typeface="+mn-cs"/>
                <a:sym typeface="Arial"/>
              </a:rPr>
              <a:t>The relationship between hospitals and the plans covered by each hospital. </a:t>
            </a:r>
            <a:endParaRPr kumimoji="0" lang="ar-EG" sz="1350" b="0" i="0" u="none" strike="noStrike" kern="1200" cap="none" spc="0" normalizeH="0" baseline="0" noProof="0" dirty="0">
              <a:ln>
                <a:noFill/>
              </a:ln>
              <a:solidFill>
                <a:prstClr val="black"/>
              </a:solidFill>
              <a:effectLst/>
              <a:uLnTx/>
              <a:uFillTx/>
              <a:latin typeface="Century Gothic" panose="020B0502020202020204"/>
              <a:ea typeface="+mn-ea"/>
              <a:cs typeface="Tahoma" panose="020B0604030504040204" pitchFamily="34" charset="0"/>
              <a:sym typeface="Arial"/>
            </a:endParaRPr>
          </a:p>
        </p:txBody>
      </p:sp>
    </p:spTree>
    <p:extLst>
      <p:ext uri="{BB962C8B-B14F-4D97-AF65-F5344CB8AC3E}">
        <p14:creationId xmlns:p14="http://schemas.microsoft.com/office/powerpoint/2010/main" val="1935640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279982F0-F6B0-4134-95D7-0551BD9E0458}"/>
              </a:ext>
            </a:extLst>
          </p:cNvPr>
          <p:cNvSpPr txBox="1"/>
          <p:nvPr/>
        </p:nvSpPr>
        <p:spPr>
          <a:xfrm>
            <a:off x="227663" y="447975"/>
            <a:ext cx="4786547" cy="4039567"/>
          </a:xfrm>
          <a:prstGeom prst="rect">
            <a:avLst/>
          </a:prstGeom>
          <a:noFill/>
        </p:spPr>
        <p:txBody>
          <a:bodyPr wrap="square">
            <a:spAutoFit/>
          </a:bodyPr>
          <a:lstStyle/>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CREATE TABLE </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contract ( </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id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INT NOT NULL </a:t>
            </a:r>
            <a:r>
              <a:rPr kumimoji="0" lang="en-US" sz="1350" b="0" i="0" u="none" strike="noStrike" kern="1200" cap="none" spc="0" normalizeH="0" baseline="0" noProof="0" dirty="0" err="1">
                <a:ln>
                  <a:noFill/>
                </a:ln>
                <a:solidFill>
                  <a:srgbClr val="00B0F0"/>
                </a:solidFill>
                <a:effectLst/>
                <a:uLnTx/>
                <a:uFillTx/>
                <a:latin typeface="Century Gothic" panose="020B0502020202020204"/>
                <a:ea typeface="+mn-ea"/>
                <a:cs typeface="Arial"/>
                <a:sym typeface="Arial"/>
              </a:rPr>
              <a:t>auto_increment</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 PRIMARY KEY</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plan_id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INT NOT NULL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cus_id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INT DEFAULT NULL UNIQUE</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res_id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INT DEFAULT NULL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dep_name</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VARCHAR</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r>
              <a:rPr kumimoji="0" lang="en-US" sz="1350" b="0" i="0" u="none" strike="noStrike" kern="1200" cap="none" spc="0" normalizeH="0" baseline="0" noProof="0" dirty="0">
                <a:ln>
                  <a:noFill/>
                </a:ln>
                <a:solidFill>
                  <a:srgbClr val="EFB251">
                    <a:lumMod val="75000"/>
                  </a:srgbClr>
                </a:solidFill>
                <a:effectLst/>
                <a:uLnTx/>
                <a:uFillTx/>
                <a:latin typeface="Century Gothic" panose="020B0502020202020204"/>
                <a:ea typeface="+mn-ea"/>
                <a:cs typeface="Arial"/>
                <a:sym typeface="Arial"/>
              </a:rPr>
              <a:t>20</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DEFAULT NULL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kinship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VARCHAR</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r>
              <a:rPr kumimoji="0" lang="en-US" sz="1350" b="0" i="0" u="none" strike="noStrike" kern="1200" cap="none" spc="0" normalizeH="0" baseline="0" noProof="0" dirty="0">
                <a:ln>
                  <a:noFill/>
                </a:ln>
                <a:solidFill>
                  <a:srgbClr val="EFB251">
                    <a:lumMod val="75000"/>
                  </a:srgbClr>
                </a:solidFill>
                <a:effectLst/>
                <a:uLnTx/>
                <a:uFillTx/>
                <a:latin typeface="Century Gothic" panose="020B0502020202020204"/>
                <a:ea typeface="+mn-ea"/>
                <a:cs typeface="Arial"/>
                <a:sym typeface="Arial"/>
              </a:rPr>
              <a:t>20</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DEFAULT NULL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payment_method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VARCHAR</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r>
              <a:rPr kumimoji="0" lang="en-US" sz="1350" b="0" i="0" u="none" strike="noStrike" kern="1200" cap="none" spc="0" normalizeH="0" baseline="0" noProof="0" dirty="0">
                <a:ln>
                  <a:noFill/>
                </a:ln>
                <a:solidFill>
                  <a:srgbClr val="EFB251">
                    <a:lumMod val="75000"/>
                  </a:srgbClr>
                </a:solidFill>
                <a:effectLst/>
                <a:uLnTx/>
                <a:uFillTx/>
                <a:latin typeface="Century Gothic" panose="020B0502020202020204"/>
                <a:ea typeface="+mn-ea"/>
                <a:cs typeface="Arial"/>
                <a:sym typeface="Arial"/>
              </a:rPr>
              <a:t>20</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FOREIGN KEY </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cus_id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REFERENCES</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customer (id),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FOREIGN KEY </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res_id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dep_name</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kinship)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REFERENCES</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dependent (</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cus_id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name, kinship), </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FOREIGN KEY </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plan_id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REFERENCES</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plan (id), </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UNIQUE</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res_id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res_id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dep_name</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kinship), </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CHECK</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cus_id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IS NOT NULL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OR</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 </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res_id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IS NOT NULL AND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dep_name</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IS NOT NULL AND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kinship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IS NOT NULL </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CHECK</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cus_id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IS NULL AND </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res_id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IS NOT NULL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OR</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cus_id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IS NOT NULL AND </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res_id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IS NULL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endParaRPr kumimoji="0" lang="ar-EG" sz="1350" b="0" i="0" u="none" strike="noStrike" kern="1200" cap="none" spc="0" normalizeH="0" baseline="0" noProof="0" dirty="0">
              <a:ln>
                <a:noFill/>
              </a:ln>
              <a:solidFill>
                <a:prstClr val="white"/>
              </a:solidFill>
              <a:effectLst/>
              <a:uLnTx/>
              <a:uFillTx/>
              <a:latin typeface="Century Gothic" panose="020B0502020202020204"/>
              <a:ea typeface="+mn-ea"/>
              <a:cs typeface="Tahoma" panose="020B0604030504040204" pitchFamily="34" charset="0"/>
              <a:sym typeface="Arial"/>
            </a:endParaRPr>
          </a:p>
        </p:txBody>
      </p:sp>
      <p:sp>
        <p:nvSpPr>
          <p:cNvPr id="4" name="مربع نص 3">
            <a:extLst>
              <a:ext uri="{FF2B5EF4-FFF2-40B4-BE49-F238E27FC236}">
                <a16:creationId xmlns:a16="http://schemas.microsoft.com/office/drawing/2014/main" id="{FD3AA216-9B80-4DDC-9E89-E3CB5A97960C}"/>
              </a:ext>
            </a:extLst>
          </p:cNvPr>
          <p:cNvSpPr txBox="1"/>
          <p:nvPr/>
        </p:nvSpPr>
        <p:spPr>
          <a:xfrm>
            <a:off x="0" y="170976"/>
            <a:ext cx="1371600" cy="300082"/>
          </a:xfrm>
          <a:prstGeom prst="rect">
            <a:avLst/>
          </a:prstGeom>
          <a:solidFill>
            <a:schemeClr val="accent1">
              <a:lumMod val="75000"/>
            </a:schemeClr>
          </a:solidFill>
        </p:spPr>
        <p:txBody>
          <a:bodyPr wrap="square" rtlCol="1">
            <a:spAutoFit/>
          </a:bodyPr>
          <a:lstStyle/>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Arial"/>
              </a:rPr>
              <a:t>Create database </a:t>
            </a:r>
            <a:endParaRPr kumimoji="0" lang="ar-EG" sz="135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Arial"/>
            </a:endParaRPr>
          </a:p>
        </p:txBody>
      </p:sp>
      <p:sp>
        <p:nvSpPr>
          <p:cNvPr id="5" name="مربع نص 4">
            <a:extLst>
              <a:ext uri="{FF2B5EF4-FFF2-40B4-BE49-F238E27FC236}">
                <a16:creationId xmlns:a16="http://schemas.microsoft.com/office/drawing/2014/main" id="{B29A2348-630E-430E-B6C0-D157040F34BC}"/>
              </a:ext>
            </a:extLst>
          </p:cNvPr>
          <p:cNvSpPr txBox="1"/>
          <p:nvPr/>
        </p:nvSpPr>
        <p:spPr>
          <a:xfrm>
            <a:off x="5870525" y="1066672"/>
            <a:ext cx="2538957"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black"/>
                </a:solidFill>
                <a:effectLst/>
                <a:uLnTx/>
                <a:uFillTx/>
                <a:latin typeface="Century Gothic" panose="020B0502020202020204"/>
                <a:ea typeface="+mn-ea"/>
                <a:cs typeface="+mn-cs"/>
                <a:sym typeface="Arial"/>
              </a:rPr>
              <a:t>The contract between the customer or any of his/her dependents and the medical insurance company.</a:t>
            </a:r>
          </a:p>
          <a:p>
            <a:pPr marL="0" marR="0" lvl="0" indent="0" algn="l" defTabSz="342900" rtl="0" eaLnBrk="1" fontAlgn="auto" latinLnBrk="0" hangingPunct="1">
              <a:lnSpc>
                <a:spcPct val="100000"/>
              </a:lnSpc>
              <a:spcBef>
                <a:spcPts val="0"/>
              </a:spcBef>
              <a:spcAft>
                <a:spcPts val="0"/>
              </a:spcAft>
              <a:buClrTx/>
              <a:buSzTx/>
              <a:buFont typeface="Arial"/>
              <a:buNone/>
              <a:tabLst/>
              <a:defRPr/>
            </a:pPr>
            <a:endParaRPr kumimoji="0" lang="en-US" sz="1350" b="0" i="0" u="none" strike="noStrike" kern="1200" cap="none" spc="0" normalizeH="0" baseline="0" noProof="0" dirty="0">
              <a:ln>
                <a:noFill/>
              </a:ln>
              <a:solidFill>
                <a:prstClr val="black"/>
              </a:solidFill>
              <a:effectLst/>
              <a:uLnTx/>
              <a:uFillTx/>
              <a:latin typeface="Century Gothic" panose="020B0502020202020204"/>
              <a:ea typeface="+mn-ea"/>
              <a:cs typeface="+mn-cs"/>
              <a:sym typeface="Arial"/>
            </a:endParaRP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black"/>
                </a:solidFill>
                <a:effectLst/>
                <a:uLnTx/>
                <a:uFillTx/>
                <a:latin typeface="Century Gothic" panose="020B0502020202020204"/>
                <a:ea typeface="+mn-ea"/>
                <a:cs typeface="+mn-cs"/>
                <a:sym typeface="Arial"/>
              </a:rPr>
              <a:t>when the customer purchases a contract, he will choose who is the beneficiary of this contract him or one of his dependents.</a:t>
            </a:r>
            <a:endParaRPr kumimoji="0" lang="ar-EG" sz="1350" b="0" i="0" u="none" strike="noStrike" kern="1200" cap="none" spc="0" normalizeH="0" baseline="0" noProof="0" dirty="0">
              <a:ln>
                <a:noFill/>
              </a:ln>
              <a:solidFill>
                <a:prstClr val="black"/>
              </a:solidFill>
              <a:effectLst/>
              <a:uLnTx/>
              <a:uFillTx/>
              <a:latin typeface="Century Gothic" panose="020B0502020202020204"/>
              <a:ea typeface="+mn-ea"/>
              <a:cs typeface="Tahoma" panose="020B0604030504040204" pitchFamily="34" charset="0"/>
              <a:sym typeface="Arial"/>
            </a:endParaRPr>
          </a:p>
        </p:txBody>
      </p:sp>
    </p:spTree>
    <p:extLst>
      <p:ext uri="{BB962C8B-B14F-4D97-AF65-F5344CB8AC3E}">
        <p14:creationId xmlns:p14="http://schemas.microsoft.com/office/powerpoint/2010/main" val="2088313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1AEF365B-F1B8-44D9-9F4E-7B6096002566}"/>
              </a:ext>
            </a:extLst>
          </p:cNvPr>
          <p:cNvSpPr txBox="1"/>
          <p:nvPr/>
        </p:nvSpPr>
        <p:spPr>
          <a:xfrm>
            <a:off x="0" y="170976"/>
            <a:ext cx="1371600" cy="300082"/>
          </a:xfrm>
          <a:prstGeom prst="rect">
            <a:avLst/>
          </a:prstGeom>
          <a:solidFill>
            <a:schemeClr val="accent1">
              <a:lumMod val="75000"/>
            </a:schemeClr>
          </a:solidFill>
        </p:spPr>
        <p:txBody>
          <a:bodyPr wrap="square" rtlCol="1">
            <a:spAutoFit/>
          </a:bodyPr>
          <a:lstStyle/>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Arial"/>
              </a:rPr>
              <a:t>Create database </a:t>
            </a:r>
            <a:endParaRPr kumimoji="0" lang="ar-EG" sz="135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Arial"/>
            </a:endParaRPr>
          </a:p>
        </p:txBody>
      </p:sp>
      <p:sp>
        <p:nvSpPr>
          <p:cNvPr id="4" name="مربع نص 3">
            <a:extLst>
              <a:ext uri="{FF2B5EF4-FFF2-40B4-BE49-F238E27FC236}">
                <a16:creationId xmlns:a16="http://schemas.microsoft.com/office/drawing/2014/main" id="{70BA91FD-4B56-494F-ADC6-CEAED8ACA487}"/>
              </a:ext>
            </a:extLst>
          </p:cNvPr>
          <p:cNvSpPr txBox="1"/>
          <p:nvPr/>
        </p:nvSpPr>
        <p:spPr>
          <a:xfrm>
            <a:off x="224852" y="706555"/>
            <a:ext cx="4586990" cy="2377574"/>
          </a:xfrm>
          <a:prstGeom prst="rect">
            <a:avLst/>
          </a:prstGeom>
          <a:noFill/>
        </p:spPr>
        <p:txBody>
          <a:bodyPr wrap="square">
            <a:spAutoFit/>
          </a:bodyPr>
          <a:lstStyle/>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CREATE TABLE </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claim (</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id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INT NOT NULL </a:t>
            </a:r>
            <a:r>
              <a:rPr kumimoji="0" lang="en-US" sz="1350" b="0" i="0" u="none" strike="noStrike" kern="1200" cap="none" spc="0" normalizeH="0" baseline="0" noProof="0" dirty="0" err="1">
                <a:ln>
                  <a:noFill/>
                </a:ln>
                <a:solidFill>
                  <a:srgbClr val="00B0F0"/>
                </a:solidFill>
                <a:effectLst/>
                <a:uLnTx/>
                <a:uFillTx/>
                <a:latin typeface="Century Gothic" panose="020B0502020202020204"/>
                <a:ea typeface="+mn-ea"/>
                <a:cs typeface="Arial"/>
                <a:sym typeface="Arial"/>
              </a:rPr>
              <a:t>auto_increment</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 PRIMARY KEY</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con_id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INT NOT NULL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hos_id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INT NOT NULL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expenses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DECIMAL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r>
              <a:rPr kumimoji="0" lang="en-US" sz="1350" b="0" i="0" u="none" strike="noStrike" kern="1200" cap="none" spc="0" normalizeH="0" baseline="0" noProof="0" dirty="0">
                <a:ln>
                  <a:noFill/>
                </a:ln>
                <a:solidFill>
                  <a:srgbClr val="EFB251">
                    <a:lumMod val="75000"/>
                  </a:srgbClr>
                </a:solidFill>
                <a:effectLst/>
                <a:uLnTx/>
                <a:uFillTx/>
                <a:latin typeface="Century Gothic" panose="020B0502020202020204"/>
                <a:ea typeface="+mn-ea"/>
                <a:cs typeface="Arial"/>
                <a:sym typeface="Arial"/>
              </a:rPr>
              <a:t>10</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EFB251">
                    <a:lumMod val="75000"/>
                  </a:srgbClr>
                </a:solidFill>
                <a:effectLst/>
                <a:uLnTx/>
                <a:uFillTx/>
                <a:latin typeface="Century Gothic" panose="020B0502020202020204"/>
                <a:ea typeface="+mn-ea"/>
                <a:cs typeface="Arial"/>
                <a:sym typeface="Arial"/>
              </a:rPr>
              <a:t>2</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NOT NULL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expenses_subject</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TEXT NOT NULL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expenses_details</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TEXT NOT NULL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status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TINYINT DEFAULT NULL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f_date</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DATE NOT NULL</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FOREIGN KEY </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con_id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REFERENCES</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contract (id),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FOREIGN KEY</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err="1">
                <a:ln>
                  <a:noFill/>
                </a:ln>
                <a:solidFill>
                  <a:prstClr val="white"/>
                </a:solidFill>
                <a:effectLst/>
                <a:uLnTx/>
                <a:uFillTx/>
                <a:latin typeface="Century Gothic" panose="020B0502020202020204"/>
                <a:ea typeface="+mn-ea"/>
                <a:cs typeface="Arial"/>
                <a:sym typeface="Arial"/>
              </a:rPr>
              <a:t>hos_id</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 </a:t>
            </a:r>
            <a:r>
              <a:rPr kumimoji="0" lang="en-US" sz="1350" b="0" i="0" u="none" strike="noStrike" kern="1200" cap="none" spc="0" normalizeH="0" baseline="0" noProof="0" dirty="0">
                <a:ln>
                  <a:noFill/>
                </a:ln>
                <a:solidFill>
                  <a:srgbClr val="00B0F0"/>
                </a:solidFill>
                <a:effectLst/>
                <a:uLnTx/>
                <a:uFillTx/>
                <a:latin typeface="Century Gothic" panose="020B0502020202020204"/>
                <a:ea typeface="+mn-ea"/>
                <a:cs typeface="Arial"/>
                <a:sym typeface="Arial"/>
              </a:rPr>
              <a:t>REFERENCES </a:t>
            </a:r>
            <a:r>
              <a:rPr kumimoji="0" lang="en-US" sz="1350" b="0" i="0" u="none" strike="noStrike" kern="1200" cap="none" spc="0" normalizeH="0" baseline="0" noProof="0" dirty="0">
                <a:ln>
                  <a:noFill/>
                </a:ln>
                <a:solidFill>
                  <a:prstClr val="white"/>
                </a:solidFill>
                <a:effectLst/>
                <a:uLnTx/>
                <a:uFillTx/>
                <a:latin typeface="Century Gothic" panose="020B0502020202020204"/>
                <a:ea typeface="+mn-ea"/>
                <a:cs typeface="Arial"/>
                <a:sym typeface="Arial"/>
              </a:rPr>
              <a:t>hospital (id) );</a:t>
            </a:r>
            <a:endParaRPr kumimoji="0" lang="ar-EG" sz="1350" b="0" i="0" u="none" strike="noStrike" kern="1200" cap="none" spc="0" normalizeH="0" baseline="0" noProof="0" dirty="0">
              <a:ln>
                <a:noFill/>
              </a:ln>
              <a:solidFill>
                <a:prstClr val="white"/>
              </a:solidFill>
              <a:effectLst/>
              <a:uLnTx/>
              <a:uFillTx/>
              <a:latin typeface="Century Gothic" panose="020B0502020202020204"/>
              <a:ea typeface="+mn-ea"/>
              <a:cs typeface="Tahoma" panose="020B0604030504040204" pitchFamily="34" charset="0"/>
              <a:sym typeface="Arial"/>
            </a:endParaRPr>
          </a:p>
        </p:txBody>
      </p:sp>
      <p:sp>
        <p:nvSpPr>
          <p:cNvPr id="5" name="مربع نص 4">
            <a:extLst>
              <a:ext uri="{FF2B5EF4-FFF2-40B4-BE49-F238E27FC236}">
                <a16:creationId xmlns:a16="http://schemas.microsoft.com/office/drawing/2014/main" id="{11463A76-8359-415F-851E-495882822292}"/>
              </a:ext>
            </a:extLst>
          </p:cNvPr>
          <p:cNvSpPr txBox="1"/>
          <p:nvPr/>
        </p:nvSpPr>
        <p:spPr>
          <a:xfrm>
            <a:off x="5883640" y="1463754"/>
            <a:ext cx="3035508" cy="113107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350" b="0" i="0" u="none" strike="noStrike" kern="1200" cap="none" spc="0" normalizeH="0" baseline="0" noProof="0" dirty="0">
                <a:ln>
                  <a:noFill/>
                </a:ln>
                <a:solidFill>
                  <a:prstClr val="black"/>
                </a:solidFill>
                <a:effectLst/>
                <a:uLnTx/>
                <a:uFillTx/>
                <a:latin typeface="Century Gothic" panose="020B0502020202020204"/>
                <a:ea typeface="+mn-ea"/>
                <a:cs typeface="+mn-cs"/>
                <a:sym typeface="Arial"/>
              </a:rPr>
              <a:t>Claim entity describes the claim insurance filed by the customer and can be reviewed by the admin to get accepted or rejected.</a:t>
            </a:r>
            <a:endParaRPr kumimoji="0" lang="ar-EG" sz="1350" b="0" i="0" u="none" strike="noStrike" kern="1200" cap="none" spc="0" normalizeH="0" baseline="0" noProof="0" dirty="0">
              <a:ln>
                <a:noFill/>
              </a:ln>
              <a:solidFill>
                <a:prstClr val="black"/>
              </a:solidFill>
              <a:effectLst/>
              <a:uLnTx/>
              <a:uFillTx/>
              <a:latin typeface="Century Gothic" panose="020B0502020202020204"/>
              <a:ea typeface="+mn-ea"/>
              <a:cs typeface="Tahoma" panose="020B0604030504040204" pitchFamily="34" charset="0"/>
              <a:sym typeface="Arial"/>
            </a:endParaRPr>
          </a:p>
        </p:txBody>
      </p:sp>
    </p:spTree>
    <p:extLst>
      <p:ext uri="{BB962C8B-B14F-4D97-AF65-F5344CB8AC3E}">
        <p14:creationId xmlns:p14="http://schemas.microsoft.com/office/powerpoint/2010/main" val="49694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9"/>
        <p:cNvGrpSpPr/>
        <p:nvPr/>
      </p:nvGrpSpPr>
      <p:grpSpPr>
        <a:xfrm>
          <a:off x="0" y="0"/>
          <a:ext cx="0" cy="0"/>
          <a:chOff x="0" y="0"/>
          <a:chExt cx="0" cy="0"/>
        </a:xfrm>
      </p:grpSpPr>
      <p:sp>
        <p:nvSpPr>
          <p:cNvPr id="1380" name="Google Shape;1380;p33"/>
          <p:cNvSpPr txBox="1">
            <a:spLocks noGrp="1"/>
          </p:cNvSpPr>
          <p:nvPr>
            <p:ph type="title"/>
          </p:nvPr>
        </p:nvSpPr>
        <p:spPr>
          <a:xfrm>
            <a:off x="2145138" y="2646435"/>
            <a:ext cx="4853700" cy="8418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b="0" dirty="0"/>
              <a:t>Frontend</a:t>
            </a:r>
            <a:endParaRPr lang="en-US" dirty="0"/>
          </a:p>
        </p:txBody>
      </p:sp>
      <p:sp>
        <p:nvSpPr>
          <p:cNvPr id="1382" name="Google Shape;1382;p33"/>
          <p:cNvSpPr txBox="1">
            <a:spLocks noGrp="1"/>
          </p:cNvSpPr>
          <p:nvPr>
            <p:ph type="title" idx="2"/>
          </p:nvPr>
        </p:nvSpPr>
        <p:spPr>
          <a:xfrm>
            <a:off x="4009338" y="848579"/>
            <a:ext cx="1125300" cy="106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6706-1F5A-43F9-AB9C-6D67B1C279A7}"/>
              </a:ext>
            </a:extLst>
          </p:cNvPr>
          <p:cNvSpPr>
            <a:spLocks noGrp="1"/>
          </p:cNvSpPr>
          <p:nvPr>
            <p:ph type="title"/>
          </p:nvPr>
        </p:nvSpPr>
        <p:spPr/>
        <p:txBody>
          <a:bodyPr/>
          <a:lstStyle/>
          <a:p>
            <a:r>
              <a:rPr lang="en-US" dirty="0"/>
              <a:t>Frontend</a:t>
            </a:r>
          </a:p>
        </p:txBody>
      </p:sp>
      <p:sp>
        <p:nvSpPr>
          <p:cNvPr id="3" name="Text Placeholder 2">
            <a:extLst>
              <a:ext uri="{FF2B5EF4-FFF2-40B4-BE49-F238E27FC236}">
                <a16:creationId xmlns:a16="http://schemas.microsoft.com/office/drawing/2014/main" id="{243EA53D-4549-466B-ABBF-5CFB46C808A6}"/>
              </a:ext>
            </a:extLst>
          </p:cNvPr>
          <p:cNvSpPr>
            <a:spLocks noGrp="1"/>
          </p:cNvSpPr>
          <p:nvPr>
            <p:ph type="body" idx="1"/>
          </p:nvPr>
        </p:nvSpPr>
        <p:spPr/>
        <p:txBody>
          <a:bodyPr/>
          <a:lstStyle/>
          <a:p>
            <a:pPr>
              <a:lnSpc>
                <a:spcPct val="150000"/>
              </a:lnSpc>
              <a:buFont typeface="Arial"/>
              <a:buChar char="•"/>
            </a:pPr>
            <a:r>
              <a:rPr lang="en-US" sz="1600" dirty="0"/>
              <a:t>We have designed the frontend of the web application using HTML, CSS, and Bootstrap5.</a:t>
            </a:r>
            <a:endParaRPr lang="en-US" dirty="0"/>
          </a:p>
          <a:p>
            <a:pPr>
              <a:lnSpc>
                <a:spcPct val="150000"/>
              </a:lnSpc>
              <a:buFont typeface="Arial"/>
              <a:buChar char="•"/>
            </a:pPr>
            <a:r>
              <a:rPr lang="en-US" sz="1600" dirty="0"/>
              <a:t>We first designed the base template of the web application which contains the stamp that exists in every webpage of the web app I.e. (header, footer, title, scripts, and CSS includes )</a:t>
            </a:r>
          </a:p>
          <a:p>
            <a:pPr>
              <a:lnSpc>
                <a:spcPct val="150000"/>
              </a:lnSpc>
              <a:buFont typeface="Arial"/>
              <a:buChar char="•"/>
            </a:pPr>
            <a:r>
              <a:rPr lang="en-US" sz="1600" dirty="0"/>
              <a:t>Then we designed only the body of each page with placeholders to show our data in it.</a:t>
            </a:r>
          </a:p>
          <a:p>
            <a:pPr>
              <a:lnSpc>
                <a:spcPct val="150000"/>
              </a:lnSpc>
              <a:buFont typeface="Arial"/>
              <a:buChar char="•"/>
            </a:pPr>
            <a:r>
              <a:rPr lang="en-US" sz="1600" dirty="0"/>
              <a:t>We also used jinja2 to manipulate these html pages using the data passed from the backend.</a:t>
            </a:r>
          </a:p>
          <a:p>
            <a:pPr marL="438150" indent="-285750">
              <a:lnSpc>
                <a:spcPct val="150000"/>
              </a:lnSpc>
              <a:buFont typeface="Arial"/>
              <a:buChar char="•"/>
            </a:pPr>
            <a:endParaRPr lang="en-US" sz="1600" dirty="0"/>
          </a:p>
          <a:p>
            <a:pPr>
              <a:lnSpc>
                <a:spcPct val="150000"/>
              </a:lnSpc>
              <a:buFont typeface="Arial"/>
              <a:buChar char="•"/>
            </a:pPr>
            <a:endParaRPr lang="en-US" sz="1600" dirty="0"/>
          </a:p>
          <a:p>
            <a:pPr>
              <a:lnSpc>
                <a:spcPct val="150000"/>
              </a:lnSpc>
              <a:buFont typeface="Arial"/>
              <a:buChar char="•"/>
            </a:pPr>
            <a:endParaRPr lang="en-US" sz="1600" dirty="0"/>
          </a:p>
        </p:txBody>
      </p:sp>
    </p:spTree>
    <p:extLst>
      <p:ext uri="{BB962C8B-B14F-4D97-AF65-F5344CB8AC3E}">
        <p14:creationId xmlns:p14="http://schemas.microsoft.com/office/powerpoint/2010/main" val="4022956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2"/>
        <p:cNvGrpSpPr/>
        <p:nvPr/>
      </p:nvGrpSpPr>
      <p:grpSpPr>
        <a:xfrm>
          <a:off x="0" y="0"/>
          <a:ext cx="0" cy="0"/>
          <a:chOff x="0" y="0"/>
          <a:chExt cx="0" cy="0"/>
        </a:xfrm>
      </p:grpSpPr>
      <p:sp>
        <p:nvSpPr>
          <p:cNvPr id="1363" name="Google Shape;1363;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Table of</a:t>
            </a:r>
            <a:r>
              <a:rPr lang="en"/>
              <a:t> contents</a:t>
            </a:r>
            <a:endParaRPr/>
          </a:p>
        </p:txBody>
      </p:sp>
      <p:sp>
        <p:nvSpPr>
          <p:cNvPr id="1364" name="Google Shape;1364;p32"/>
          <p:cNvSpPr txBox="1">
            <a:spLocks noGrp="1"/>
          </p:cNvSpPr>
          <p:nvPr>
            <p:ph type="title" idx="2"/>
          </p:nvPr>
        </p:nvSpPr>
        <p:spPr>
          <a:xfrm>
            <a:off x="1394587" y="1680101"/>
            <a:ext cx="3000663" cy="505998"/>
          </a:xfrm>
          <a:prstGeom prst="rect">
            <a:avLst/>
          </a:prstGeom>
        </p:spPr>
        <p:txBody>
          <a:bodyPr spcFirstLastPara="1" wrap="square" lIns="91425" tIns="91425" rIns="91425" bIns="91425" anchor="t" anchorCtr="0">
            <a:noAutofit/>
          </a:bodyPr>
          <a:lstStyle/>
          <a:p>
            <a:pPr algn="ctr"/>
            <a:r>
              <a:rPr lang="en-US" dirty="0"/>
              <a:t>Database Design</a:t>
            </a:r>
            <a:endParaRPr lang="en" b="0" dirty="0"/>
          </a:p>
        </p:txBody>
      </p:sp>
      <p:sp>
        <p:nvSpPr>
          <p:cNvPr id="1366" name="Google Shape;1366;p32"/>
          <p:cNvSpPr txBox="1">
            <a:spLocks noGrp="1"/>
          </p:cNvSpPr>
          <p:nvPr>
            <p:ph type="title" idx="3"/>
          </p:nvPr>
        </p:nvSpPr>
        <p:spPr>
          <a:xfrm>
            <a:off x="5750202" y="1600525"/>
            <a:ext cx="2614500" cy="527700"/>
          </a:xfrm>
          <a:prstGeom prst="rect">
            <a:avLst/>
          </a:prstGeom>
        </p:spPr>
        <p:txBody>
          <a:bodyPr spcFirstLastPara="1" wrap="square" lIns="91425" tIns="91425" rIns="91425" bIns="91425" anchor="t" anchorCtr="0">
            <a:noAutofit/>
          </a:bodyPr>
          <a:lstStyle/>
          <a:p>
            <a:r>
              <a:rPr lang="en" dirty="0"/>
              <a:t>Backend</a:t>
            </a:r>
          </a:p>
        </p:txBody>
      </p:sp>
      <p:sp>
        <p:nvSpPr>
          <p:cNvPr id="1367" name="Google Shape;1367;p32"/>
          <p:cNvSpPr txBox="1">
            <a:spLocks noGrp="1"/>
          </p:cNvSpPr>
          <p:nvPr>
            <p:ph type="subTitle" idx="4"/>
          </p:nvPr>
        </p:nvSpPr>
        <p:spPr>
          <a:xfrm>
            <a:off x="5698186" y="2002094"/>
            <a:ext cx="2730247" cy="492034"/>
          </a:xfrm>
          <a:prstGeom prst="rect">
            <a:avLst/>
          </a:prstGeom>
        </p:spPr>
        <p:txBody>
          <a:bodyPr spcFirstLastPara="1" wrap="square" lIns="91425" tIns="91425" rIns="91425" bIns="91425" anchor="t" anchorCtr="0">
            <a:noAutofit/>
          </a:bodyPr>
          <a:lstStyle/>
          <a:p>
            <a:pPr marL="0" indent="0"/>
            <a:r>
              <a:rPr lang="en" dirty="0"/>
              <a:t>How the database is linked to our web application</a:t>
            </a:r>
          </a:p>
        </p:txBody>
      </p:sp>
      <p:sp>
        <p:nvSpPr>
          <p:cNvPr id="1368" name="Google Shape;1368;p32"/>
          <p:cNvSpPr txBox="1">
            <a:spLocks noGrp="1"/>
          </p:cNvSpPr>
          <p:nvPr>
            <p:ph type="title" idx="5"/>
          </p:nvPr>
        </p:nvSpPr>
        <p:spPr>
          <a:xfrm>
            <a:off x="1488633" y="2919075"/>
            <a:ext cx="2906619" cy="527700"/>
          </a:xfrm>
          <a:prstGeom prst="rect">
            <a:avLst/>
          </a:prstGeom>
        </p:spPr>
        <p:txBody>
          <a:bodyPr spcFirstLastPara="1" wrap="square" lIns="91425" tIns="91425" rIns="91425" bIns="91425" anchor="t" anchorCtr="0">
            <a:noAutofit/>
          </a:bodyPr>
          <a:lstStyle/>
          <a:p>
            <a:r>
              <a:rPr lang="en" dirty="0"/>
              <a:t>Web </a:t>
            </a:r>
            <a:r>
              <a:rPr lang="en-US" dirty="0"/>
              <a:t>Frontend</a:t>
            </a:r>
          </a:p>
        </p:txBody>
      </p:sp>
      <p:sp>
        <p:nvSpPr>
          <p:cNvPr id="1369" name="Google Shape;1369;p32"/>
          <p:cNvSpPr txBox="1">
            <a:spLocks noGrp="1"/>
          </p:cNvSpPr>
          <p:nvPr>
            <p:ph type="subTitle" idx="6"/>
          </p:nvPr>
        </p:nvSpPr>
        <p:spPr>
          <a:xfrm>
            <a:off x="1662252" y="3320650"/>
            <a:ext cx="2733000" cy="484800"/>
          </a:xfrm>
          <a:prstGeom prst="rect">
            <a:avLst/>
          </a:prstGeom>
        </p:spPr>
        <p:txBody>
          <a:bodyPr spcFirstLastPara="1" wrap="square" lIns="91425" tIns="91425" rIns="91425" bIns="91425" anchor="t" anchorCtr="0">
            <a:noAutofit/>
          </a:bodyPr>
          <a:lstStyle/>
          <a:p>
            <a:pPr marL="0" indent="0"/>
            <a:r>
              <a:rPr lang="en" dirty="0"/>
              <a:t>Our frontend design</a:t>
            </a:r>
          </a:p>
        </p:txBody>
      </p:sp>
      <p:sp>
        <p:nvSpPr>
          <p:cNvPr id="1370" name="Google Shape;1370;p32"/>
          <p:cNvSpPr txBox="1">
            <a:spLocks noGrp="1"/>
          </p:cNvSpPr>
          <p:nvPr>
            <p:ph type="title" idx="7"/>
          </p:nvPr>
        </p:nvSpPr>
        <p:spPr>
          <a:xfrm>
            <a:off x="5690951" y="2919075"/>
            <a:ext cx="2733000" cy="527700"/>
          </a:xfrm>
          <a:prstGeom prst="rect">
            <a:avLst/>
          </a:prstGeom>
        </p:spPr>
        <p:txBody>
          <a:bodyPr spcFirstLastPara="1" wrap="square" lIns="91425" tIns="91425" rIns="91425" bIns="91425" anchor="t" anchorCtr="0">
            <a:noAutofit/>
          </a:bodyPr>
          <a:lstStyle/>
          <a:p>
            <a:r>
              <a:rPr lang="en" dirty="0"/>
              <a:t>Our </a:t>
            </a:r>
            <a:r>
              <a:rPr lang="en" b="0" dirty="0"/>
              <a:t>web app</a:t>
            </a:r>
            <a:endParaRPr lang="en-US" dirty="0"/>
          </a:p>
        </p:txBody>
      </p:sp>
      <p:sp>
        <p:nvSpPr>
          <p:cNvPr id="1371" name="Google Shape;1371;p32"/>
          <p:cNvSpPr txBox="1">
            <a:spLocks noGrp="1"/>
          </p:cNvSpPr>
          <p:nvPr>
            <p:ph type="subTitle" idx="8"/>
          </p:nvPr>
        </p:nvSpPr>
        <p:spPr>
          <a:xfrm>
            <a:off x="5690951" y="3320650"/>
            <a:ext cx="2733000" cy="484800"/>
          </a:xfrm>
          <a:prstGeom prst="rect">
            <a:avLst/>
          </a:prstGeom>
        </p:spPr>
        <p:txBody>
          <a:bodyPr spcFirstLastPara="1" wrap="square" lIns="91425" tIns="91425" rIns="91425" bIns="91425" anchor="t" anchorCtr="0">
            <a:noAutofit/>
          </a:bodyPr>
          <a:lstStyle/>
          <a:p>
            <a:pPr marL="0" indent="0"/>
            <a:r>
              <a:rPr lang="en" dirty="0"/>
              <a:t>Jurney through our website</a:t>
            </a:r>
            <a:endParaRPr lang="en-US" dirty="0"/>
          </a:p>
        </p:txBody>
      </p:sp>
      <p:sp>
        <p:nvSpPr>
          <p:cNvPr id="1372" name="Google Shape;1372;p32"/>
          <p:cNvSpPr txBox="1">
            <a:spLocks noGrp="1"/>
          </p:cNvSpPr>
          <p:nvPr>
            <p:ph type="title" idx="9"/>
          </p:nvPr>
        </p:nvSpPr>
        <p:spPr>
          <a:xfrm>
            <a:off x="640190" y="1718000"/>
            <a:ext cx="9501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1373" name="Google Shape;1373;p32"/>
          <p:cNvSpPr txBox="1">
            <a:spLocks noGrp="1"/>
          </p:cNvSpPr>
          <p:nvPr>
            <p:ph type="title" idx="13"/>
          </p:nvPr>
        </p:nvSpPr>
        <p:spPr>
          <a:xfrm>
            <a:off x="4755700" y="1718011"/>
            <a:ext cx="10776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1374" name="Google Shape;1374;p32"/>
          <p:cNvSpPr txBox="1">
            <a:spLocks noGrp="1"/>
          </p:cNvSpPr>
          <p:nvPr>
            <p:ph type="title" idx="14"/>
          </p:nvPr>
        </p:nvSpPr>
        <p:spPr>
          <a:xfrm>
            <a:off x="640412" y="3036538"/>
            <a:ext cx="9501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1375" name="Google Shape;1375;p32"/>
          <p:cNvSpPr txBox="1">
            <a:spLocks noGrp="1"/>
          </p:cNvSpPr>
          <p:nvPr>
            <p:ph type="title" idx="15"/>
          </p:nvPr>
        </p:nvSpPr>
        <p:spPr>
          <a:xfrm>
            <a:off x="4748688" y="3036538"/>
            <a:ext cx="950100" cy="76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3" name="Subtitle 2">
            <a:extLst>
              <a:ext uri="{FF2B5EF4-FFF2-40B4-BE49-F238E27FC236}">
                <a16:creationId xmlns:a16="http://schemas.microsoft.com/office/drawing/2014/main" id="{5631F4B7-76BA-4A3C-8A59-FB4E180D5BA8}"/>
              </a:ext>
            </a:extLst>
          </p:cNvPr>
          <p:cNvSpPr>
            <a:spLocks noGrp="1"/>
          </p:cNvSpPr>
          <p:nvPr>
            <p:ph type="subTitle" idx="1"/>
          </p:nvPr>
        </p:nvSpPr>
        <p:spPr>
          <a:xfrm>
            <a:off x="1597145" y="2088911"/>
            <a:ext cx="2733000" cy="484800"/>
          </a:xfrm>
        </p:spPr>
        <p:txBody>
          <a:bodyPr/>
          <a:lstStyle/>
          <a:p>
            <a:r>
              <a:rPr lang="en-US" dirty="0"/>
              <a:t>Our approaches to design the suitable database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6706-1F5A-43F9-AB9C-6D67B1C279A7}"/>
              </a:ext>
            </a:extLst>
          </p:cNvPr>
          <p:cNvSpPr>
            <a:spLocks noGrp="1"/>
          </p:cNvSpPr>
          <p:nvPr>
            <p:ph type="title"/>
          </p:nvPr>
        </p:nvSpPr>
        <p:spPr/>
        <p:txBody>
          <a:bodyPr/>
          <a:lstStyle/>
          <a:p>
            <a:r>
              <a:rPr lang="en-US" dirty="0"/>
              <a:t>Frontend</a:t>
            </a:r>
          </a:p>
        </p:txBody>
      </p:sp>
      <p:sp>
        <p:nvSpPr>
          <p:cNvPr id="3" name="Text Placeholder 2">
            <a:extLst>
              <a:ext uri="{FF2B5EF4-FFF2-40B4-BE49-F238E27FC236}">
                <a16:creationId xmlns:a16="http://schemas.microsoft.com/office/drawing/2014/main" id="{243EA53D-4549-466B-ABBF-5CFB46C808A6}"/>
              </a:ext>
            </a:extLst>
          </p:cNvPr>
          <p:cNvSpPr>
            <a:spLocks noGrp="1"/>
          </p:cNvSpPr>
          <p:nvPr>
            <p:ph type="body" idx="1"/>
          </p:nvPr>
        </p:nvSpPr>
        <p:spPr/>
        <p:txBody>
          <a:bodyPr/>
          <a:lstStyle/>
          <a:p>
            <a:pPr marL="438150" indent="-285750">
              <a:lnSpc>
                <a:spcPct val="150000"/>
              </a:lnSpc>
              <a:buFont typeface="Arial"/>
              <a:buChar char="•"/>
            </a:pPr>
            <a:r>
              <a:rPr lang="en-US" sz="1600" dirty="0"/>
              <a:t>We used HTML input validations to ensure the data entered by normal users are correct and ready to be input in the database.</a:t>
            </a:r>
            <a:endParaRPr lang="en-US" dirty="0"/>
          </a:p>
          <a:p>
            <a:pPr marL="438150" indent="-285750">
              <a:lnSpc>
                <a:spcPct val="150000"/>
              </a:lnSpc>
              <a:buFont typeface="Arial"/>
              <a:buChar char="•"/>
            </a:pPr>
            <a:r>
              <a:rPr lang="en-US" sz="1600" dirty="0"/>
              <a:t>Basic customer login with no authentication is implemented and logs in as the first customer in the database</a:t>
            </a:r>
            <a:r>
              <a:rPr lang="en-US" sz="1600"/>
              <a:t>. </a:t>
            </a:r>
            <a:endParaRPr lang="en-US" sz="1600" dirty="0"/>
          </a:p>
          <a:p>
            <a:pPr marL="438150" indent="-285750">
              <a:lnSpc>
                <a:spcPct val="150000"/>
              </a:lnSpc>
              <a:buFont typeface="Arial"/>
              <a:buChar char="•"/>
            </a:pPr>
            <a:r>
              <a:rPr lang="en-US" sz="1600" dirty="0"/>
              <a:t>Admin dashboard is available and contains the options that are available to the admin</a:t>
            </a:r>
          </a:p>
          <a:p>
            <a:pPr marL="438150" indent="-285750">
              <a:lnSpc>
                <a:spcPct val="150000"/>
              </a:lnSpc>
              <a:buFont typeface="Arial"/>
              <a:buChar char="•"/>
            </a:pPr>
            <a:r>
              <a:rPr lang="en-US" sz="1600" dirty="0"/>
              <a:t>Customers can</a:t>
            </a:r>
            <a:r>
              <a:rPr lang="en-US" sz="1600" dirty="0">
                <a:highlight>
                  <a:srgbClr val="800000"/>
                </a:highlight>
              </a:rPr>
              <a:t> </a:t>
            </a:r>
            <a:r>
              <a:rPr lang="en-US" sz="1600" b="1" dirty="0">
                <a:highlight>
                  <a:srgbClr val="800000"/>
                </a:highlight>
              </a:rPr>
              <a:t>file claims</a:t>
            </a:r>
            <a:r>
              <a:rPr lang="en-US" sz="1600" dirty="0"/>
              <a:t>, </a:t>
            </a:r>
            <a:r>
              <a:rPr lang="en-US" sz="1600" b="1" dirty="0">
                <a:highlight>
                  <a:srgbClr val="800000"/>
                </a:highlight>
              </a:rPr>
              <a:t>add dependents</a:t>
            </a:r>
            <a:r>
              <a:rPr lang="en-US" sz="1600" dirty="0"/>
              <a:t>, </a:t>
            </a:r>
            <a:r>
              <a:rPr lang="en-US" sz="1600" b="1" dirty="0">
                <a:highlight>
                  <a:srgbClr val="800000"/>
                </a:highlight>
              </a:rPr>
              <a:t>purchase plans</a:t>
            </a:r>
            <a:r>
              <a:rPr lang="en-US" sz="1600" dirty="0">
                <a:highlight>
                  <a:srgbClr val="800000"/>
                </a:highlight>
              </a:rPr>
              <a:t>,</a:t>
            </a:r>
            <a:r>
              <a:rPr lang="en-US" sz="1600" dirty="0"/>
              <a:t> </a:t>
            </a:r>
            <a:r>
              <a:rPr lang="en-US" sz="1600" b="1" dirty="0">
                <a:highlight>
                  <a:srgbClr val="800000"/>
                </a:highlight>
              </a:rPr>
              <a:t>view available hospitals</a:t>
            </a:r>
            <a:r>
              <a:rPr lang="en-US" sz="1600" dirty="0">
                <a:highlight>
                  <a:srgbClr val="800000"/>
                </a:highlight>
              </a:rPr>
              <a:t> </a:t>
            </a:r>
            <a:r>
              <a:rPr lang="en-US" sz="1600" dirty="0"/>
              <a:t>for themselves and each of their dependents, </a:t>
            </a:r>
            <a:r>
              <a:rPr lang="en-US" sz="1600" b="1" dirty="0">
                <a:highlight>
                  <a:srgbClr val="800000"/>
                </a:highlight>
              </a:rPr>
              <a:t>view their claims</a:t>
            </a:r>
            <a:r>
              <a:rPr lang="en-US" sz="1600" b="1" dirty="0"/>
              <a:t>. </a:t>
            </a:r>
          </a:p>
          <a:p>
            <a:pPr marL="152400" indent="0">
              <a:lnSpc>
                <a:spcPct val="150000"/>
              </a:lnSpc>
              <a:buNone/>
            </a:pPr>
            <a:endParaRPr lang="en-US" sz="1600" dirty="0"/>
          </a:p>
          <a:p>
            <a:pPr marL="152400" indent="0">
              <a:lnSpc>
                <a:spcPct val="150000"/>
              </a:lnSpc>
              <a:buNone/>
            </a:pPr>
            <a:endParaRPr lang="en-US" sz="1600" dirty="0"/>
          </a:p>
          <a:p>
            <a:pPr>
              <a:lnSpc>
                <a:spcPct val="150000"/>
              </a:lnSpc>
            </a:pPr>
            <a:endParaRPr lang="en-US" sz="1600" dirty="0"/>
          </a:p>
          <a:p>
            <a:pPr>
              <a:lnSpc>
                <a:spcPct val="150000"/>
              </a:lnSpc>
            </a:pPr>
            <a:endParaRPr lang="en-US" sz="1600" dirty="0"/>
          </a:p>
        </p:txBody>
      </p:sp>
    </p:spTree>
    <p:extLst>
      <p:ext uri="{BB962C8B-B14F-4D97-AF65-F5344CB8AC3E}">
        <p14:creationId xmlns:p14="http://schemas.microsoft.com/office/powerpoint/2010/main" val="1761123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6706-1F5A-43F9-AB9C-6D67B1C279A7}"/>
              </a:ext>
            </a:extLst>
          </p:cNvPr>
          <p:cNvSpPr>
            <a:spLocks noGrp="1"/>
          </p:cNvSpPr>
          <p:nvPr>
            <p:ph type="title"/>
          </p:nvPr>
        </p:nvSpPr>
        <p:spPr/>
        <p:txBody>
          <a:bodyPr/>
          <a:lstStyle/>
          <a:p>
            <a:r>
              <a:rPr lang="en-US" dirty="0"/>
              <a:t>Frontend</a:t>
            </a:r>
          </a:p>
        </p:txBody>
      </p:sp>
      <p:sp>
        <p:nvSpPr>
          <p:cNvPr id="3" name="Text Placeholder 2">
            <a:extLst>
              <a:ext uri="{FF2B5EF4-FFF2-40B4-BE49-F238E27FC236}">
                <a16:creationId xmlns:a16="http://schemas.microsoft.com/office/drawing/2014/main" id="{243EA53D-4549-466B-ABBF-5CFB46C808A6}"/>
              </a:ext>
            </a:extLst>
          </p:cNvPr>
          <p:cNvSpPr>
            <a:spLocks noGrp="1"/>
          </p:cNvSpPr>
          <p:nvPr>
            <p:ph type="body" idx="1"/>
          </p:nvPr>
        </p:nvSpPr>
        <p:spPr/>
        <p:txBody>
          <a:bodyPr/>
          <a:lstStyle/>
          <a:p>
            <a:pPr marL="438150" indent="-285750">
              <a:lnSpc>
                <a:spcPct val="150000"/>
              </a:lnSpc>
              <a:buFont typeface="Arial"/>
              <a:buChar char="•"/>
            </a:pPr>
            <a:r>
              <a:rPr lang="en-US" sz="1800" dirty="0"/>
              <a:t>We used JavaScript function to make our website responsive and limit what the user can do according to his plan.</a:t>
            </a:r>
            <a:endParaRPr lang="en-US" sz="1800"/>
          </a:p>
          <a:p>
            <a:pPr marL="438150" indent="-285750">
              <a:lnSpc>
                <a:spcPct val="150000"/>
              </a:lnSpc>
              <a:buFont typeface="Arial"/>
              <a:buChar char="•"/>
            </a:pPr>
            <a:endParaRPr lang="en-US" sz="1800" dirty="0"/>
          </a:p>
          <a:p>
            <a:pPr marL="152400" indent="0">
              <a:lnSpc>
                <a:spcPct val="150000"/>
              </a:lnSpc>
              <a:buNone/>
            </a:pPr>
            <a:endParaRPr lang="en-US" sz="1800" dirty="0"/>
          </a:p>
          <a:p>
            <a:pPr marL="152400" indent="0">
              <a:lnSpc>
                <a:spcPct val="150000"/>
              </a:lnSpc>
              <a:buNone/>
            </a:pPr>
            <a:endParaRPr lang="en-US" sz="1800" dirty="0"/>
          </a:p>
          <a:p>
            <a:pPr>
              <a:lnSpc>
                <a:spcPct val="150000"/>
              </a:lnSpc>
            </a:pPr>
            <a:endParaRPr lang="en-US" sz="1800" dirty="0"/>
          </a:p>
          <a:p>
            <a:pPr>
              <a:lnSpc>
                <a:spcPct val="150000"/>
              </a:lnSpc>
            </a:pPr>
            <a:endParaRPr lang="en-US" sz="1800" dirty="0"/>
          </a:p>
        </p:txBody>
      </p:sp>
    </p:spTree>
    <p:extLst>
      <p:ext uri="{BB962C8B-B14F-4D97-AF65-F5344CB8AC3E}">
        <p14:creationId xmlns:p14="http://schemas.microsoft.com/office/powerpoint/2010/main" val="1195116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79"/>
        <p:cNvGrpSpPr/>
        <p:nvPr/>
      </p:nvGrpSpPr>
      <p:grpSpPr>
        <a:xfrm>
          <a:off x="0" y="0"/>
          <a:ext cx="0" cy="0"/>
          <a:chOff x="0" y="0"/>
          <a:chExt cx="0" cy="0"/>
        </a:xfrm>
      </p:grpSpPr>
      <p:sp>
        <p:nvSpPr>
          <p:cNvPr id="1380" name="Google Shape;1380;p33"/>
          <p:cNvSpPr txBox="1">
            <a:spLocks noGrp="1"/>
          </p:cNvSpPr>
          <p:nvPr>
            <p:ph type="title"/>
          </p:nvPr>
        </p:nvSpPr>
        <p:spPr>
          <a:xfrm>
            <a:off x="2145138" y="2646435"/>
            <a:ext cx="4853700" cy="8418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b="0" dirty="0"/>
              <a:t>Backend</a:t>
            </a:r>
            <a:endParaRPr lang="en-US" dirty="0"/>
          </a:p>
        </p:txBody>
      </p:sp>
      <p:sp>
        <p:nvSpPr>
          <p:cNvPr id="1382" name="Google Shape;1382;p33"/>
          <p:cNvSpPr txBox="1">
            <a:spLocks noGrp="1"/>
          </p:cNvSpPr>
          <p:nvPr>
            <p:ph type="title" idx="2"/>
          </p:nvPr>
        </p:nvSpPr>
        <p:spPr>
          <a:xfrm>
            <a:off x="4009338" y="848579"/>
            <a:ext cx="1125300" cy="106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3</a:t>
            </a:r>
            <a:endParaRPr dirty="0"/>
          </a:p>
        </p:txBody>
      </p:sp>
    </p:spTree>
    <p:extLst>
      <p:ext uri="{BB962C8B-B14F-4D97-AF65-F5344CB8AC3E}">
        <p14:creationId xmlns:p14="http://schemas.microsoft.com/office/powerpoint/2010/main" val="4269386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92"/>
        <p:cNvGrpSpPr/>
        <p:nvPr/>
      </p:nvGrpSpPr>
      <p:grpSpPr>
        <a:xfrm>
          <a:off x="0" y="0"/>
          <a:ext cx="0" cy="0"/>
          <a:chOff x="0" y="0"/>
          <a:chExt cx="0" cy="0"/>
        </a:xfrm>
      </p:grpSpPr>
      <p:sp>
        <p:nvSpPr>
          <p:cNvPr id="1393" name="Google Shape;1393;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b="0" dirty="0"/>
              <a:t>Backend Topics</a:t>
            </a:r>
            <a:endParaRPr lang="en-US" dirty="0"/>
          </a:p>
        </p:txBody>
      </p:sp>
      <p:sp>
        <p:nvSpPr>
          <p:cNvPr id="1394" name="Google Shape;1394;p35"/>
          <p:cNvSpPr txBox="1">
            <a:spLocks noGrp="1"/>
          </p:cNvSpPr>
          <p:nvPr>
            <p:ph type="title" idx="2"/>
          </p:nvPr>
        </p:nvSpPr>
        <p:spPr>
          <a:xfrm>
            <a:off x="1596600" y="2832675"/>
            <a:ext cx="2742600" cy="558900"/>
          </a:xfrm>
          <a:prstGeom prst="rect">
            <a:avLst/>
          </a:prstGeom>
          <a:ln>
            <a:noFill/>
          </a:ln>
        </p:spPr>
        <p:txBody>
          <a:bodyPr spcFirstLastPara="1" wrap="square" lIns="91425" tIns="91425" rIns="91425" bIns="91425" anchor="t" anchorCtr="0">
            <a:noAutofit/>
          </a:bodyPr>
          <a:lstStyle/>
          <a:p>
            <a:r>
              <a:rPr lang="en" dirty="0"/>
              <a:t>Web backend</a:t>
            </a:r>
            <a:endParaRPr dirty="0"/>
          </a:p>
        </p:txBody>
      </p:sp>
      <p:sp>
        <p:nvSpPr>
          <p:cNvPr id="1397" name="Google Shape;1397;p35"/>
          <p:cNvSpPr txBox="1">
            <a:spLocks noGrp="1"/>
          </p:cNvSpPr>
          <p:nvPr>
            <p:ph type="subTitle" idx="4"/>
          </p:nvPr>
        </p:nvSpPr>
        <p:spPr>
          <a:xfrm>
            <a:off x="1631448" y="3257591"/>
            <a:ext cx="2742600" cy="1010700"/>
          </a:xfrm>
          <a:prstGeom prst="rect">
            <a:avLst/>
          </a:prstGeom>
          <a:ln>
            <a:noFill/>
          </a:ln>
        </p:spPr>
        <p:txBody>
          <a:bodyPr spcFirstLastPara="1" wrap="square" lIns="91425" tIns="91425" rIns="91425" bIns="91425" anchor="t" anchorCtr="0">
            <a:noAutofit/>
          </a:bodyPr>
          <a:lstStyle/>
          <a:p>
            <a:pPr marL="0" indent="0"/>
            <a:r>
              <a:rPr lang="en" dirty="0"/>
              <a:t>Providing data to render the HTML pages and handle the data we get from the users and modify the database according to it if possible</a:t>
            </a:r>
          </a:p>
        </p:txBody>
      </p:sp>
      <p:grpSp>
        <p:nvGrpSpPr>
          <p:cNvPr id="1398" name="Google Shape;1398;p35"/>
          <p:cNvGrpSpPr/>
          <p:nvPr/>
        </p:nvGrpSpPr>
        <p:grpSpPr>
          <a:xfrm>
            <a:off x="2740155" y="1698404"/>
            <a:ext cx="455508" cy="453657"/>
            <a:chOff x="1481575" y="1453250"/>
            <a:chExt cx="356925" cy="355475"/>
          </a:xfrm>
        </p:grpSpPr>
        <p:sp>
          <p:nvSpPr>
            <p:cNvPr id="1399" name="Google Shape;1399;p35"/>
            <p:cNvSpPr/>
            <p:nvPr/>
          </p:nvSpPr>
          <p:spPr>
            <a:xfrm>
              <a:off x="1482475" y="1453575"/>
              <a:ext cx="187850" cy="167300"/>
            </a:xfrm>
            <a:custGeom>
              <a:avLst/>
              <a:gdLst/>
              <a:ahLst/>
              <a:cxnLst/>
              <a:rect l="l" t="t" r="r" b="b"/>
              <a:pathLst>
                <a:path w="7514" h="6692" extrusionOk="0">
                  <a:moveTo>
                    <a:pt x="6680" y="822"/>
                  </a:moveTo>
                  <a:lnTo>
                    <a:pt x="6680" y="4191"/>
                  </a:lnTo>
                  <a:lnTo>
                    <a:pt x="834" y="4191"/>
                  </a:lnTo>
                  <a:lnTo>
                    <a:pt x="834" y="822"/>
                  </a:lnTo>
                  <a:close/>
                  <a:moveTo>
                    <a:pt x="4180" y="5001"/>
                  </a:moveTo>
                  <a:lnTo>
                    <a:pt x="4180" y="5834"/>
                  </a:lnTo>
                  <a:lnTo>
                    <a:pt x="3310" y="5834"/>
                  </a:lnTo>
                  <a:lnTo>
                    <a:pt x="3310" y="5001"/>
                  </a:lnTo>
                  <a:close/>
                  <a:moveTo>
                    <a:pt x="0" y="0"/>
                  </a:moveTo>
                  <a:lnTo>
                    <a:pt x="0" y="5025"/>
                  </a:lnTo>
                  <a:lnTo>
                    <a:pt x="2501" y="5025"/>
                  </a:lnTo>
                  <a:lnTo>
                    <a:pt x="2501" y="5858"/>
                  </a:lnTo>
                  <a:lnTo>
                    <a:pt x="1667" y="5858"/>
                  </a:lnTo>
                  <a:lnTo>
                    <a:pt x="1667" y="6692"/>
                  </a:lnTo>
                  <a:lnTo>
                    <a:pt x="5846" y="6692"/>
                  </a:lnTo>
                  <a:lnTo>
                    <a:pt x="5846" y="5858"/>
                  </a:lnTo>
                  <a:lnTo>
                    <a:pt x="5013" y="5858"/>
                  </a:lnTo>
                  <a:lnTo>
                    <a:pt x="5013" y="5025"/>
                  </a:lnTo>
                  <a:lnTo>
                    <a:pt x="7513" y="5025"/>
                  </a:lnTo>
                  <a:lnTo>
                    <a:pt x="75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5"/>
            <p:cNvSpPr/>
            <p:nvPr/>
          </p:nvSpPr>
          <p:spPr>
            <a:xfrm>
              <a:off x="1649450" y="1641400"/>
              <a:ext cx="187850" cy="167300"/>
            </a:xfrm>
            <a:custGeom>
              <a:avLst/>
              <a:gdLst/>
              <a:ahLst/>
              <a:cxnLst/>
              <a:rect l="l" t="t" r="r" b="b"/>
              <a:pathLst>
                <a:path w="7514" h="6692" extrusionOk="0">
                  <a:moveTo>
                    <a:pt x="6680" y="822"/>
                  </a:moveTo>
                  <a:lnTo>
                    <a:pt x="6680" y="4191"/>
                  </a:lnTo>
                  <a:lnTo>
                    <a:pt x="834" y="4191"/>
                  </a:lnTo>
                  <a:lnTo>
                    <a:pt x="834" y="822"/>
                  </a:lnTo>
                  <a:close/>
                  <a:moveTo>
                    <a:pt x="4192" y="5025"/>
                  </a:moveTo>
                  <a:lnTo>
                    <a:pt x="4192" y="5858"/>
                  </a:lnTo>
                  <a:lnTo>
                    <a:pt x="3335" y="5858"/>
                  </a:lnTo>
                  <a:lnTo>
                    <a:pt x="3335" y="5025"/>
                  </a:lnTo>
                  <a:close/>
                  <a:moveTo>
                    <a:pt x="1" y="0"/>
                  </a:moveTo>
                  <a:lnTo>
                    <a:pt x="1" y="5025"/>
                  </a:lnTo>
                  <a:lnTo>
                    <a:pt x="2501" y="5025"/>
                  </a:lnTo>
                  <a:lnTo>
                    <a:pt x="2501" y="5858"/>
                  </a:lnTo>
                  <a:lnTo>
                    <a:pt x="1668" y="5858"/>
                  </a:lnTo>
                  <a:lnTo>
                    <a:pt x="1668" y="6692"/>
                  </a:lnTo>
                  <a:lnTo>
                    <a:pt x="5847" y="6692"/>
                  </a:lnTo>
                  <a:lnTo>
                    <a:pt x="5847" y="5858"/>
                  </a:lnTo>
                  <a:lnTo>
                    <a:pt x="5013" y="5858"/>
                  </a:lnTo>
                  <a:lnTo>
                    <a:pt x="5013" y="5025"/>
                  </a:lnTo>
                  <a:lnTo>
                    <a:pt x="7514" y="5025"/>
                  </a:lnTo>
                  <a:lnTo>
                    <a:pt x="7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5"/>
            <p:cNvSpPr/>
            <p:nvPr/>
          </p:nvSpPr>
          <p:spPr>
            <a:xfrm>
              <a:off x="1795900" y="1558350"/>
              <a:ext cx="20875" cy="41700"/>
            </a:xfrm>
            <a:custGeom>
              <a:avLst/>
              <a:gdLst/>
              <a:ahLst/>
              <a:cxnLst/>
              <a:rect l="l" t="t" r="r" b="b"/>
              <a:pathLst>
                <a:path w="835" h="1668" extrusionOk="0">
                  <a:moveTo>
                    <a:pt x="1" y="0"/>
                  </a:moveTo>
                  <a:lnTo>
                    <a:pt x="1" y="1667"/>
                  </a:lnTo>
                  <a:lnTo>
                    <a:pt x="834" y="1667"/>
                  </a:lnTo>
                  <a:lnTo>
                    <a:pt x="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5"/>
            <p:cNvSpPr/>
            <p:nvPr/>
          </p:nvSpPr>
          <p:spPr>
            <a:xfrm>
              <a:off x="1691125" y="1474100"/>
              <a:ext cx="41700" cy="20875"/>
            </a:xfrm>
            <a:custGeom>
              <a:avLst/>
              <a:gdLst/>
              <a:ahLst/>
              <a:cxnLst/>
              <a:rect l="l" t="t" r="r" b="b"/>
              <a:pathLst>
                <a:path w="1668" h="835" extrusionOk="0">
                  <a:moveTo>
                    <a:pt x="1" y="1"/>
                  </a:moveTo>
                  <a:lnTo>
                    <a:pt x="1" y="834"/>
                  </a:lnTo>
                  <a:lnTo>
                    <a:pt x="1668" y="834"/>
                  </a:lnTo>
                  <a:lnTo>
                    <a:pt x="1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5"/>
            <p:cNvSpPr/>
            <p:nvPr/>
          </p:nvSpPr>
          <p:spPr>
            <a:xfrm>
              <a:off x="1481575" y="1725325"/>
              <a:ext cx="84275" cy="83400"/>
            </a:xfrm>
            <a:custGeom>
              <a:avLst/>
              <a:gdLst/>
              <a:ahLst/>
              <a:cxnLst/>
              <a:rect l="l" t="t" r="r" b="b"/>
              <a:pathLst>
                <a:path w="3371" h="3336" extrusionOk="0">
                  <a:moveTo>
                    <a:pt x="1298" y="1656"/>
                  </a:moveTo>
                  <a:cubicBezTo>
                    <a:pt x="1525" y="1656"/>
                    <a:pt x="1715" y="1846"/>
                    <a:pt x="1715" y="2073"/>
                  </a:cubicBezTo>
                  <a:cubicBezTo>
                    <a:pt x="1715" y="2287"/>
                    <a:pt x="1525" y="2489"/>
                    <a:pt x="1298" y="2489"/>
                  </a:cubicBezTo>
                  <a:cubicBezTo>
                    <a:pt x="1072" y="2489"/>
                    <a:pt x="882" y="2287"/>
                    <a:pt x="882" y="2073"/>
                  </a:cubicBezTo>
                  <a:cubicBezTo>
                    <a:pt x="882" y="1846"/>
                    <a:pt x="1072" y="1656"/>
                    <a:pt x="1298" y="1656"/>
                  </a:cubicBezTo>
                  <a:close/>
                  <a:moveTo>
                    <a:pt x="870" y="1"/>
                  </a:moveTo>
                  <a:lnTo>
                    <a:pt x="870" y="906"/>
                  </a:lnTo>
                  <a:cubicBezTo>
                    <a:pt x="358" y="1084"/>
                    <a:pt x="1" y="1572"/>
                    <a:pt x="36" y="2156"/>
                  </a:cubicBezTo>
                  <a:cubicBezTo>
                    <a:pt x="60" y="2787"/>
                    <a:pt x="584" y="3299"/>
                    <a:pt x="1203" y="3335"/>
                  </a:cubicBezTo>
                  <a:cubicBezTo>
                    <a:pt x="1222" y="3335"/>
                    <a:pt x="1240" y="3336"/>
                    <a:pt x="1258" y="3336"/>
                  </a:cubicBezTo>
                  <a:cubicBezTo>
                    <a:pt x="1817" y="3336"/>
                    <a:pt x="2280" y="2985"/>
                    <a:pt x="2453" y="2501"/>
                  </a:cubicBezTo>
                  <a:lnTo>
                    <a:pt x="3370" y="2501"/>
                  </a:lnTo>
                  <a:lnTo>
                    <a:pt x="3370" y="1668"/>
                  </a:lnTo>
                  <a:lnTo>
                    <a:pt x="2453" y="1668"/>
                  </a:lnTo>
                  <a:cubicBezTo>
                    <a:pt x="2334" y="1311"/>
                    <a:pt x="2060" y="1025"/>
                    <a:pt x="1691" y="906"/>
                  </a:cubicBezTo>
                  <a:lnTo>
                    <a:pt x="1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5"/>
            <p:cNvSpPr/>
            <p:nvPr/>
          </p:nvSpPr>
          <p:spPr>
            <a:xfrm>
              <a:off x="1754225" y="1453250"/>
              <a:ext cx="84275" cy="84275"/>
            </a:xfrm>
            <a:custGeom>
              <a:avLst/>
              <a:gdLst/>
              <a:ahLst/>
              <a:cxnLst/>
              <a:rect l="l" t="t" r="r" b="b"/>
              <a:pathLst>
                <a:path w="3371" h="3371" extrusionOk="0">
                  <a:moveTo>
                    <a:pt x="2084" y="823"/>
                  </a:moveTo>
                  <a:cubicBezTo>
                    <a:pt x="2311" y="823"/>
                    <a:pt x="2501" y="1014"/>
                    <a:pt x="2501" y="1240"/>
                  </a:cubicBezTo>
                  <a:cubicBezTo>
                    <a:pt x="2501" y="1466"/>
                    <a:pt x="2311" y="1656"/>
                    <a:pt x="2084" y="1656"/>
                  </a:cubicBezTo>
                  <a:cubicBezTo>
                    <a:pt x="1870" y="1656"/>
                    <a:pt x="1668" y="1466"/>
                    <a:pt x="1668" y="1240"/>
                  </a:cubicBezTo>
                  <a:cubicBezTo>
                    <a:pt x="1692" y="1014"/>
                    <a:pt x="1870" y="823"/>
                    <a:pt x="2084" y="823"/>
                  </a:cubicBezTo>
                  <a:close/>
                  <a:moveTo>
                    <a:pt x="2113" y="0"/>
                  </a:moveTo>
                  <a:cubicBezTo>
                    <a:pt x="1554" y="0"/>
                    <a:pt x="1091" y="351"/>
                    <a:pt x="918" y="835"/>
                  </a:cubicBezTo>
                  <a:lnTo>
                    <a:pt x="1" y="835"/>
                  </a:lnTo>
                  <a:lnTo>
                    <a:pt x="1" y="1668"/>
                  </a:lnTo>
                  <a:lnTo>
                    <a:pt x="918" y="1668"/>
                  </a:lnTo>
                  <a:cubicBezTo>
                    <a:pt x="1037" y="2026"/>
                    <a:pt x="1311" y="2311"/>
                    <a:pt x="1668" y="2430"/>
                  </a:cubicBezTo>
                  <a:lnTo>
                    <a:pt x="1668" y="3371"/>
                  </a:lnTo>
                  <a:lnTo>
                    <a:pt x="2501" y="3371"/>
                  </a:lnTo>
                  <a:lnTo>
                    <a:pt x="2501" y="2430"/>
                  </a:lnTo>
                  <a:cubicBezTo>
                    <a:pt x="3013" y="2252"/>
                    <a:pt x="3370" y="1764"/>
                    <a:pt x="3335" y="1180"/>
                  </a:cubicBezTo>
                  <a:cubicBezTo>
                    <a:pt x="3311" y="549"/>
                    <a:pt x="2787" y="37"/>
                    <a:pt x="2168" y="2"/>
                  </a:cubicBezTo>
                  <a:cubicBezTo>
                    <a:pt x="2149" y="1"/>
                    <a:pt x="2131" y="0"/>
                    <a:pt x="2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5"/>
            <p:cNvSpPr/>
            <p:nvPr/>
          </p:nvSpPr>
          <p:spPr>
            <a:xfrm>
              <a:off x="1503300" y="1661925"/>
              <a:ext cx="20575" cy="42600"/>
            </a:xfrm>
            <a:custGeom>
              <a:avLst/>
              <a:gdLst/>
              <a:ahLst/>
              <a:cxnLst/>
              <a:rect l="l" t="t" r="r" b="b"/>
              <a:pathLst>
                <a:path w="823" h="1704" extrusionOk="0">
                  <a:moveTo>
                    <a:pt x="1" y="1"/>
                  </a:moveTo>
                  <a:lnTo>
                    <a:pt x="1" y="1703"/>
                  </a:lnTo>
                  <a:lnTo>
                    <a:pt x="822" y="1703"/>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5"/>
            <p:cNvSpPr/>
            <p:nvPr/>
          </p:nvSpPr>
          <p:spPr>
            <a:xfrm>
              <a:off x="1586950" y="1767000"/>
              <a:ext cx="41700" cy="20875"/>
            </a:xfrm>
            <a:custGeom>
              <a:avLst/>
              <a:gdLst/>
              <a:ahLst/>
              <a:cxnLst/>
              <a:rect l="l" t="t" r="r" b="b"/>
              <a:pathLst>
                <a:path w="1668" h="835" extrusionOk="0">
                  <a:moveTo>
                    <a:pt x="1" y="1"/>
                  </a:moveTo>
                  <a:lnTo>
                    <a:pt x="1" y="834"/>
                  </a:lnTo>
                  <a:lnTo>
                    <a:pt x="1667" y="834"/>
                  </a:lnTo>
                  <a:lnTo>
                    <a:pt x="1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7" name="Google Shape;1407;p35"/>
          <p:cNvGrpSpPr/>
          <p:nvPr/>
        </p:nvGrpSpPr>
        <p:grpSpPr>
          <a:xfrm>
            <a:off x="6045597" y="1698363"/>
            <a:ext cx="397799" cy="453656"/>
            <a:chOff x="2159650" y="1453275"/>
            <a:chExt cx="311950" cy="355725"/>
          </a:xfrm>
        </p:grpSpPr>
        <p:sp>
          <p:nvSpPr>
            <p:cNvPr id="1408" name="Google Shape;1408;p35"/>
            <p:cNvSpPr/>
            <p:nvPr/>
          </p:nvSpPr>
          <p:spPr>
            <a:xfrm>
              <a:off x="2159650" y="1453275"/>
              <a:ext cx="311950" cy="355725"/>
            </a:xfrm>
            <a:custGeom>
              <a:avLst/>
              <a:gdLst/>
              <a:ahLst/>
              <a:cxnLst/>
              <a:rect l="l" t="t" r="r" b="b"/>
              <a:pathLst>
                <a:path w="12478" h="14229" extrusionOk="0">
                  <a:moveTo>
                    <a:pt x="11644" y="834"/>
                  </a:moveTo>
                  <a:lnTo>
                    <a:pt x="11644" y="3334"/>
                  </a:lnTo>
                  <a:lnTo>
                    <a:pt x="834" y="3334"/>
                  </a:lnTo>
                  <a:lnTo>
                    <a:pt x="834" y="834"/>
                  </a:lnTo>
                  <a:close/>
                  <a:moveTo>
                    <a:pt x="10835" y="4168"/>
                  </a:moveTo>
                  <a:lnTo>
                    <a:pt x="10835" y="5037"/>
                  </a:lnTo>
                  <a:lnTo>
                    <a:pt x="1679" y="5037"/>
                  </a:lnTo>
                  <a:lnTo>
                    <a:pt x="1679" y="4168"/>
                  </a:lnTo>
                  <a:close/>
                  <a:moveTo>
                    <a:pt x="11644" y="5846"/>
                  </a:moveTo>
                  <a:lnTo>
                    <a:pt x="11644" y="8347"/>
                  </a:lnTo>
                  <a:lnTo>
                    <a:pt x="834" y="8347"/>
                  </a:lnTo>
                  <a:lnTo>
                    <a:pt x="834" y="5846"/>
                  </a:lnTo>
                  <a:close/>
                  <a:moveTo>
                    <a:pt x="10835" y="9180"/>
                  </a:moveTo>
                  <a:lnTo>
                    <a:pt x="10835" y="10049"/>
                  </a:lnTo>
                  <a:lnTo>
                    <a:pt x="1679" y="10049"/>
                  </a:lnTo>
                  <a:lnTo>
                    <a:pt x="1679" y="9180"/>
                  </a:lnTo>
                  <a:close/>
                  <a:moveTo>
                    <a:pt x="11644" y="10883"/>
                  </a:moveTo>
                  <a:lnTo>
                    <a:pt x="11644" y="13383"/>
                  </a:lnTo>
                  <a:lnTo>
                    <a:pt x="834" y="13383"/>
                  </a:lnTo>
                  <a:lnTo>
                    <a:pt x="834" y="10883"/>
                  </a:lnTo>
                  <a:close/>
                  <a:moveTo>
                    <a:pt x="0" y="1"/>
                  </a:moveTo>
                  <a:lnTo>
                    <a:pt x="0" y="4168"/>
                  </a:lnTo>
                  <a:lnTo>
                    <a:pt x="834" y="4168"/>
                  </a:lnTo>
                  <a:lnTo>
                    <a:pt x="834" y="5037"/>
                  </a:lnTo>
                  <a:lnTo>
                    <a:pt x="0" y="5037"/>
                  </a:lnTo>
                  <a:lnTo>
                    <a:pt x="0" y="9204"/>
                  </a:lnTo>
                  <a:lnTo>
                    <a:pt x="834" y="9204"/>
                  </a:lnTo>
                  <a:lnTo>
                    <a:pt x="834" y="10061"/>
                  </a:lnTo>
                  <a:lnTo>
                    <a:pt x="0" y="10061"/>
                  </a:lnTo>
                  <a:lnTo>
                    <a:pt x="0" y="14228"/>
                  </a:lnTo>
                  <a:lnTo>
                    <a:pt x="12478" y="14228"/>
                  </a:lnTo>
                  <a:lnTo>
                    <a:pt x="12478" y="10061"/>
                  </a:lnTo>
                  <a:lnTo>
                    <a:pt x="11644" y="10061"/>
                  </a:lnTo>
                  <a:lnTo>
                    <a:pt x="11644" y="9204"/>
                  </a:lnTo>
                  <a:lnTo>
                    <a:pt x="12478" y="9204"/>
                  </a:lnTo>
                  <a:lnTo>
                    <a:pt x="12478" y="5037"/>
                  </a:lnTo>
                  <a:lnTo>
                    <a:pt x="11644" y="5037"/>
                  </a:lnTo>
                  <a:lnTo>
                    <a:pt x="11644" y="4168"/>
                  </a:lnTo>
                  <a:lnTo>
                    <a:pt x="12478" y="4168"/>
                  </a:lnTo>
                  <a:lnTo>
                    <a:pt x="1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5"/>
            <p:cNvSpPr/>
            <p:nvPr/>
          </p:nvSpPr>
          <p:spPr>
            <a:xfrm>
              <a:off x="2201325" y="1494950"/>
              <a:ext cx="20850" cy="20850"/>
            </a:xfrm>
            <a:custGeom>
              <a:avLst/>
              <a:gdLst/>
              <a:ahLst/>
              <a:cxnLst/>
              <a:rect l="l" t="t" r="r" b="b"/>
              <a:pathLst>
                <a:path w="834" h="834" extrusionOk="0">
                  <a:moveTo>
                    <a:pt x="0" y="0"/>
                  </a:moveTo>
                  <a:lnTo>
                    <a:pt x="0" y="834"/>
                  </a:lnTo>
                  <a:lnTo>
                    <a:pt x="833" y="834"/>
                  </a:lnTo>
                  <a:lnTo>
                    <a:pt x="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5"/>
            <p:cNvSpPr/>
            <p:nvPr/>
          </p:nvSpPr>
          <p:spPr>
            <a:xfrm>
              <a:off x="2242975" y="1494950"/>
              <a:ext cx="20875" cy="20850"/>
            </a:xfrm>
            <a:custGeom>
              <a:avLst/>
              <a:gdLst/>
              <a:ahLst/>
              <a:cxnLst/>
              <a:rect l="l" t="t" r="r" b="b"/>
              <a:pathLst>
                <a:path w="835" h="834" extrusionOk="0">
                  <a:moveTo>
                    <a:pt x="1" y="0"/>
                  </a:moveTo>
                  <a:lnTo>
                    <a:pt x="1" y="834"/>
                  </a:lnTo>
                  <a:lnTo>
                    <a:pt x="834" y="834"/>
                  </a:lnTo>
                  <a:lnTo>
                    <a:pt x="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5"/>
            <p:cNvSpPr/>
            <p:nvPr/>
          </p:nvSpPr>
          <p:spPr>
            <a:xfrm>
              <a:off x="2284650" y="1494950"/>
              <a:ext cx="20875" cy="20850"/>
            </a:xfrm>
            <a:custGeom>
              <a:avLst/>
              <a:gdLst/>
              <a:ahLst/>
              <a:cxnLst/>
              <a:rect l="l" t="t" r="r" b="b"/>
              <a:pathLst>
                <a:path w="835" h="834" extrusionOk="0">
                  <a:moveTo>
                    <a:pt x="1" y="0"/>
                  </a:moveTo>
                  <a:lnTo>
                    <a:pt x="1" y="834"/>
                  </a:lnTo>
                  <a:lnTo>
                    <a:pt x="834" y="834"/>
                  </a:lnTo>
                  <a:lnTo>
                    <a:pt x="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5"/>
            <p:cNvSpPr/>
            <p:nvPr/>
          </p:nvSpPr>
          <p:spPr>
            <a:xfrm>
              <a:off x="2368000" y="1494950"/>
              <a:ext cx="62525" cy="20850"/>
            </a:xfrm>
            <a:custGeom>
              <a:avLst/>
              <a:gdLst/>
              <a:ahLst/>
              <a:cxnLst/>
              <a:rect l="l" t="t" r="r" b="b"/>
              <a:pathLst>
                <a:path w="2501" h="834" extrusionOk="0">
                  <a:moveTo>
                    <a:pt x="1" y="0"/>
                  </a:moveTo>
                  <a:lnTo>
                    <a:pt x="1" y="834"/>
                  </a:lnTo>
                  <a:lnTo>
                    <a:pt x="2501" y="834"/>
                  </a:lnTo>
                  <a:lnTo>
                    <a:pt x="25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5"/>
            <p:cNvSpPr/>
            <p:nvPr/>
          </p:nvSpPr>
          <p:spPr>
            <a:xfrm>
              <a:off x="2201325" y="1620250"/>
              <a:ext cx="20850" cy="20875"/>
            </a:xfrm>
            <a:custGeom>
              <a:avLst/>
              <a:gdLst/>
              <a:ahLst/>
              <a:cxnLst/>
              <a:rect l="l" t="t" r="r" b="b"/>
              <a:pathLst>
                <a:path w="834" h="835" extrusionOk="0">
                  <a:moveTo>
                    <a:pt x="0" y="1"/>
                  </a:moveTo>
                  <a:lnTo>
                    <a:pt x="0" y="834"/>
                  </a:lnTo>
                  <a:lnTo>
                    <a:pt x="833" y="834"/>
                  </a:lnTo>
                  <a:lnTo>
                    <a:pt x="8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5"/>
            <p:cNvSpPr/>
            <p:nvPr/>
          </p:nvSpPr>
          <p:spPr>
            <a:xfrm>
              <a:off x="2242975" y="1620250"/>
              <a:ext cx="20875" cy="20875"/>
            </a:xfrm>
            <a:custGeom>
              <a:avLst/>
              <a:gdLst/>
              <a:ahLst/>
              <a:cxnLst/>
              <a:rect l="l" t="t" r="r" b="b"/>
              <a:pathLst>
                <a:path w="835" h="835" extrusionOk="0">
                  <a:moveTo>
                    <a:pt x="1" y="1"/>
                  </a:moveTo>
                  <a:lnTo>
                    <a:pt x="1" y="834"/>
                  </a:lnTo>
                  <a:lnTo>
                    <a:pt x="834" y="834"/>
                  </a:lnTo>
                  <a:lnTo>
                    <a:pt x="8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2284650" y="1620250"/>
              <a:ext cx="20875" cy="20875"/>
            </a:xfrm>
            <a:custGeom>
              <a:avLst/>
              <a:gdLst/>
              <a:ahLst/>
              <a:cxnLst/>
              <a:rect l="l" t="t" r="r" b="b"/>
              <a:pathLst>
                <a:path w="835" h="835" extrusionOk="0">
                  <a:moveTo>
                    <a:pt x="1" y="1"/>
                  </a:moveTo>
                  <a:lnTo>
                    <a:pt x="1" y="834"/>
                  </a:lnTo>
                  <a:lnTo>
                    <a:pt x="834" y="834"/>
                  </a:lnTo>
                  <a:lnTo>
                    <a:pt x="8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2368000" y="1620250"/>
              <a:ext cx="62525" cy="20875"/>
            </a:xfrm>
            <a:custGeom>
              <a:avLst/>
              <a:gdLst/>
              <a:ahLst/>
              <a:cxnLst/>
              <a:rect l="l" t="t" r="r" b="b"/>
              <a:pathLst>
                <a:path w="2501" h="835" extrusionOk="0">
                  <a:moveTo>
                    <a:pt x="1" y="1"/>
                  </a:moveTo>
                  <a:lnTo>
                    <a:pt x="1" y="834"/>
                  </a:lnTo>
                  <a:lnTo>
                    <a:pt x="2501" y="834"/>
                  </a:lnTo>
                  <a:lnTo>
                    <a:pt x="2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2201325" y="1746175"/>
              <a:ext cx="20850" cy="20850"/>
            </a:xfrm>
            <a:custGeom>
              <a:avLst/>
              <a:gdLst/>
              <a:ahLst/>
              <a:cxnLst/>
              <a:rect l="l" t="t" r="r" b="b"/>
              <a:pathLst>
                <a:path w="834" h="834" extrusionOk="0">
                  <a:moveTo>
                    <a:pt x="0" y="0"/>
                  </a:moveTo>
                  <a:lnTo>
                    <a:pt x="0" y="834"/>
                  </a:lnTo>
                  <a:lnTo>
                    <a:pt x="833" y="834"/>
                  </a:lnTo>
                  <a:lnTo>
                    <a:pt x="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2242975" y="1746175"/>
              <a:ext cx="20875" cy="20850"/>
            </a:xfrm>
            <a:custGeom>
              <a:avLst/>
              <a:gdLst/>
              <a:ahLst/>
              <a:cxnLst/>
              <a:rect l="l" t="t" r="r" b="b"/>
              <a:pathLst>
                <a:path w="835" h="834" extrusionOk="0">
                  <a:moveTo>
                    <a:pt x="1" y="0"/>
                  </a:moveTo>
                  <a:lnTo>
                    <a:pt x="1" y="834"/>
                  </a:lnTo>
                  <a:lnTo>
                    <a:pt x="834" y="834"/>
                  </a:lnTo>
                  <a:lnTo>
                    <a:pt x="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2284650" y="1746175"/>
              <a:ext cx="20875" cy="20850"/>
            </a:xfrm>
            <a:custGeom>
              <a:avLst/>
              <a:gdLst/>
              <a:ahLst/>
              <a:cxnLst/>
              <a:rect l="l" t="t" r="r" b="b"/>
              <a:pathLst>
                <a:path w="835" h="834" extrusionOk="0">
                  <a:moveTo>
                    <a:pt x="1" y="0"/>
                  </a:moveTo>
                  <a:lnTo>
                    <a:pt x="1" y="834"/>
                  </a:lnTo>
                  <a:lnTo>
                    <a:pt x="834" y="834"/>
                  </a:lnTo>
                  <a:lnTo>
                    <a:pt x="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2368000" y="1746175"/>
              <a:ext cx="62525" cy="20850"/>
            </a:xfrm>
            <a:custGeom>
              <a:avLst/>
              <a:gdLst/>
              <a:ahLst/>
              <a:cxnLst/>
              <a:rect l="l" t="t" r="r" b="b"/>
              <a:pathLst>
                <a:path w="2501" h="834" extrusionOk="0">
                  <a:moveTo>
                    <a:pt x="1" y="0"/>
                  </a:moveTo>
                  <a:lnTo>
                    <a:pt x="1" y="834"/>
                  </a:lnTo>
                  <a:lnTo>
                    <a:pt x="2501" y="834"/>
                  </a:lnTo>
                  <a:lnTo>
                    <a:pt x="25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394;p35">
            <a:extLst>
              <a:ext uri="{FF2B5EF4-FFF2-40B4-BE49-F238E27FC236}">
                <a16:creationId xmlns:a16="http://schemas.microsoft.com/office/drawing/2014/main" id="{04DA110C-E4AB-4755-B36E-6DCE4402AD6E}"/>
              </a:ext>
            </a:extLst>
          </p:cNvPr>
          <p:cNvSpPr txBox="1">
            <a:spLocks/>
          </p:cNvSpPr>
          <p:nvPr/>
        </p:nvSpPr>
        <p:spPr>
          <a:xfrm>
            <a:off x="4641348" y="2831746"/>
            <a:ext cx="3202587" cy="565869"/>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Poppins"/>
              <a:buNone/>
              <a:defRPr sz="23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r>
              <a:rPr lang="en-US" dirty="0"/>
              <a:t>Database handling</a:t>
            </a:r>
          </a:p>
        </p:txBody>
      </p:sp>
      <p:sp>
        <p:nvSpPr>
          <p:cNvPr id="5" name="Google Shape;1397;p35">
            <a:extLst>
              <a:ext uri="{FF2B5EF4-FFF2-40B4-BE49-F238E27FC236}">
                <a16:creationId xmlns:a16="http://schemas.microsoft.com/office/drawing/2014/main" id="{F710D175-03B4-4AC1-AF69-BE498BE8B867}"/>
              </a:ext>
            </a:extLst>
          </p:cNvPr>
          <p:cNvSpPr txBox="1">
            <a:spLocks/>
          </p:cNvSpPr>
          <p:nvPr/>
        </p:nvSpPr>
        <p:spPr>
          <a:xfrm>
            <a:off x="4872271" y="3229713"/>
            <a:ext cx="2742600" cy="10107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8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800"/>
              <a:buFont typeface="DM Sans"/>
              <a:buNone/>
              <a:defRPr sz="2800" b="0" i="0" u="none" strike="noStrike" cap="none">
                <a:solidFill>
                  <a:schemeClr val="dk1"/>
                </a:solidFill>
                <a:latin typeface="DM Sans"/>
                <a:ea typeface="DM Sans"/>
                <a:cs typeface="DM Sans"/>
                <a:sym typeface="DM Sans"/>
              </a:defRPr>
            </a:lvl9pPr>
          </a:lstStyle>
          <a:p>
            <a:pPr marL="0" indent="0"/>
            <a:r>
              <a:rPr lang="en" dirty="0"/>
              <a:t>Handles getting, adding and modifying data in the database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4FC8-1C03-4D5C-A9B8-F11D02E40DA8}"/>
              </a:ext>
            </a:extLst>
          </p:cNvPr>
          <p:cNvSpPr>
            <a:spLocks noGrp="1"/>
          </p:cNvSpPr>
          <p:nvPr>
            <p:ph type="title"/>
          </p:nvPr>
        </p:nvSpPr>
        <p:spPr/>
        <p:txBody>
          <a:bodyPr/>
          <a:lstStyle/>
          <a:p>
            <a:r>
              <a:rPr lang="en" dirty="0"/>
              <a:t>Backend</a:t>
            </a:r>
            <a:endParaRPr lang="en-US" dirty="0"/>
          </a:p>
        </p:txBody>
      </p:sp>
      <p:sp>
        <p:nvSpPr>
          <p:cNvPr id="3" name="Text Placeholder 2">
            <a:extLst>
              <a:ext uri="{FF2B5EF4-FFF2-40B4-BE49-F238E27FC236}">
                <a16:creationId xmlns:a16="http://schemas.microsoft.com/office/drawing/2014/main" id="{84090A67-DD54-498E-9E42-87D05F3E9333}"/>
              </a:ext>
            </a:extLst>
          </p:cNvPr>
          <p:cNvSpPr>
            <a:spLocks noGrp="1"/>
          </p:cNvSpPr>
          <p:nvPr>
            <p:ph type="body" idx="1"/>
          </p:nvPr>
        </p:nvSpPr>
        <p:spPr/>
        <p:txBody>
          <a:bodyPr/>
          <a:lstStyle/>
          <a:p>
            <a:pPr>
              <a:buFont typeface="Arial"/>
              <a:buChar char="•"/>
            </a:pPr>
            <a:r>
              <a:rPr lang="en-US" sz="1400" dirty="0"/>
              <a:t>In the Backend we:</a:t>
            </a:r>
          </a:p>
          <a:p>
            <a:pPr>
              <a:buFont typeface="Arial"/>
              <a:buChar char="•"/>
            </a:pPr>
            <a:endParaRPr lang="en-US" sz="1400" dirty="0"/>
          </a:p>
          <a:p>
            <a:pPr marL="323850" indent="-171450">
              <a:buFont typeface="Arial"/>
              <a:buChar char="•"/>
            </a:pPr>
            <a:r>
              <a:rPr lang="en-US" sz="1400" dirty="0"/>
              <a:t>Used library '</a:t>
            </a:r>
            <a:r>
              <a:rPr lang="en-US" sz="1400" dirty="0" err="1"/>
              <a:t>mysql</a:t>
            </a:r>
            <a:r>
              <a:rPr lang="en-US" sz="1400" dirty="0"/>
              <a:t>-connector-python' to run pure MySQL queries </a:t>
            </a:r>
          </a:p>
          <a:p>
            <a:pPr lvl="1">
              <a:lnSpc>
                <a:spcPct val="114999"/>
              </a:lnSpc>
            </a:pPr>
            <a:r>
              <a:rPr lang="en-US" sz="1600" dirty="0"/>
              <a:t>Create the database if it doesn't exist (with some demo data) </a:t>
            </a:r>
          </a:p>
          <a:p>
            <a:pPr lvl="1">
              <a:lnSpc>
                <a:spcPct val="114999"/>
              </a:lnSpc>
            </a:pPr>
            <a:r>
              <a:rPr lang="en-US" sz="1600" dirty="0"/>
              <a:t>Get data from the database.</a:t>
            </a:r>
          </a:p>
          <a:p>
            <a:pPr lvl="1">
              <a:lnSpc>
                <a:spcPct val="114999"/>
              </a:lnSpc>
            </a:pPr>
            <a:r>
              <a:rPr lang="en-US" sz="1600" dirty="0"/>
              <a:t>Add records to the database.</a:t>
            </a:r>
          </a:p>
          <a:p>
            <a:pPr lvl="1">
              <a:lnSpc>
                <a:spcPct val="114999"/>
              </a:lnSpc>
            </a:pPr>
            <a:r>
              <a:rPr lang="en-US" sz="1600" dirty="0"/>
              <a:t>Alter data inside the database.</a:t>
            </a:r>
          </a:p>
          <a:p>
            <a:pPr lvl="1">
              <a:lnSpc>
                <a:spcPct val="114999"/>
              </a:lnSpc>
            </a:pPr>
            <a:endParaRPr lang="en-US" sz="1600" dirty="0"/>
          </a:p>
          <a:p>
            <a:pPr lvl="1">
              <a:lnSpc>
                <a:spcPct val="114999"/>
              </a:lnSpc>
            </a:pPr>
            <a:endParaRPr lang="en-US" sz="1600" dirty="0"/>
          </a:p>
          <a:p>
            <a:pPr lvl="1">
              <a:lnSpc>
                <a:spcPct val="114999"/>
              </a:lnSpc>
            </a:pPr>
            <a:endParaRPr lang="en-US" sz="1600" dirty="0"/>
          </a:p>
          <a:p>
            <a:endParaRPr lang="en-US" sz="1400" dirty="0"/>
          </a:p>
        </p:txBody>
      </p:sp>
    </p:spTree>
    <p:extLst>
      <p:ext uri="{BB962C8B-B14F-4D97-AF65-F5344CB8AC3E}">
        <p14:creationId xmlns:p14="http://schemas.microsoft.com/office/powerpoint/2010/main" val="1167795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4FC8-1C03-4D5C-A9B8-F11D02E40DA8}"/>
              </a:ext>
            </a:extLst>
          </p:cNvPr>
          <p:cNvSpPr>
            <a:spLocks noGrp="1"/>
          </p:cNvSpPr>
          <p:nvPr>
            <p:ph type="title"/>
          </p:nvPr>
        </p:nvSpPr>
        <p:spPr/>
        <p:txBody>
          <a:bodyPr/>
          <a:lstStyle/>
          <a:p>
            <a:r>
              <a:rPr lang="en" dirty="0"/>
              <a:t>Backend</a:t>
            </a:r>
            <a:endParaRPr lang="en-US" dirty="0"/>
          </a:p>
        </p:txBody>
      </p:sp>
      <p:sp>
        <p:nvSpPr>
          <p:cNvPr id="3" name="Text Placeholder 2">
            <a:extLst>
              <a:ext uri="{FF2B5EF4-FFF2-40B4-BE49-F238E27FC236}">
                <a16:creationId xmlns:a16="http://schemas.microsoft.com/office/drawing/2014/main" id="{84090A67-DD54-498E-9E42-87D05F3E9333}"/>
              </a:ext>
            </a:extLst>
          </p:cNvPr>
          <p:cNvSpPr>
            <a:spLocks noGrp="1"/>
          </p:cNvSpPr>
          <p:nvPr>
            <p:ph type="body" idx="1"/>
          </p:nvPr>
        </p:nvSpPr>
        <p:spPr/>
        <p:txBody>
          <a:bodyPr/>
          <a:lstStyle/>
          <a:p>
            <a:pPr marL="152400" indent="0">
              <a:buNone/>
            </a:pPr>
            <a:r>
              <a:rPr lang="en-US" sz="1400" dirty="0"/>
              <a:t>In the Backend we:</a:t>
            </a:r>
          </a:p>
          <a:p>
            <a:pPr>
              <a:buFont typeface="Arial"/>
              <a:buChar char="•"/>
            </a:pPr>
            <a:endParaRPr lang="en-US" sz="1400" dirty="0"/>
          </a:p>
          <a:p>
            <a:pPr marL="323850" indent="-171450">
              <a:lnSpc>
                <a:spcPct val="150000"/>
              </a:lnSpc>
              <a:buFont typeface="Arial"/>
              <a:buChar char="•"/>
            </a:pPr>
            <a:r>
              <a:rPr lang="en-US" sz="1400" dirty="0"/>
              <a:t>     Received data from users  sent by 'POST' and 'GET' requests and checked if all the data are correct in format and then use it to generate new pages of manipulating the database.</a:t>
            </a:r>
          </a:p>
          <a:p>
            <a:pPr marL="152400" indent="0">
              <a:lnSpc>
                <a:spcPct val="150000"/>
              </a:lnSpc>
              <a:buNone/>
            </a:pPr>
            <a:r>
              <a:rPr lang="en-US" sz="1400" dirty="0"/>
              <a:t>And if the data is incorrect we show a flash message to the user containing instructions about what might be wrong.</a:t>
            </a:r>
          </a:p>
          <a:p>
            <a:pPr lvl="1">
              <a:lnSpc>
                <a:spcPct val="114999"/>
              </a:lnSpc>
            </a:pPr>
            <a:endParaRPr lang="en-US" sz="1600" dirty="0"/>
          </a:p>
          <a:p>
            <a:pPr lvl="1">
              <a:lnSpc>
                <a:spcPct val="114999"/>
              </a:lnSpc>
            </a:pPr>
            <a:endParaRPr lang="en-US" sz="1600" dirty="0"/>
          </a:p>
          <a:p>
            <a:pPr lvl="1">
              <a:lnSpc>
                <a:spcPct val="114999"/>
              </a:lnSpc>
            </a:pPr>
            <a:endParaRPr lang="en-US" sz="1600" dirty="0"/>
          </a:p>
          <a:p>
            <a:endParaRPr lang="en-US" sz="1400" dirty="0"/>
          </a:p>
        </p:txBody>
      </p:sp>
    </p:spTree>
    <p:extLst>
      <p:ext uri="{BB962C8B-B14F-4D97-AF65-F5344CB8AC3E}">
        <p14:creationId xmlns:p14="http://schemas.microsoft.com/office/powerpoint/2010/main" val="2354125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79"/>
        <p:cNvGrpSpPr/>
        <p:nvPr/>
      </p:nvGrpSpPr>
      <p:grpSpPr>
        <a:xfrm>
          <a:off x="0" y="0"/>
          <a:ext cx="0" cy="0"/>
          <a:chOff x="0" y="0"/>
          <a:chExt cx="0" cy="0"/>
        </a:xfrm>
      </p:grpSpPr>
      <p:sp>
        <p:nvSpPr>
          <p:cNvPr id="1380" name="Google Shape;1380;p33"/>
          <p:cNvSpPr txBox="1">
            <a:spLocks noGrp="1"/>
          </p:cNvSpPr>
          <p:nvPr>
            <p:ph type="title"/>
          </p:nvPr>
        </p:nvSpPr>
        <p:spPr>
          <a:xfrm>
            <a:off x="2145138" y="2646435"/>
            <a:ext cx="4853700" cy="8418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b="0" dirty="0"/>
              <a:t>Final Results</a:t>
            </a:r>
            <a:endParaRPr lang="en-US" dirty="0"/>
          </a:p>
        </p:txBody>
      </p:sp>
      <p:sp>
        <p:nvSpPr>
          <p:cNvPr id="1382" name="Google Shape;1382;p33"/>
          <p:cNvSpPr txBox="1">
            <a:spLocks noGrp="1"/>
          </p:cNvSpPr>
          <p:nvPr>
            <p:ph type="title" idx="2"/>
          </p:nvPr>
        </p:nvSpPr>
        <p:spPr>
          <a:xfrm>
            <a:off x="4009338" y="848579"/>
            <a:ext cx="1125300" cy="106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4</a:t>
            </a:r>
            <a:endParaRPr dirty="0"/>
          </a:p>
        </p:txBody>
      </p:sp>
    </p:spTree>
    <p:extLst>
      <p:ext uri="{BB962C8B-B14F-4D97-AF65-F5344CB8AC3E}">
        <p14:creationId xmlns:p14="http://schemas.microsoft.com/office/powerpoint/2010/main" val="2459244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431"/>
        <p:cNvGrpSpPr/>
        <p:nvPr/>
      </p:nvGrpSpPr>
      <p:grpSpPr>
        <a:xfrm>
          <a:off x="0" y="0"/>
          <a:ext cx="0" cy="0"/>
          <a:chOff x="0" y="0"/>
          <a:chExt cx="0" cy="0"/>
        </a:xfrm>
      </p:grpSpPr>
      <p:sp>
        <p:nvSpPr>
          <p:cNvPr id="4" name="TextBox 3">
            <a:extLst>
              <a:ext uri="{FF2B5EF4-FFF2-40B4-BE49-F238E27FC236}">
                <a16:creationId xmlns:a16="http://schemas.microsoft.com/office/drawing/2014/main" id="{3377933F-D226-4375-B1B9-62816027D860}"/>
              </a:ext>
            </a:extLst>
          </p:cNvPr>
          <p:cNvSpPr txBox="1"/>
          <p:nvPr/>
        </p:nvSpPr>
        <p:spPr>
          <a:xfrm>
            <a:off x="1606932" y="1485060"/>
            <a:ext cx="5715468"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rPr>
              <a:t>We hosted the web application online and can be accessed at:</a:t>
            </a:r>
          </a:p>
          <a:p>
            <a:pPr algn="ctr"/>
            <a:endParaRPr lang="en-US" dirty="0">
              <a:solidFill>
                <a:schemeClr val="bg1"/>
              </a:solidFill>
            </a:endParaRPr>
          </a:p>
          <a:p>
            <a:pPr algn="ctr"/>
            <a:r>
              <a:rPr lang="en-US" dirty="0">
                <a:solidFill>
                  <a:srgbClr val="00B0F0"/>
                </a:solidFill>
                <a:hlinkClick r:id="rId3">
                  <a:extLst>
                    <a:ext uri="{A12FA001-AC4F-418D-AE19-62706E023703}">
                      <ahyp:hlinkClr xmlns:ahyp="http://schemas.microsoft.com/office/drawing/2018/hyperlinkcolor" val="tx"/>
                    </a:ext>
                  </a:extLst>
                </a:hlinkClick>
              </a:rPr>
              <a:t>https://medical--insurance.herokuapp.com/</a:t>
            </a:r>
            <a:endParaRPr lang="en-US" dirty="0">
              <a:solidFill>
                <a:srgbClr val="00B0F0"/>
              </a:solidFill>
            </a:endParaRPr>
          </a:p>
          <a:p>
            <a:pPr algn="ctr"/>
            <a:endParaRPr lang="en-US" dirty="0">
              <a:solidFill>
                <a:srgbClr val="00B0F0"/>
              </a:solidFill>
            </a:endParaRPr>
          </a:p>
          <a:p>
            <a:pPr algn="ctr"/>
            <a:endParaRPr lang="en-US" dirty="0">
              <a:solidFill>
                <a:srgbClr val="00B0F0"/>
              </a:solidFill>
            </a:endParaRPr>
          </a:p>
          <a:p>
            <a:pPr algn="ctr"/>
            <a:r>
              <a:rPr lang="en-US" dirty="0">
                <a:solidFill>
                  <a:schemeClr val="bg1"/>
                </a:solidFill>
              </a:rPr>
              <a:t>A GitHub repo of this project with some docs can be found at:</a:t>
            </a:r>
          </a:p>
          <a:p>
            <a:pPr algn="ctr"/>
            <a:r>
              <a:rPr lang="en-US" dirty="0">
                <a:solidFill>
                  <a:schemeClr val="bg1"/>
                </a:solidFill>
              </a:rPr>
              <a:t>	</a:t>
            </a:r>
          </a:p>
          <a:p>
            <a:pPr algn="ctr"/>
            <a:r>
              <a:rPr lang="en-US" dirty="0">
                <a:solidFill>
                  <a:srgbClr val="00B0F0"/>
                </a:solidFill>
                <a:hlinkClick r:id="rId4">
                  <a:extLst>
                    <a:ext uri="{A12FA001-AC4F-418D-AE19-62706E023703}">
                      <ahyp:hlinkClr xmlns:ahyp="http://schemas.microsoft.com/office/drawing/2018/hyperlinkcolor" val="tx"/>
                    </a:ext>
                  </a:extLst>
                </a:hlinkClick>
              </a:rPr>
              <a:t>https://github.com/m-agour/Medical_Insurance</a:t>
            </a:r>
            <a:endParaRPr lang="en-US" dirty="0">
              <a:solidFill>
                <a:srgbClr val="00B0F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431"/>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Web Viewer">
                <a:extLst>
                  <a:ext uri="{FF2B5EF4-FFF2-40B4-BE49-F238E27FC236}">
                    <a16:creationId xmlns:a16="http://schemas.microsoft.com/office/drawing/2014/main" id="{859A2186-A890-419C-86E3-7E2E72AC3B75}"/>
                  </a:ext>
                </a:extLst>
              </p:cNvPr>
              <p:cNvGraphicFramePr>
                <a:graphicFrameLocks noGrp="1"/>
              </p:cNvGraphicFramePr>
              <p:nvPr/>
            </p:nvGraphicFramePr>
            <p:xfrm>
              <a:off x="0" y="0"/>
              <a:ext cx="9144000" cy="51435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1" title="Web Viewer">
                <a:extLst>
                  <a:ext uri="{FF2B5EF4-FFF2-40B4-BE49-F238E27FC236}">
                    <a16:creationId xmlns:a16="http://schemas.microsoft.com/office/drawing/2014/main" id="{859A2186-A890-419C-86E3-7E2E72AC3B75}"/>
                  </a:ext>
                </a:extLst>
              </p:cNvPr>
              <p:cNvPicPr>
                <a:picLocks noGrp="1" noRot="1" noChangeAspect="1" noMove="1" noResize="1" noEditPoints="1" noAdjustHandles="1" noChangeArrowheads="1" noChangeShapeType="1"/>
              </p:cNvPicPr>
              <p:nvPr/>
            </p:nvPicPr>
            <p:blipFill>
              <a:blip r:embed="rId4"/>
              <a:stretch>
                <a:fillRect/>
              </a:stretch>
            </p:blipFill>
            <p:spPr>
              <a:xfrm>
                <a:off x="0" y="0"/>
                <a:ext cx="9144000" cy="5143500"/>
              </a:xfrm>
              <a:prstGeom prst="rect">
                <a:avLst/>
              </a:prstGeom>
            </p:spPr>
          </p:pic>
        </mc:Fallback>
      </mc:AlternateContent>
    </p:spTree>
    <p:extLst>
      <p:ext uri="{BB962C8B-B14F-4D97-AF65-F5344CB8AC3E}">
        <p14:creationId xmlns:p14="http://schemas.microsoft.com/office/powerpoint/2010/main" val="117402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431"/>
        <p:cNvGrpSpPr/>
        <p:nvPr/>
      </p:nvGrpSpPr>
      <p:grpSpPr>
        <a:xfrm>
          <a:off x="0" y="0"/>
          <a:ext cx="0" cy="0"/>
          <a:chOff x="0" y="0"/>
          <a:chExt cx="0" cy="0"/>
        </a:xfrm>
      </p:grpSpPr>
      <p:sp>
        <p:nvSpPr>
          <p:cNvPr id="3" name="عنوان 1">
            <a:extLst>
              <a:ext uri="{FF2B5EF4-FFF2-40B4-BE49-F238E27FC236}">
                <a16:creationId xmlns:a16="http://schemas.microsoft.com/office/drawing/2014/main" id="{815CCEF9-FC7A-47C4-AD94-600E7A06379F}"/>
              </a:ext>
            </a:extLst>
          </p:cNvPr>
          <p:cNvSpPr txBox="1">
            <a:spLocks/>
          </p:cNvSpPr>
          <p:nvPr/>
        </p:nvSpPr>
        <p:spPr>
          <a:xfrm>
            <a:off x="1462922" y="1103608"/>
            <a:ext cx="8060539" cy="739912"/>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US" dirty="0">
                <a:solidFill>
                  <a:schemeClr val="bg1"/>
                </a:solidFill>
              </a:rPr>
              <a:t>TEAM </a:t>
            </a:r>
            <a:endParaRPr lang="ar-EG" dirty="0">
              <a:solidFill>
                <a:schemeClr val="bg1"/>
              </a:solidFill>
            </a:endParaRPr>
          </a:p>
        </p:txBody>
      </p:sp>
      <p:sp>
        <p:nvSpPr>
          <p:cNvPr id="4" name="مربع نص 3">
            <a:extLst>
              <a:ext uri="{FF2B5EF4-FFF2-40B4-BE49-F238E27FC236}">
                <a16:creationId xmlns:a16="http://schemas.microsoft.com/office/drawing/2014/main" id="{1F8C3957-2DC9-43E4-B510-60433FCAB7B8}"/>
              </a:ext>
            </a:extLst>
          </p:cNvPr>
          <p:cNvSpPr txBox="1"/>
          <p:nvPr/>
        </p:nvSpPr>
        <p:spPr>
          <a:xfrm>
            <a:off x="1308410" y="1793123"/>
            <a:ext cx="6228475" cy="2246769"/>
          </a:xfrm>
          <a:prstGeom prst="rect">
            <a:avLst/>
          </a:prstGeom>
          <a:noFill/>
        </p:spPr>
        <p:txBody>
          <a:bodyPr wrap="square">
            <a:spAutoFit/>
          </a:bodyPr>
          <a:lstStyle/>
          <a:p>
            <a:pPr marL="285750" indent="-285750">
              <a:buFont typeface="Arial" panose="020B0604020202020204" pitchFamily="34" charset="0"/>
              <a:buChar char="•"/>
            </a:pPr>
            <a:r>
              <a:rPr lang="en-US" sz="2000" dirty="0">
                <a:solidFill>
                  <a:schemeClr val="bg1"/>
                </a:solidFill>
                <a:latin typeface="Arial Narrow" panose="020B0606020202030204" pitchFamily="34" charset="0"/>
              </a:rPr>
              <a:t>Mariam Khalid Ragheb Yassien Noureldin</a:t>
            </a:r>
          </a:p>
          <a:p>
            <a:pPr marL="285750" indent="-285750">
              <a:buFont typeface="Arial" panose="020B0604020202020204" pitchFamily="34" charset="0"/>
              <a:buChar char="•"/>
            </a:pPr>
            <a:r>
              <a:rPr lang="en-US" sz="2000" dirty="0">
                <a:solidFill>
                  <a:schemeClr val="bg1"/>
                </a:solidFill>
                <a:latin typeface="Arial Narrow" panose="020B0606020202030204" pitchFamily="34" charset="0"/>
              </a:rPr>
              <a:t>Mohamed Nagy Ibrahim Abouagour</a:t>
            </a:r>
          </a:p>
          <a:p>
            <a:pPr marL="285750" indent="-285750">
              <a:buFont typeface="Arial" panose="020B0604020202020204" pitchFamily="34" charset="0"/>
              <a:buChar char="•"/>
            </a:pPr>
            <a:r>
              <a:rPr lang="en-US" sz="2000" dirty="0">
                <a:solidFill>
                  <a:schemeClr val="bg1"/>
                </a:solidFill>
                <a:latin typeface="Arial Narrow" panose="020B0606020202030204" pitchFamily="34" charset="0"/>
              </a:rPr>
              <a:t>Mohamed Abdelfatah Abdelfatah Elfeky</a:t>
            </a:r>
          </a:p>
          <a:p>
            <a:pPr marL="285750" indent="-285750">
              <a:buFont typeface="Arial" panose="020B0604020202020204" pitchFamily="34" charset="0"/>
              <a:buChar char="•"/>
            </a:pPr>
            <a:r>
              <a:rPr lang="en-US" sz="2000" dirty="0">
                <a:solidFill>
                  <a:schemeClr val="bg1"/>
                </a:solidFill>
                <a:latin typeface="Arial Narrow" panose="020B0606020202030204" pitchFamily="34" charset="0"/>
              </a:rPr>
              <a:t>Menna Allah Moataz Medhat Zaki Mansour</a:t>
            </a:r>
          </a:p>
          <a:p>
            <a:pPr marL="285750" indent="-285750">
              <a:buFont typeface="Arial" panose="020B0604020202020204" pitchFamily="34" charset="0"/>
              <a:buChar char="•"/>
            </a:pPr>
            <a:r>
              <a:rPr lang="en-US" sz="2000" dirty="0">
                <a:solidFill>
                  <a:schemeClr val="bg1"/>
                </a:solidFill>
                <a:latin typeface="Arial Narrow" panose="020B0606020202030204" pitchFamily="34" charset="0"/>
              </a:rPr>
              <a:t>Nada Yasser Mahmoud Mohammed Ali</a:t>
            </a:r>
          </a:p>
          <a:p>
            <a:pPr marL="285750" indent="-285750">
              <a:buFont typeface="Arial" panose="020B0604020202020204" pitchFamily="34" charset="0"/>
              <a:buChar char="•"/>
            </a:pPr>
            <a:r>
              <a:rPr lang="en-US" sz="2000" dirty="0">
                <a:solidFill>
                  <a:schemeClr val="bg1"/>
                </a:solidFill>
                <a:latin typeface="Arial Narrow" panose="020B0606020202030204" pitchFamily="34" charset="0"/>
              </a:rPr>
              <a:t>Zaynab Sabry Abo Elmakarem Ali</a:t>
            </a:r>
          </a:p>
          <a:p>
            <a:pPr marL="285750" indent="-285750">
              <a:buFont typeface="Arial" panose="020B0604020202020204" pitchFamily="34" charset="0"/>
              <a:buChar char="•"/>
            </a:pPr>
            <a:r>
              <a:rPr lang="en-US" sz="2000" dirty="0">
                <a:solidFill>
                  <a:schemeClr val="bg1"/>
                </a:solidFill>
                <a:latin typeface="Arial Narrow" panose="020B0606020202030204" pitchFamily="34" charset="0"/>
              </a:rPr>
              <a:t>Yara Nasser El-den Mohammed</a:t>
            </a:r>
            <a:endParaRPr lang="ar-EG" sz="20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21327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E5584-1B48-4585-AAB2-224FCF2A9318}"/>
              </a:ext>
            </a:extLst>
          </p:cNvPr>
          <p:cNvSpPr>
            <a:spLocks noGrp="1"/>
          </p:cNvSpPr>
          <p:nvPr>
            <p:ph type="title"/>
          </p:nvPr>
        </p:nvSpPr>
        <p:spPr/>
        <p:txBody>
          <a:bodyPr/>
          <a:lstStyle/>
          <a:p>
            <a:r>
              <a:rPr lang="en-US" sz="4000" dirty="0"/>
              <a:t>Database Design</a:t>
            </a:r>
          </a:p>
        </p:txBody>
      </p:sp>
      <p:sp>
        <p:nvSpPr>
          <p:cNvPr id="3" name="Title 2">
            <a:extLst>
              <a:ext uri="{FF2B5EF4-FFF2-40B4-BE49-F238E27FC236}">
                <a16:creationId xmlns:a16="http://schemas.microsoft.com/office/drawing/2014/main" id="{CED90885-E32A-49D9-BC1C-3BA407AA3930}"/>
              </a:ext>
            </a:extLst>
          </p:cNvPr>
          <p:cNvSpPr>
            <a:spLocks noGrp="1"/>
          </p:cNvSpPr>
          <p:nvPr>
            <p:ph type="title" idx="2"/>
          </p:nvPr>
        </p:nvSpPr>
        <p:spPr/>
        <p:txBody>
          <a:bodyPr/>
          <a:lstStyle/>
          <a:p>
            <a:r>
              <a:rPr lang="en-US" dirty="0"/>
              <a:t>1</a:t>
            </a:r>
          </a:p>
        </p:txBody>
      </p:sp>
      <p:sp>
        <p:nvSpPr>
          <p:cNvPr id="4" name="Subtitle 3">
            <a:extLst>
              <a:ext uri="{FF2B5EF4-FFF2-40B4-BE49-F238E27FC236}">
                <a16:creationId xmlns:a16="http://schemas.microsoft.com/office/drawing/2014/main" id="{93B1FA03-6AAB-41B2-967F-9801FFA92A46}"/>
              </a:ext>
            </a:extLst>
          </p:cNvPr>
          <p:cNvSpPr>
            <a:spLocks noGrp="1"/>
          </p:cNvSpPr>
          <p:nvPr>
            <p:ph type="subTitle" idx="1"/>
          </p:nvPr>
        </p:nvSpPr>
        <p:spPr/>
        <p:txBody>
          <a:bodyPr/>
          <a:lstStyle/>
          <a:p>
            <a:r>
              <a:rPr lang="en-US" dirty="0"/>
              <a:t>Our approach to designing the database</a:t>
            </a:r>
          </a:p>
        </p:txBody>
      </p:sp>
    </p:spTree>
    <p:extLst>
      <p:ext uri="{BB962C8B-B14F-4D97-AF65-F5344CB8AC3E}">
        <p14:creationId xmlns:p14="http://schemas.microsoft.com/office/powerpoint/2010/main" val="3531542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431"/>
        <p:cNvGrpSpPr/>
        <p:nvPr/>
      </p:nvGrpSpPr>
      <p:grpSpPr>
        <a:xfrm>
          <a:off x="0" y="0"/>
          <a:ext cx="0" cy="0"/>
          <a:chOff x="0" y="0"/>
          <a:chExt cx="0" cy="0"/>
        </a:xfrm>
      </p:grpSpPr>
      <p:sp>
        <p:nvSpPr>
          <p:cNvPr id="2" name="TextBox 1">
            <a:extLst>
              <a:ext uri="{FF2B5EF4-FFF2-40B4-BE49-F238E27FC236}">
                <a16:creationId xmlns:a16="http://schemas.microsoft.com/office/drawing/2014/main" id="{8C5960BD-4B69-4BAB-833F-E0D7861227B1}"/>
              </a:ext>
            </a:extLst>
          </p:cNvPr>
          <p:cNvSpPr txBox="1"/>
          <p:nvPr/>
        </p:nvSpPr>
        <p:spPr>
          <a:xfrm>
            <a:off x="2538296" y="2161941"/>
            <a:ext cx="395589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solidFill>
                  <a:schemeClr val="bg1"/>
                </a:solidFill>
                <a:latin typeface="Imprint MT Shadow"/>
              </a:rPr>
              <a:t>Thank You!</a:t>
            </a:r>
          </a:p>
        </p:txBody>
      </p:sp>
    </p:spTree>
    <p:extLst>
      <p:ext uri="{BB962C8B-B14F-4D97-AF65-F5344CB8AC3E}">
        <p14:creationId xmlns:p14="http://schemas.microsoft.com/office/powerpoint/2010/main" val="2438631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b="0" dirty="0"/>
              <a:t>Designing the database</a:t>
            </a:r>
            <a:endParaRPr lang="en" b="0" dirty="0"/>
          </a:p>
          <a:p>
            <a:pPr marL="0" lvl="0" indent="0" algn="ctr">
              <a:spcBef>
                <a:spcPts val="0"/>
              </a:spcBef>
              <a:spcAft>
                <a:spcPts val="0"/>
              </a:spcAft>
              <a:buNone/>
            </a:pPr>
            <a:endParaRPr lang="en" dirty="0"/>
          </a:p>
        </p:txBody>
      </p:sp>
      <p:sp>
        <p:nvSpPr>
          <p:cNvPr id="1358" name="Google Shape;1358;p31"/>
          <p:cNvSpPr txBox="1">
            <a:spLocks noGrp="1"/>
          </p:cNvSpPr>
          <p:nvPr>
            <p:ph type="body" idx="1"/>
          </p:nvPr>
        </p:nvSpPr>
        <p:spPr>
          <a:xfrm>
            <a:off x="720000" y="1162777"/>
            <a:ext cx="7704000" cy="3416400"/>
          </a:xfrm>
          <a:prstGeom prst="rect">
            <a:avLst/>
          </a:prstGeom>
        </p:spPr>
        <p:txBody>
          <a:bodyPr spcFirstLastPara="1" wrap="square" lIns="91425" tIns="91425" rIns="91425" bIns="91425" anchor="t" anchorCtr="0">
            <a:noAutofit/>
          </a:bodyPr>
          <a:lstStyle/>
          <a:p>
            <a:pPr marL="0" indent="0">
              <a:lnSpc>
                <a:spcPct val="150000"/>
              </a:lnSpc>
              <a:buNone/>
            </a:pPr>
            <a:r>
              <a:rPr lang="en" dirty="0"/>
              <a:t>The steps we went through designing our database: </a:t>
            </a:r>
            <a:endParaRPr lang="en-US" dirty="0"/>
          </a:p>
          <a:p>
            <a:pPr>
              <a:lnSpc>
                <a:spcPct val="150000"/>
              </a:lnSpc>
            </a:pPr>
            <a:r>
              <a:rPr lang="en-US" dirty="0"/>
              <a:t>We </a:t>
            </a:r>
            <a:r>
              <a:rPr lang="en-US" b="1" dirty="0"/>
              <a:t>first </a:t>
            </a:r>
            <a:r>
              <a:rPr lang="en-US" dirty="0"/>
              <a:t>drew the </a:t>
            </a:r>
            <a:r>
              <a:rPr lang="en-US" b="1" dirty="0"/>
              <a:t>ER diagram</a:t>
            </a:r>
            <a:r>
              <a:rPr lang="en-US" dirty="0"/>
              <a:t> by hand on papers multiple of times until we got close to something concrete.</a:t>
            </a:r>
          </a:p>
          <a:p>
            <a:pPr>
              <a:lnSpc>
                <a:spcPct val="150000"/>
              </a:lnSpc>
            </a:pPr>
            <a:r>
              <a:rPr lang="en" dirty="0"/>
              <a:t>We then used an online tool to help us draw the final ER diagram containing most of the data we needed to implement the database.</a:t>
            </a:r>
          </a:p>
          <a:p>
            <a:pPr>
              <a:lnSpc>
                <a:spcPct val="150000"/>
              </a:lnSpc>
            </a:pPr>
            <a:r>
              <a:rPr lang="en" dirty="0"/>
              <a:t>And yet it wasn't the final design due to some implementation difficulties.</a:t>
            </a:r>
          </a:p>
          <a:p>
            <a:pPr>
              <a:lnSpc>
                <a:spcPct val="150000"/>
              </a:lnSpc>
            </a:pPr>
            <a:r>
              <a:rPr lang="en" dirty="0"/>
              <a:t>As soon as we reached our final </a:t>
            </a:r>
            <a:r>
              <a:rPr lang="en-US" dirty="0"/>
              <a:t>design,</a:t>
            </a:r>
            <a:r>
              <a:rPr lang="en" dirty="0"/>
              <a:t> we implemented the database using MySQL and it was ready to use.</a:t>
            </a:r>
            <a:endParaRPr dirty="0"/>
          </a:p>
          <a:p>
            <a:pPr>
              <a:lnSpc>
                <a:spcPct val="150000"/>
              </a:lnSpc>
            </a:pPr>
            <a:r>
              <a:rPr lang="en" dirty="0"/>
              <a:t>Along the way designing the web app, we had to add some features to our final design but it was minimal changes. </a:t>
            </a:r>
            <a:endParaRPr dirty="0"/>
          </a:p>
          <a:p>
            <a:pPr marL="152400" lvl="0" indent="0" algn="l" rtl="0">
              <a:lnSpc>
                <a:spcPct val="150000"/>
              </a:lnSpc>
              <a:spcBef>
                <a:spcPts val="0"/>
              </a:spcBef>
              <a:spcAft>
                <a:spcPts val="0"/>
              </a:spcAft>
              <a:buClr>
                <a:schemeClr val="dk1"/>
              </a:buClr>
              <a:buSzPts val="1200"/>
              <a:buNone/>
            </a:pP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4B02C-5B01-440D-85A8-BB73C23D8B4B}"/>
              </a:ext>
            </a:extLst>
          </p:cNvPr>
          <p:cNvSpPr>
            <a:spLocks noGrp="1"/>
          </p:cNvSpPr>
          <p:nvPr>
            <p:ph type="title"/>
          </p:nvPr>
        </p:nvSpPr>
        <p:spPr/>
        <p:txBody>
          <a:bodyPr/>
          <a:lstStyle/>
          <a:p>
            <a:r>
              <a:rPr lang="en-US" dirty="0"/>
              <a:t>Our assumptions</a:t>
            </a:r>
          </a:p>
        </p:txBody>
      </p:sp>
      <p:sp>
        <p:nvSpPr>
          <p:cNvPr id="3" name="Text Placeholder 2">
            <a:extLst>
              <a:ext uri="{FF2B5EF4-FFF2-40B4-BE49-F238E27FC236}">
                <a16:creationId xmlns:a16="http://schemas.microsoft.com/office/drawing/2014/main" id="{BE133E32-3E4D-4AD8-B1BC-C9CA59202F0C}"/>
              </a:ext>
            </a:extLst>
          </p:cNvPr>
          <p:cNvSpPr>
            <a:spLocks noGrp="1"/>
          </p:cNvSpPr>
          <p:nvPr>
            <p:ph type="body" idx="1"/>
          </p:nvPr>
        </p:nvSpPr>
        <p:spPr/>
        <p:txBody>
          <a:bodyPr/>
          <a:lstStyle/>
          <a:p>
            <a:pPr>
              <a:lnSpc>
                <a:spcPct val="150000"/>
              </a:lnSpc>
            </a:pPr>
            <a:r>
              <a:rPr lang="en-US" sz="1400" dirty="0"/>
              <a:t>Individual (customer/dependent) can only have one contract and a single contract is linked to only one Individual.</a:t>
            </a:r>
          </a:p>
          <a:p>
            <a:pPr>
              <a:lnSpc>
                <a:spcPct val="150000"/>
              </a:lnSpc>
            </a:pPr>
            <a:r>
              <a:rPr lang="en-US" sz="1400" dirty="0"/>
              <a:t>Contract holds the plan type and the beneficiary of that plan.</a:t>
            </a:r>
          </a:p>
          <a:p>
            <a:pPr>
              <a:lnSpc>
                <a:spcPct val="150000"/>
              </a:lnSpc>
            </a:pPr>
            <a:r>
              <a:rPr lang="en-US" sz="1400" dirty="0"/>
              <a:t>Hospital can support one or more plan.</a:t>
            </a:r>
          </a:p>
          <a:p>
            <a:pPr>
              <a:lnSpc>
                <a:spcPct val="150000"/>
              </a:lnSpc>
            </a:pPr>
            <a:r>
              <a:rPr lang="en-US" sz="1400" dirty="0"/>
              <a:t>Many claims can be filed under the same contract, but the single claim can't be filed by more than one contract.</a:t>
            </a:r>
          </a:p>
          <a:p>
            <a:pPr>
              <a:lnSpc>
                <a:spcPct val="150000"/>
              </a:lnSpc>
            </a:pPr>
            <a:r>
              <a:rPr lang="en-US" sz="1400" dirty="0"/>
              <a:t>The dependent is weak entity and depends mainly on the customer</a:t>
            </a:r>
          </a:p>
          <a:p>
            <a:pPr>
              <a:lnSpc>
                <a:spcPct val="150000"/>
              </a:lnSpc>
            </a:pPr>
            <a:r>
              <a:rPr lang="en-US" sz="1400" dirty="0"/>
              <a:t>Claim must be filed regarding to only one hospital.</a:t>
            </a:r>
          </a:p>
          <a:p>
            <a:pPr>
              <a:lnSpc>
                <a:spcPct val="150000"/>
              </a:lnSpc>
            </a:pPr>
            <a:r>
              <a:rPr lang="en-US" sz="1400" dirty="0"/>
              <a:t>Customers can purchase a new plan and replace the old one with it for themselves and their dependents one at a time.</a:t>
            </a:r>
          </a:p>
          <a:p>
            <a:pPr marL="15240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18869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3D982C-89B0-40DC-A43A-91210C245DC4}"/>
              </a:ext>
            </a:extLst>
          </p:cNvPr>
          <p:cNvSpPr txBox="1"/>
          <p:nvPr/>
        </p:nvSpPr>
        <p:spPr>
          <a:xfrm>
            <a:off x="112678" y="17788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1"/>
                </a:solidFill>
              </a:rPr>
              <a:t>ER diagram</a:t>
            </a:r>
          </a:p>
        </p:txBody>
      </p:sp>
      <p:pic>
        <p:nvPicPr>
          <p:cNvPr id="13" name="Picture 12">
            <a:extLst>
              <a:ext uri="{FF2B5EF4-FFF2-40B4-BE49-F238E27FC236}">
                <a16:creationId xmlns:a16="http://schemas.microsoft.com/office/drawing/2014/main" id="{2AF33EDF-B6E9-4C40-A574-2D910B385541}"/>
              </a:ext>
            </a:extLst>
          </p:cNvPr>
          <p:cNvPicPr>
            <a:picLocks noChangeAspect="1"/>
          </p:cNvPicPr>
          <p:nvPr/>
        </p:nvPicPr>
        <p:blipFill>
          <a:blip r:embed="rId2"/>
          <a:stretch>
            <a:fillRect/>
          </a:stretch>
        </p:blipFill>
        <p:spPr>
          <a:xfrm>
            <a:off x="1353600" y="436616"/>
            <a:ext cx="7614100" cy="4582304"/>
          </a:xfrm>
          <a:prstGeom prst="rect">
            <a:avLst/>
          </a:prstGeom>
        </p:spPr>
      </p:pic>
    </p:spTree>
    <p:extLst>
      <p:ext uri="{BB962C8B-B14F-4D97-AF65-F5344CB8AC3E}">
        <p14:creationId xmlns:p14="http://schemas.microsoft.com/office/powerpoint/2010/main" val="2327859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C3C8D82F-D4CC-4F30-AE4D-6B3CA6EC98CC}"/>
              </a:ext>
            </a:extLst>
          </p:cNvPr>
          <p:cNvPicPr>
            <a:picLocks noChangeAspect="1"/>
          </p:cNvPicPr>
          <p:nvPr/>
        </p:nvPicPr>
        <p:blipFill>
          <a:blip r:embed="rId2"/>
          <a:stretch>
            <a:fillRect/>
          </a:stretch>
        </p:blipFill>
        <p:spPr>
          <a:xfrm>
            <a:off x="2117558" y="127423"/>
            <a:ext cx="5276842" cy="4921828"/>
          </a:xfrm>
          <a:prstGeom prst="rect">
            <a:avLst/>
          </a:prstGeom>
        </p:spPr>
      </p:pic>
      <p:sp>
        <p:nvSpPr>
          <p:cNvPr id="6" name="TextBox 5">
            <a:extLst>
              <a:ext uri="{FF2B5EF4-FFF2-40B4-BE49-F238E27FC236}">
                <a16:creationId xmlns:a16="http://schemas.microsoft.com/office/drawing/2014/main" id="{960BAAB2-C960-440C-8541-3A75113480F2}"/>
              </a:ext>
            </a:extLst>
          </p:cNvPr>
          <p:cNvSpPr txBox="1"/>
          <p:nvPr/>
        </p:nvSpPr>
        <p:spPr>
          <a:xfrm>
            <a:off x="75245" y="162850"/>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1"/>
                </a:solidFill>
              </a:rPr>
              <a:t>Database schema</a:t>
            </a:r>
          </a:p>
        </p:txBody>
      </p:sp>
    </p:spTree>
    <p:extLst>
      <p:ext uri="{BB962C8B-B14F-4D97-AF65-F5344CB8AC3E}">
        <p14:creationId xmlns:p14="http://schemas.microsoft.com/office/powerpoint/2010/main" val="3718094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03B5-DB8B-4C59-9D56-D457B9A72376}"/>
              </a:ext>
            </a:extLst>
          </p:cNvPr>
          <p:cNvSpPr>
            <a:spLocks noGrp="1"/>
          </p:cNvSpPr>
          <p:nvPr>
            <p:ph type="title"/>
          </p:nvPr>
        </p:nvSpPr>
        <p:spPr/>
        <p:txBody>
          <a:bodyPr/>
          <a:lstStyle/>
          <a:p>
            <a:r>
              <a:rPr lang="en-US" dirty="0"/>
              <a:t>Main Entities in our database</a:t>
            </a:r>
          </a:p>
        </p:txBody>
      </p:sp>
      <p:sp>
        <p:nvSpPr>
          <p:cNvPr id="3" name="Title 2">
            <a:extLst>
              <a:ext uri="{FF2B5EF4-FFF2-40B4-BE49-F238E27FC236}">
                <a16:creationId xmlns:a16="http://schemas.microsoft.com/office/drawing/2014/main" id="{4B52E926-8EC4-40C0-ABA8-1CE36DB9D62B}"/>
              </a:ext>
            </a:extLst>
          </p:cNvPr>
          <p:cNvSpPr>
            <a:spLocks noGrp="1"/>
          </p:cNvSpPr>
          <p:nvPr>
            <p:ph type="title" idx="2"/>
          </p:nvPr>
        </p:nvSpPr>
        <p:spPr/>
        <p:txBody>
          <a:bodyPr/>
          <a:lstStyle/>
          <a:p>
            <a:r>
              <a:rPr lang="en-US" dirty="0"/>
              <a:t>Customer</a:t>
            </a:r>
          </a:p>
        </p:txBody>
      </p:sp>
      <p:sp>
        <p:nvSpPr>
          <p:cNvPr id="4" name="Subtitle 3">
            <a:extLst>
              <a:ext uri="{FF2B5EF4-FFF2-40B4-BE49-F238E27FC236}">
                <a16:creationId xmlns:a16="http://schemas.microsoft.com/office/drawing/2014/main" id="{40020195-F0F2-4161-8B43-4C45CAF37962}"/>
              </a:ext>
            </a:extLst>
          </p:cNvPr>
          <p:cNvSpPr>
            <a:spLocks noGrp="1"/>
          </p:cNvSpPr>
          <p:nvPr>
            <p:ph type="subTitle" idx="1"/>
          </p:nvPr>
        </p:nvSpPr>
        <p:spPr>
          <a:xfrm>
            <a:off x="1116214" y="2165134"/>
            <a:ext cx="2271749" cy="597596"/>
          </a:xfrm>
        </p:spPr>
        <p:txBody>
          <a:bodyPr/>
          <a:lstStyle/>
          <a:p>
            <a:pPr algn="l"/>
            <a:r>
              <a:rPr lang="en-US" sz="1200" dirty="0"/>
              <a:t>The customer of the company</a:t>
            </a:r>
            <a:endParaRPr lang="en-US" dirty="0"/>
          </a:p>
        </p:txBody>
      </p:sp>
      <p:sp>
        <p:nvSpPr>
          <p:cNvPr id="5" name="Title 4">
            <a:extLst>
              <a:ext uri="{FF2B5EF4-FFF2-40B4-BE49-F238E27FC236}">
                <a16:creationId xmlns:a16="http://schemas.microsoft.com/office/drawing/2014/main" id="{9F8F703F-CB76-44E2-A61B-9E3793506553}"/>
              </a:ext>
            </a:extLst>
          </p:cNvPr>
          <p:cNvSpPr>
            <a:spLocks noGrp="1"/>
          </p:cNvSpPr>
          <p:nvPr>
            <p:ph type="title" idx="3"/>
          </p:nvPr>
        </p:nvSpPr>
        <p:spPr>
          <a:xfrm>
            <a:off x="3473675" y="1438775"/>
            <a:ext cx="2091276" cy="527700"/>
          </a:xfrm>
        </p:spPr>
        <p:txBody>
          <a:bodyPr/>
          <a:lstStyle/>
          <a:p>
            <a:r>
              <a:rPr lang="en-US" dirty="0"/>
              <a:t>Dependent</a:t>
            </a:r>
          </a:p>
        </p:txBody>
      </p:sp>
      <p:sp>
        <p:nvSpPr>
          <p:cNvPr id="6" name="Subtitle 5">
            <a:extLst>
              <a:ext uri="{FF2B5EF4-FFF2-40B4-BE49-F238E27FC236}">
                <a16:creationId xmlns:a16="http://schemas.microsoft.com/office/drawing/2014/main" id="{2EA22D25-53CA-4962-981A-2C1ACB7A3D39}"/>
              </a:ext>
            </a:extLst>
          </p:cNvPr>
          <p:cNvSpPr>
            <a:spLocks noGrp="1"/>
          </p:cNvSpPr>
          <p:nvPr>
            <p:ph type="subTitle" idx="4"/>
          </p:nvPr>
        </p:nvSpPr>
        <p:spPr>
          <a:xfrm>
            <a:off x="3390958" y="2255371"/>
            <a:ext cx="2256710" cy="484800"/>
          </a:xfrm>
        </p:spPr>
        <p:txBody>
          <a:bodyPr/>
          <a:lstStyle/>
          <a:p>
            <a:r>
              <a:rPr lang="en-US" sz="1100" dirty="0"/>
              <a:t>The dependent of a customer</a:t>
            </a:r>
            <a:endParaRPr lang="en-US" sz="1100"/>
          </a:p>
        </p:txBody>
      </p:sp>
      <p:sp>
        <p:nvSpPr>
          <p:cNvPr id="7" name="Title 6">
            <a:extLst>
              <a:ext uri="{FF2B5EF4-FFF2-40B4-BE49-F238E27FC236}">
                <a16:creationId xmlns:a16="http://schemas.microsoft.com/office/drawing/2014/main" id="{5393BEA9-89FC-42D9-80CA-0D70B63215E9}"/>
              </a:ext>
            </a:extLst>
          </p:cNvPr>
          <p:cNvSpPr>
            <a:spLocks noGrp="1"/>
          </p:cNvSpPr>
          <p:nvPr>
            <p:ph type="title" idx="5"/>
          </p:nvPr>
        </p:nvSpPr>
        <p:spPr/>
        <p:txBody>
          <a:bodyPr/>
          <a:lstStyle/>
          <a:p>
            <a:r>
              <a:rPr lang="en-US" dirty="0"/>
              <a:t>Contract</a:t>
            </a:r>
          </a:p>
        </p:txBody>
      </p:sp>
      <p:sp>
        <p:nvSpPr>
          <p:cNvPr id="8" name="Subtitle 7">
            <a:extLst>
              <a:ext uri="{FF2B5EF4-FFF2-40B4-BE49-F238E27FC236}">
                <a16:creationId xmlns:a16="http://schemas.microsoft.com/office/drawing/2014/main" id="{B83CFC82-0B5E-43B3-A9F4-D4402E875D37}"/>
              </a:ext>
            </a:extLst>
          </p:cNvPr>
          <p:cNvSpPr>
            <a:spLocks noGrp="1"/>
          </p:cNvSpPr>
          <p:nvPr>
            <p:ph type="subTitle" idx="6"/>
          </p:nvPr>
        </p:nvSpPr>
        <p:spPr>
          <a:xfrm>
            <a:off x="845504" y="3874943"/>
            <a:ext cx="2437183" cy="484800"/>
          </a:xfrm>
        </p:spPr>
        <p:txBody>
          <a:bodyPr/>
          <a:lstStyle/>
          <a:p>
            <a:pPr algn="l"/>
            <a:r>
              <a:rPr lang="en-US" sz="1100" dirty="0"/>
              <a:t>Contract between the company and individuals </a:t>
            </a:r>
          </a:p>
          <a:p>
            <a:endParaRPr lang="en-US" sz="1100" dirty="0"/>
          </a:p>
        </p:txBody>
      </p:sp>
      <p:sp>
        <p:nvSpPr>
          <p:cNvPr id="9" name="Title 8">
            <a:extLst>
              <a:ext uri="{FF2B5EF4-FFF2-40B4-BE49-F238E27FC236}">
                <a16:creationId xmlns:a16="http://schemas.microsoft.com/office/drawing/2014/main" id="{17EAD3A7-1DB4-4A92-B780-A1E3A8A86991}"/>
              </a:ext>
            </a:extLst>
          </p:cNvPr>
          <p:cNvSpPr>
            <a:spLocks noGrp="1"/>
          </p:cNvSpPr>
          <p:nvPr>
            <p:ph type="title" idx="7"/>
          </p:nvPr>
        </p:nvSpPr>
        <p:spPr/>
        <p:txBody>
          <a:bodyPr/>
          <a:lstStyle/>
          <a:p>
            <a:r>
              <a:rPr lang="en-US" dirty="0"/>
              <a:t>Claim</a:t>
            </a:r>
          </a:p>
        </p:txBody>
      </p:sp>
      <p:sp>
        <p:nvSpPr>
          <p:cNvPr id="10" name="Subtitle 9">
            <a:extLst>
              <a:ext uri="{FF2B5EF4-FFF2-40B4-BE49-F238E27FC236}">
                <a16:creationId xmlns:a16="http://schemas.microsoft.com/office/drawing/2014/main" id="{A0F6EE8A-B8DF-475B-B41F-40FB2DCD5B2B}"/>
              </a:ext>
            </a:extLst>
          </p:cNvPr>
          <p:cNvSpPr>
            <a:spLocks noGrp="1"/>
          </p:cNvSpPr>
          <p:nvPr>
            <p:ph type="subTitle" idx="8"/>
          </p:nvPr>
        </p:nvSpPr>
        <p:spPr/>
        <p:txBody>
          <a:bodyPr/>
          <a:lstStyle/>
          <a:p>
            <a:r>
              <a:rPr lang="en-US" sz="1200" dirty="0"/>
              <a:t>Claim filed by the customer</a:t>
            </a:r>
          </a:p>
        </p:txBody>
      </p:sp>
      <p:sp>
        <p:nvSpPr>
          <p:cNvPr id="11" name="Title 10">
            <a:extLst>
              <a:ext uri="{FF2B5EF4-FFF2-40B4-BE49-F238E27FC236}">
                <a16:creationId xmlns:a16="http://schemas.microsoft.com/office/drawing/2014/main" id="{94D5DBB8-7E42-4F5E-9469-C444ADC14274}"/>
              </a:ext>
            </a:extLst>
          </p:cNvPr>
          <p:cNvSpPr>
            <a:spLocks noGrp="1"/>
          </p:cNvSpPr>
          <p:nvPr>
            <p:ph type="title" idx="9"/>
          </p:nvPr>
        </p:nvSpPr>
        <p:spPr/>
        <p:txBody>
          <a:bodyPr/>
          <a:lstStyle/>
          <a:p>
            <a:r>
              <a:rPr lang="en-US" dirty="0"/>
              <a:t>Hospital</a:t>
            </a:r>
            <a:endParaRPr lang="en-US" b="0" dirty="0"/>
          </a:p>
          <a:p>
            <a:endParaRPr lang="en-US" dirty="0"/>
          </a:p>
        </p:txBody>
      </p:sp>
      <p:sp>
        <p:nvSpPr>
          <p:cNvPr id="12" name="Subtitle 11">
            <a:extLst>
              <a:ext uri="{FF2B5EF4-FFF2-40B4-BE49-F238E27FC236}">
                <a16:creationId xmlns:a16="http://schemas.microsoft.com/office/drawing/2014/main" id="{CE8E2780-A01D-465E-8D87-E56393588DAC}"/>
              </a:ext>
            </a:extLst>
          </p:cNvPr>
          <p:cNvSpPr>
            <a:spLocks noGrp="1"/>
          </p:cNvSpPr>
          <p:nvPr>
            <p:ph type="subTitle" idx="13"/>
          </p:nvPr>
        </p:nvSpPr>
        <p:spPr>
          <a:xfrm>
            <a:off x="5876254" y="2142575"/>
            <a:ext cx="2294308" cy="642714"/>
          </a:xfrm>
        </p:spPr>
        <p:txBody>
          <a:bodyPr/>
          <a:lstStyle/>
          <a:p>
            <a:r>
              <a:rPr lang="en-US" sz="1050" dirty="0"/>
              <a:t>Hospitals supported by the company</a:t>
            </a:r>
          </a:p>
          <a:p>
            <a:pPr algn="l"/>
            <a:endParaRPr lang="en-US" sz="1050" dirty="0"/>
          </a:p>
        </p:txBody>
      </p:sp>
      <p:sp>
        <p:nvSpPr>
          <p:cNvPr id="13" name="Title 12">
            <a:extLst>
              <a:ext uri="{FF2B5EF4-FFF2-40B4-BE49-F238E27FC236}">
                <a16:creationId xmlns:a16="http://schemas.microsoft.com/office/drawing/2014/main" id="{DCFB6C53-C459-41F1-968D-9EA3DEB6AA24}"/>
              </a:ext>
            </a:extLst>
          </p:cNvPr>
          <p:cNvSpPr>
            <a:spLocks noGrp="1"/>
          </p:cNvSpPr>
          <p:nvPr>
            <p:ph type="title" idx="14"/>
          </p:nvPr>
        </p:nvSpPr>
        <p:spPr/>
        <p:txBody>
          <a:bodyPr/>
          <a:lstStyle/>
          <a:p>
            <a:r>
              <a:rPr lang="en-US" dirty="0"/>
              <a:t>Plan</a:t>
            </a:r>
          </a:p>
        </p:txBody>
      </p:sp>
      <p:sp>
        <p:nvSpPr>
          <p:cNvPr id="14" name="Subtitle 13">
            <a:extLst>
              <a:ext uri="{FF2B5EF4-FFF2-40B4-BE49-F238E27FC236}">
                <a16:creationId xmlns:a16="http://schemas.microsoft.com/office/drawing/2014/main" id="{24C07DD4-D378-412A-8D7D-87E6BEBCF240}"/>
              </a:ext>
            </a:extLst>
          </p:cNvPr>
          <p:cNvSpPr>
            <a:spLocks noGrp="1"/>
          </p:cNvSpPr>
          <p:nvPr>
            <p:ph type="subTitle" idx="15"/>
          </p:nvPr>
        </p:nvSpPr>
        <p:spPr/>
        <p:txBody>
          <a:bodyPr/>
          <a:lstStyle/>
          <a:p>
            <a:r>
              <a:rPr lang="en-US" sz="1200" dirty="0"/>
              <a:t>Plans provided by the company</a:t>
            </a:r>
          </a:p>
        </p:txBody>
      </p:sp>
    </p:spTree>
    <p:extLst>
      <p:ext uri="{BB962C8B-B14F-4D97-AF65-F5344CB8AC3E}">
        <p14:creationId xmlns:p14="http://schemas.microsoft.com/office/powerpoint/2010/main" val="18776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F549E-FE70-486C-AE4A-E9FD5DF08151}"/>
              </a:ext>
            </a:extLst>
          </p:cNvPr>
          <p:cNvSpPr>
            <a:spLocks noGrp="1"/>
          </p:cNvSpPr>
          <p:nvPr>
            <p:ph type="title"/>
          </p:nvPr>
        </p:nvSpPr>
        <p:spPr/>
        <p:txBody>
          <a:bodyPr/>
          <a:lstStyle/>
          <a:p>
            <a:r>
              <a:rPr lang="en-US" dirty="0"/>
              <a:t>How these entities are connected!</a:t>
            </a:r>
          </a:p>
        </p:txBody>
      </p:sp>
    </p:spTree>
    <p:extLst>
      <p:ext uri="{BB962C8B-B14F-4D97-AF65-F5344CB8AC3E}">
        <p14:creationId xmlns:p14="http://schemas.microsoft.com/office/powerpoint/2010/main" val="2303147729"/>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tabase Project Proposal by Slidesgo">
  <a:themeElements>
    <a:clrScheme name="Simple Light">
      <a:dk1>
        <a:srgbClr val="FFFFFF"/>
      </a:dk1>
      <a:lt1>
        <a:srgbClr val="312962"/>
      </a:lt1>
      <a:dk2>
        <a:srgbClr val="24243E"/>
      </a:dk2>
      <a:lt2>
        <a:srgbClr val="115CF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قابل للاقتباس">
  <a:themeElements>
    <a:clrScheme name="مخصص 5">
      <a:dk1>
        <a:sysClr val="windowText" lastClr="000000"/>
      </a:dk1>
      <a:lt1>
        <a:sysClr val="window" lastClr="FFFFFF"/>
      </a:lt1>
      <a:dk2>
        <a:srgbClr val="212121"/>
      </a:dk2>
      <a:lt2>
        <a:srgbClr val="636363"/>
      </a:lt2>
      <a:accent1>
        <a:srgbClr val="009A8F"/>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قابل للاقتباس">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قابل للاقتباس">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png"/></Relationships>
</file>

<file path=ppt/webextensions/webextension1.xml><?xml version="1.0" encoding="utf-8"?>
<we:webextension xmlns:we="http://schemas.microsoft.com/office/webextensions/webextension/2010/11" id="{D57711DE-775C-4CD1-BB74-A8DCEC9AA8F8}">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medical--insurance.herokuapp.com/&quot;,&quot;values&quot;:{},&quot;data&quot;:{&quot;uri&quot;:&quot;medical--insurance.herokuapp.com/&quot;},&quot;secure&quot;:false}],&quot;name&quot;:&quot;medical--insurance.herokuapp.com/&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179</TotalTime>
  <Words>1630</Words>
  <Application>Microsoft Office PowerPoint</Application>
  <PresentationFormat>On-screen Show (16:9)</PresentationFormat>
  <Paragraphs>204</Paragraphs>
  <Slides>30</Slides>
  <Notes>11</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30</vt:i4>
      </vt:variant>
    </vt:vector>
  </HeadingPairs>
  <TitlesOfParts>
    <vt:vector size="46" baseType="lpstr">
      <vt:lpstr>Calibri Light</vt:lpstr>
      <vt:lpstr>Arial</vt:lpstr>
      <vt:lpstr>Arial Narrow</vt:lpstr>
      <vt:lpstr>Century Gothic</vt:lpstr>
      <vt:lpstr>DM Sans</vt:lpstr>
      <vt:lpstr>PT Sans</vt:lpstr>
      <vt:lpstr>Times New Roman</vt:lpstr>
      <vt:lpstr>Roboto Condensed Light</vt:lpstr>
      <vt:lpstr>Imprint MT Shadow</vt:lpstr>
      <vt:lpstr>Calibri</vt:lpstr>
      <vt:lpstr>Poppins</vt:lpstr>
      <vt:lpstr>Wingdings 2</vt:lpstr>
      <vt:lpstr>Open Sans</vt:lpstr>
      <vt:lpstr>Database Project Proposal by Slidesgo</vt:lpstr>
      <vt:lpstr>Office Theme</vt:lpstr>
      <vt:lpstr>قابل للاقتباس</vt:lpstr>
      <vt:lpstr>MEDICAL INSURANCE COMPANY</vt:lpstr>
      <vt:lpstr>Table of contents</vt:lpstr>
      <vt:lpstr>Database Design</vt:lpstr>
      <vt:lpstr>Designing the database </vt:lpstr>
      <vt:lpstr>Our assumptions</vt:lpstr>
      <vt:lpstr>PowerPoint Presentation</vt:lpstr>
      <vt:lpstr>PowerPoint Presentation</vt:lpstr>
      <vt:lpstr>Main Entities in our database</vt:lpstr>
      <vt:lpstr>How these entities are connected!</vt:lpstr>
      <vt:lpstr>Independent Entities</vt:lpstr>
      <vt:lpstr>Dependent Entities</vt:lpstr>
      <vt:lpstr>Contract Entity</vt:lpstr>
      <vt:lpstr>Claim Entity </vt:lpstr>
      <vt:lpstr>PowerPoint Presentation</vt:lpstr>
      <vt:lpstr>PowerPoint Presentation</vt:lpstr>
      <vt:lpstr>PowerPoint Presentation</vt:lpstr>
      <vt:lpstr>PowerPoint Presentation</vt:lpstr>
      <vt:lpstr>Frontend</vt:lpstr>
      <vt:lpstr>Frontend</vt:lpstr>
      <vt:lpstr>Frontend</vt:lpstr>
      <vt:lpstr>Frontend</vt:lpstr>
      <vt:lpstr>Backend</vt:lpstr>
      <vt:lpstr>Backend Topics</vt:lpstr>
      <vt:lpstr>Backend</vt:lpstr>
      <vt:lpstr>Backend</vt:lpstr>
      <vt:lpstr>Final Results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Project Proposal</dc:title>
  <cp:lastModifiedBy>محمد ناجى ابراهيم ابوعجور</cp:lastModifiedBy>
  <cp:revision>959</cp:revision>
  <dcterms:modified xsi:type="dcterms:W3CDTF">2022-01-07T14:30:53Z</dcterms:modified>
</cp:coreProperties>
</file>