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01" r:id="rId2"/>
    <p:sldId id="304" r:id="rId3"/>
    <p:sldId id="305" r:id="rId4"/>
    <p:sldId id="312" r:id="rId5"/>
    <p:sldId id="306" r:id="rId6"/>
    <p:sldId id="31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4848"/>
    <a:srgbClr val="6871B6"/>
    <a:srgbClr val="39C1DB"/>
    <a:srgbClr val="5191CE"/>
    <a:srgbClr val="B461A5"/>
    <a:srgbClr val="59609B"/>
    <a:srgbClr val="457BAF"/>
    <a:srgbClr val="31A4BA"/>
    <a:srgbClr val="D65598"/>
    <a:srgbClr val="E355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6357" autoAdjust="0"/>
  </p:normalViewPr>
  <p:slideViewPr>
    <p:cSldViewPr snapToGrid="0" showGuides="1">
      <p:cViewPr varScale="1">
        <p:scale>
          <a:sx n="85" d="100"/>
          <a:sy n="85" d="100"/>
        </p:scale>
        <p:origin x="360" y="67"/>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C7D2D-6CB4-44D2-B016-EF93E75575A7}" type="datetimeFigureOut">
              <a:rPr lang="en-US" smtClean="0"/>
              <a:t>6/13/2025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4E7CB-87E4-4199-8150-09E7DA4D2D52}" type="slidenum">
              <a:rPr lang="en-US" smtClean="0"/>
              <a:t>‹#›</a:t>
            </a:fld>
            <a:endParaRPr lang="en-US"/>
          </a:p>
        </p:txBody>
      </p:sp>
    </p:spTree>
    <p:extLst>
      <p:ext uri="{BB962C8B-B14F-4D97-AF65-F5344CB8AC3E}">
        <p14:creationId xmlns:p14="http://schemas.microsoft.com/office/powerpoint/2010/main" val="291986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poweredtemplate.com/membership/"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poweredtemplate.com/"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s://support.poweredtemplates.com/" TargetMode="Externa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s://support.poweredtemplates.com/" TargetMode="Externa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poweredtemplate.com/membership/" TargetMode="External"/><Relationship Id="rId2" Type="http://schemas.openxmlformats.org/officeDocument/2006/relationships/hyperlink" Target="https://poweredtemplate.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FCF0-520B-4A52-B473-BE16456FB292}"/>
              </a:ext>
            </a:extLst>
          </p:cNvPr>
          <p:cNvSpPr>
            <a:spLocks noGrp="1"/>
          </p:cNvSpPr>
          <p:nvPr>
            <p:ph type="ctrTitle"/>
          </p:nvPr>
        </p:nvSpPr>
        <p:spPr>
          <a:xfrm>
            <a:off x="1524000" y="1122363"/>
            <a:ext cx="9144000" cy="2387600"/>
          </a:xfrm>
          <a:prstGeom prst="rect">
            <a:avLst/>
          </a:prstGeom>
        </p:spPr>
        <p:txBody>
          <a:bodyPr anchor="b"/>
          <a:lstStyle>
            <a:lvl1pPr algn="ctr">
              <a:defRPr sz="6000">
                <a:solidFill>
                  <a:schemeClr val="bg1">
                    <a:lumMod val="50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2AC8A513-36AD-4E70-A187-E592EBC4D1FE}"/>
              </a:ext>
            </a:extLst>
          </p:cNvPr>
          <p:cNvSpPr>
            <a:spLocks noGrp="1"/>
          </p:cNvSpPr>
          <p:nvPr>
            <p:ph type="subTitle" idx="1"/>
          </p:nvPr>
        </p:nvSpPr>
        <p:spPr>
          <a:xfrm>
            <a:off x="1524000" y="3602038"/>
            <a:ext cx="9144000" cy="1655762"/>
          </a:xfrm>
        </p:spPr>
        <p:txBody>
          <a:bodyPr/>
          <a:lstStyle>
            <a:lvl1pPr marL="0" indent="0" algn="ct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219486-0569-4030-85B3-2DA7CACD022E}"/>
              </a:ext>
            </a:extLst>
          </p:cNvPr>
          <p:cNvSpPr>
            <a:spLocks noGrp="1"/>
          </p:cNvSpPr>
          <p:nvPr>
            <p:ph type="dt" sz="half" idx="10"/>
          </p:nvPr>
        </p:nvSpPr>
        <p:spPr/>
        <p:txBody>
          <a:bodyPr/>
          <a:lstStyle/>
          <a:p>
            <a:fld id="{A08A89E4-D00E-4618-BE4D-03035A2F693C}" type="datetime1">
              <a:rPr lang="en-US" smtClean="0"/>
              <a:t>6/13/2025</a:t>
            </a:fld>
            <a:endParaRPr lang="en-US"/>
          </a:p>
        </p:txBody>
      </p:sp>
      <p:sp>
        <p:nvSpPr>
          <p:cNvPr id="5" name="Footer Placeholder 4">
            <a:extLst>
              <a:ext uri="{FF2B5EF4-FFF2-40B4-BE49-F238E27FC236}">
                <a16:creationId xmlns:a16="http://schemas.microsoft.com/office/drawing/2014/main" id="{98134E95-3093-48D7-9A44-16A8A10E5FA6}"/>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0ACBBDAD-9190-4926-B3E0-29B3C571CD83}"/>
              </a:ext>
            </a:extLst>
          </p:cNvPr>
          <p:cNvSpPr>
            <a:spLocks noGrp="1"/>
          </p:cNvSpPr>
          <p:nvPr>
            <p:ph type="sldNum" sz="quarter" idx="12"/>
          </p:nvPr>
        </p:nvSpPr>
        <p:spPr/>
        <p:txBody>
          <a:bodyPr/>
          <a:lstStyle/>
          <a:p>
            <a:fld id="{5F294920-2F4F-4D88-AD0A-053AE5A679D0}" type="slidenum">
              <a:rPr lang="en-US" smtClean="0"/>
              <a:t>‹#›</a:t>
            </a:fld>
            <a:endParaRPr lang="en-US"/>
          </a:p>
        </p:txBody>
      </p:sp>
    </p:spTree>
    <p:extLst>
      <p:ext uri="{BB962C8B-B14F-4D97-AF65-F5344CB8AC3E}">
        <p14:creationId xmlns:p14="http://schemas.microsoft.com/office/powerpoint/2010/main" val="3869805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0" y="136526"/>
            <a:ext cx="10515600" cy="768096"/>
          </a:xfrm>
          <a:prstGeom prst="rect">
            <a:avLst/>
          </a:prstGeom>
        </p:spPr>
        <p:txBody>
          <a:bodyPr/>
          <a:lstStyle>
            <a:lvl1pPr algn="ctr">
              <a:defRPr>
                <a:solidFill>
                  <a:schemeClr val="bg1">
                    <a:lumMod val="50000"/>
                  </a:schemeClr>
                </a:solidFill>
              </a:defRPr>
            </a:lvl1pPr>
          </a:lstStyle>
          <a:p>
            <a:r>
              <a:rPr lang="en-US"/>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p>
            <a:fld id="{A04D5C2E-AF49-4B3E-833F-5946220A398E}" type="datetime1">
              <a:rPr lang="en-US" smtClean="0"/>
              <a:t>6/13/2025</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p>
            <a:r>
              <a:rPr lang="en-US"/>
              <a:t>Designed by PoweredTemplate</a:t>
            </a:r>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p>
            <a:fld id="{5F294920-2F4F-4D88-AD0A-053AE5A679D0}" type="slidenum">
              <a:rPr lang="en-US" smtClean="0"/>
              <a:t>‹#›</a:t>
            </a:fld>
            <a:endParaRPr lang="en-US"/>
          </a:p>
        </p:txBody>
      </p:sp>
    </p:spTree>
    <p:extLst>
      <p:ext uri="{BB962C8B-B14F-4D97-AF65-F5344CB8AC3E}">
        <p14:creationId xmlns:p14="http://schemas.microsoft.com/office/powerpoint/2010/main" val="317335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rgbClr val="48484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4229-FDA3-419F-948E-EC3B542AED00}"/>
              </a:ext>
            </a:extLst>
          </p:cNvPr>
          <p:cNvSpPr>
            <a:spLocks noGrp="1"/>
          </p:cNvSpPr>
          <p:nvPr>
            <p:ph type="title"/>
          </p:nvPr>
        </p:nvSpPr>
        <p:spPr>
          <a:xfrm>
            <a:off x="838200" y="136526"/>
            <a:ext cx="10515600" cy="768096"/>
          </a:xfrm>
          <a:prstGeom prst="rect">
            <a:avLst/>
          </a:prstGeom>
        </p:spPr>
        <p:txBody>
          <a:bodyPr/>
          <a:lstStyle>
            <a:lvl1pPr algn="ctr">
              <a:defRPr>
                <a:solidFill>
                  <a:schemeClr val="bg1"/>
                </a:solidFill>
              </a:defRPr>
            </a:lvl1pPr>
          </a:lstStyle>
          <a:p>
            <a:r>
              <a:rPr lang="en-US"/>
              <a:t>Click to edit Master title style</a:t>
            </a:r>
          </a:p>
        </p:txBody>
      </p:sp>
      <p:sp>
        <p:nvSpPr>
          <p:cNvPr id="4" name="Date Placeholder 3">
            <a:extLst>
              <a:ext uri="{FF2B5EF4-FFF2-40B4-BE49-F238E27FC236}">
                <a16:creationId xmlns:a16="http://schemas.microsoft.com/office/drawing/2014/main" id="{EAD5E140-8BC8-449A-8EB6-5236A46899C7}"/>
              </a:ext>
            </a:extLst>
          </p:cNvPr>
          <p:cNvSpPr>
            <a:spLocks noGrp="1"/>
          </p:cNvSpPr>
          <p:nvPr>
            <p:ph type="dt" sz="half" idx="10"/>
          </p:nvPr>
        </p:nvSpPr>
        <p:spPr/>
        <p:txBody>
          <a:bodyPr/>
          <a:lstStyle>
            <a:lvl1pPr>
              <a:defRPr>
                <a:solidFill>
                  <a:schemeClr val="bg1">
                    <a:lumMod val="85000"/>
                  </a:schemeClr>
                </a:solidFill>
              </a:defRPr>
            </a:lvl1pPr>
          </a:lstStyle>
          <a:p>
            <a:fld id="{A04D5C2E-AF49-4B3E-833F-5946220A398E}" type="datetime1">
              <a:rPr lang="en-US" smtClean="0"/>
              <a:pPr/>
              <a:t>6/13/2025</a:t>
            </a:fld>
            <a:endParaRPr lang="en-US"/>
          </a:p>
        </p:txBody>
      </p:sp>
      <p:sp>
        <p:nvSpPr>
          <p:cNvPr id="5" name="Footer Placeholder 4">
            <a:extLst>
              <a:ext uri="{FF2B5EF4-FFF2-40B4-BE49-F238E27FC236}">
                <a16:creationId xmlns:a16="http://schemas.microsoft.com/office/drawing/2014/main" id="{DAC3E766-E3A6-4451-8208-02143C37EB9C}"/>
              </a:ext>
            </a:extLst>
          </p:cNvPr>
          <p:cNvSpPr>
            <a:spLocks noGrp="1"/>
          </p:cNvSpPr>
          <p:nvPr>
            <p:ph type="ftr" sz="quarter" idx="11"/>
          </p:nvPr>
        </p:nvSpPr>
        <p:spPr/>
        <p:txBody>
          <a:bodyPr/>
          <a:lstStyle>
            <a:lvl1pPr>
              <a:defRPr>
                <a:solidFill>
                  <a:schemeClr val="bg1">
                    <a:lumMod val="85000"/>
                  </a:schemeClr>
                </a:solidFill>
              </a:defRPr>
            </a:lvl1pPr>
          </a:lstStyle>
          <a:p>
            <a:r>
              <a:rPr lang="en-US"/>
              <a:t>Designed by PoweredTemplate</a:t>
            </a:r>
          </a:p>
        </p:txBody>
      </p:sp>
      <p:sp>
        <p:nvSpPr>
          <p:cNvPr id="6" name="Slide Number Placeholder 5">
            <a:extLst>
              <a:ext uri="{FF2B5EF4-FFF2-40B4-BE49-F238E27FC236}">
                <a16:creationId xmlns:a16="http://schemas.microsoft.com/office/drawing/2014/main" id="{BEF041C4-DDAB-4C12-865A-AD93CBA2AE10}"/>
              </a:ext>
            </a:extLst>
          </p:cNvPr>
          <p:cNvSpPr>
            <a:spLocks noGrp="1"/>
          </p:cNvSpPr>
          <p:nvPr>
            <p:ph type="sldNum" sz="quarter" idx="12"/>
          </p:nvPr>
        </p:nvSpPr>
        <p:spPr/>
        <p:txBody>
          <a:bodyPr/>
          <a:lstStyle>
            <a:lvl1pPr>
              <a:defRPr>
                <a:solidFill>
                  <a:schemeClr val="bg1">
                    <a:lumMod val="85000"/>
                  </a:schemeClr>
                </a:solidFill>
              </a:defRPr>
            </a:lvl1pPr>
          </a:lstStyle>
          <a:p>
            <a:fld id="{5F294920-2F4F-4D88-AD0A-053AE5A679D0}" type="slidenum">
              <a:rPr lang="en-US" smtClean="0"/>
              <a:pPr/>
              <a:t>‹#›</a:t>
            </a:fld>
            <a:endParaRPr lang="en-US"/>
          </a:p>
        </p:txBody>
      </p:sp>
    </p:spTree>
    <p:extLst>
      <p:ext uri="{BB962C8B-B14F-4D97-AF65-F5344CB8AC3E}">
        <p14:creationId xmlns:p14="http://schemas.microsoft.com/office/powerpoint/2010/main" val="403473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count Code">
    <p:bg>
      <p:bgPr>
        <a:solidFill>
          <a:srgbClr val="7358B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3508C5-CD40-43FC-91BE-AE315C82C53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r="22394" b="31562"/>
          <a:stretch/>
        </p:blipFill>
        <p:spPr>
          <a:xfrm>
            <a:off x="1219973" y="9053"/>
            <a:ext cx="10972800" cy="6858000"/>
          </a:xfrm>
          <a:prstGeom prst="rect">
            <a:avLst/>
          </a:prstGeom>
          <a:effectLst>
            <a:outerShdw blurRad="50800" dist="127000" dir="5580000" algn="tl" rotWithShape="0">
              <a:prstClr val="black">
                <a:alpha val="40000"/>
              </a:prstClr>
            </a:outerShdw>
          </a:effectLst>
        </p:spPr>
      </p:pic>
      <p:sp>
        <p:nvSpPr>
          <p:cNvPr id="8" name="TextBox 7">
            <a:extLst>
              <a:ext uri="{FF2B5EF4-FFF2-40B4-BE49-F238E27FC236}">
                <a16:creationId xmlns:a16="http://schemas.microsoft.com/office/drawing/2014/main" id="{91A12868-18C3-45CE-913C-2324ED135B3E}"/>
              </a:ext>
            </a:extLst>
          </p:cNvPr>
          <p:cNvSpPr txBox="1"/>
          <p:nvPr userDrawn="1"/>
        </p:nvSpPr>
        <p:spPr>
          <a:xfrm>
            <a:off x="365760" y="640606"/>
            <a:ext cx="4233851" cy="1569660"/>
          </a:xfrm>
          <a:prstGeom prst="rect">
            <a:avLst/>
          </a:prstGeom>
          <a:noFill/>
        </p:spPr>
        <p:txBody>
          <a:bodyPr wrap="none" rtlCol="0">
            <a:spAutoFit/>
          </a:bodyPr>
          <a:lstStyle/>
          <a:p>
            <a:r>
              <a:rPr lang="en-US" sz="9600" b="1" dirty="0">
                <a:solidFill>
                  <a:schemeClr val="bg1"/>
                </a:solidFill>
              </a:rPr>
              <a:t>75,000+</a:t>
            </a:r>
          </a:p>
        </p:txBody>
      </p:sp>
      <p:sp>
        <p:nvSpPr>
          <p:cNvPr id="9" name="TextBox 8">
            <a:extLst>
              <a:ext uri="{FF2B5EF4-FFF2-40B4-BE49-F238E27FC236}">
                <a16:creationId xmlns:a16="http://schemas.microsoft.com/office/drawing/2014/main" id="{84FA829D-C768-4344-8C78-0DA322860027}"/>
              </a:ext>
            </a:extLst>
          </p:cNvPr>
          <p:cNvSpPr txBox="1"/>
          <p:nvPr userDrawn="1"/>
        </p:nvSpPr>
        <p:spPr>
          <a:xfrm>
            <a:off x="365760" y="2054810"/>
            <a:ext cx="6454588" cy="846386"/>
          </a:xfrm>
          <a:prstGeom prst="rect">
            <a:avLst/>
          </a:prstGeom>
          <a:noFill/>
        </p:spPr>
        <p:txBody>
          <a:bodyPr wrap="square" rtlCol="0">
            <a:spAutoFit/>
          </a:bodyPr>
          <a:lstStyle/>
          <a:p>
            <a:r>
              <a:rPr lang="en-US" sz="1650" b="1" dirty="0">
                <a:solidFill>
                  <a:schemeClr val="bg1"/>
                </a:solidFill>
              </a:rPr>
              <a:t>Eye-Catching Preformatted Editable Templates. </a:t>
            </a:r>
          </a:p>
          <a:p>
            <a:r>
              <a:rPr lang="en-US" sz="1600" b="1" dirty="0">
                <a:solidFill>
                  <a:schemeClr val="bg1"/>
                </a:solidFill>
              </a:rPr>
              <a:t>Download and save hours of work!</a:t>
            </a:r>
          </a:p>
          <a:p>
            <a:endParaRPr lang="en-US" sz="1650" b="1" dirty="0">
              <a:solidFill>
                <a:schemeClr val="bg1"/>
              </a:solidFill>
            </a:endParaRPr>
          </a:p>
        </p:txBody>
      </p:sp>
      <p:sp>
        <p:nvSpPr>
          <p:cNvPr id="11" name="Rectangle: Rounded Corners 10">
            <a:hlinkClick r:id="rId3"/>
            <a:extLst>
              <a:ext uri="{FF2B5EF4-FFF2-40B4-BE49-F238E27FC236}">
                <a16:creationId xmlns:a16="http://schemas.microsoft.com/office/drawing/2014/main" id="{4F7B3ABA-9806-4D2F-A4D8-60034F4423DC}"/>
              </a:ext>
            </a:extLst>
          </p:cNvPr>
          <p:cNvSpPr/>
          <p:nvPr userDrawn="1"/>
        </p:nvSpPr>
        <p:spPr>
          <a:xfrm>
            <a:off x="462582" y="4838931"/>
            <a:ext cx="1990165" cy="666974"/>
          </a:xfrm>
          <a:prstGeom prst="round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chemeClr val="bg1"/>
                </a:solidFill>
              </a:rPr>
              <a:t>CODE: </a:t>
            </a:r>
            <a:r>
              <a:rPr lang="en-US" b="1" dirty="0">
                <a:solidFill>
                  <a:schemeClr val="bg1"/>
                </a:solidFill>
              </a:rPr>
              <a:t>ANNUAL30</a:t>
            </a:r>
          </a:p>
        </p:txBody>
      </p:sp>
      <p:sp>
        <p:nvSpPr>
          <p:cNvPr id="12" name="TextBox 11">
            <a:extLst>
              <a:ext uri="{FF2B5EF4-FFF2-40B4-BE49-F238E27FC236}">
                <a16:creationId xmlns:a16="http://schemas.microsoft.com/office/drawing/2014/main" id="{B51BC1C8-4637-49A2-9CE4-11B4417003C5}"/>
              </a:ext>
            </a:extLst>
          </p:cNvPr>
          <p:cNvSpPr txBox="1"/>
          <p:nvPr userDrawn="1"/>
        </p:nvSpPr>
        <p:spPr>
          <a:xfrm>
            <a:off x="365760" y="4018149"/>
            <a:ext cx="4233851" cy="1077218"/>
          </a:xfrm>
          <a:prstGeom prst="rect">
            <a:avLst/>
          </a:prstGeom>
          <a:noFill/>
        </p:spPr>
        <p:txBody>
          <a:bodyPr wrap="square" rtlCol="0">
            <a:spAutoFit/>
          </a:bodyPr>
          <a:lstStyle/>
          <a:p>
            <a:r>
              <a:rPr lang="en-US" sz="2400" b="1" dirty="0">
                <a:solidFill>
                  <a:schemeClr val="bg1"/>
                </a:solidFill>
              </a:rPr>
              <a:t>30% OFF</a:t>
            </a:r>
          </a:p>
          <a:p>
            <a:r>
              <a:rPr lang="en-US" sz="2000" b="1" dirty="0">
                <a:solidFill>
                  <a:schemeClr val="bg1"/>
                </a:solidFill>
              </a:rPr>
              <a:t>Your Annual Membership Plan</a:t>
            </a:r>
          </a:p>
          <a:p>
            <a:endParaRPr lang="en-US" sz="2000" b="1" dirty="0">
              <a:solidFill>
                <a:schemeClr val="bg1"/>
              </a:solidFill>
            </a:endParaRPr>
          </a:p>
        </p:txBody>
      </p:sp>
      <p:pic>
        <p:nvPicPr>
          <p:cNvPr id="13" name="Picture 12" descr="A picture containing drawing&#10;&#10;Description automatically generated">
            <a:hlinkClick r:id="rId4"/>
            <a:extLst>
              <a:ext uri="{FF2B5EF4-FFF2-40B4-BE49-F238E27FC236}">
                <a16:creationId xmlns:a16="http://schemas.microsoft.com/office/drawing/2014/main" id="{4A46969A-FFB5-4780-B760-9DA8346DC08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62582" y="311254"/>
            <a:ext cx="3469677" cy="446356"/>
          </a:xfrm>
          <a:prstGeom prst="rect">
            <a:avLst/>
          </a:prstGeom>
        </p:spPr>
      </p:pic>
      <p:sp>
        <p:nvSpPr>
          <p:cNvPr id="14" name="TextBox 13">
            <a:extLst>
              <a:ext uri="{FF2B5EF4-FFF2-40B4-BE49-F238E27FC236}">
                <a16:creationId xmlns:a16="http://schemas.microsoft.com/office/drawing/2014/main" id="{F7AF0BAD-AA16-4E7B-9A2E-B9B65B8C5148}"/>
              </a:ext>
            </a:extLst>
          </p:cNvPr>
          <p:cNvSpPr txBox="1"/>
          <p:nvPr userDrawn="1"/>
        </p:nvSpPr>
        <p:spPr>
          <a:xfrm>
            <a:off x="365760" y="5582373"/>
            <a:ext cx="1926105" cy="276999"/>
          </a:xfrm>
          <a:prstGeom prst="rect">
            <a:avLst/>
          </a:prstGeom>
          <a:noFill/>
        </p:spPr>
        <p:txBody>
          <a:bodyPr wrap="none" rtlCol="0">
            <a:spAutoFit/>
          </a:bodyPr>
          <a:lstStyle/>
          <a:p>
            <a:r>
              <a:rPr lang="en-US" sz="1200" dirty="0">
                <a:solidFill>
                  <a:schemeClr val="bg1"/>
                </a:solidFill>
                <a:hlinkClick r:id="rId4">
                  <a:extLst>
                    <a:ext uri="{A12FA001-AC4F-418D-AE19-62706E023703}">
                      <ahyp:hlinkClr xmlns:ahyp="http://schemas.microsoft.com/office/drawing/2018/hyperlinkcolor" val="tx"/>
                    </a:ext>
                  </a:extLst>
                </a:hlinkClick>
              </a:rPr>
              <a:t>Visit PoweredTemplate.com</a:t>
            </a:r>
            <a:endParaRPr lang="en-US" sz="1200" dirty="0">
              <a:solidFill>
                <a:schemeClr val="bg1"/>
              </a:solidFill>
            </a:endParaRPr>
          </a:p>
        </p:txBody>
      </p:sp>
      <p:sp>
        <p:nvSpPr>
          <p:cNvPr id="16" name="TextBox 15">
            <a:extLst>
              <a:ext uri="{FF2B5EF4-FFF2-40B4-BE49-F238E27FC236}">
                <a16:creationId xmlns:a16="http://schemas.microsoft.com/office/drawing/2014/main" id="{30B8F122-6416-4D76-994E-2100532D83F2}"/>
              </a:ext>
            </a:extLst>
          </p:cNvPr>
          <p:cNvSpPr txBox="1"/>
          <p:nvPr userDrawn="1"/>
        </p:nvSpPr>
        <p:spPr>
          <a:xfrm>
            <a:off x="560226" y="2839851"/>
            <a:ext cx="6260122" cy="923330"/>
          </a:xfrm>
          <a:prstGeom prst="rect">
            <a:avLst/>
          </a:prstGeom>
          <a:noFill/>
        </p:spPr>
        <p:txBody>
          <a:bodyPr wrap="square">
            <a:spAutoFit/>
          </a:bodyPr>
          <a:lstStyle/>
          <a:p>
            <a:pPr marL="285750" indent="-285750">
              <a:buFont typeface="Arial" panose="020B0604020202020204" pitchFamily="34" charset="0"/>
              <a:buChar char="•"/>
            </a:pPr>
            <a:r>
              <a:rPr lang="en-US" sz="1800" b="1" dirty="0">
                <a:solidFill>
                  <a:schemeClr val="bg1"/>
                </a:solidFill>
              </a:rPr>
              <a:t>Easy to use</a:t>
            </a:r>
          </a:p>
          <a:p>
            <a:pPr marL="285750" indent="-285750">
              <a:buFont typeface="Arial" panose="020B0604020202020204" pitchFamily="34" charset="0"/>
              <a:buChar char="•"/>
            </a:pPr>
            <a:r>
              <a:rPr lang="en-US" sz="1800" b="1" dirty="0">
                <a:solidFill>
                  <a:schemeClr val="bg1"/>
                </a:solidFill>
              </a:rPr>
              <a:t>Fully customizable</a:t>
            </a:r>
          </a:p>
          <a:p>
            <a:pPr marL="285750" indent="-285750">
              <a:buFont typeface="Arial" panose="020B0604020202020204" pitchFamily="34" charset="0"/>
              <a:buChar char="•"/>
            </a:pPr>
            <a:r>
              <a:rPr lang="en-US" sz="1800" b="1" dirty="0">
                <a:solidFill>
                  <a:schemeClr val="bg1"/>
                </a:solidFill>
              </a:rPr>
              <a:t>Cutting edge designs</a:t>
            </a:r>
          </a:p>
        </p:txBody>
      </p:sp>
    </p:spTree>
    <p:extLst>
      <p:ext uri="{BB962C8B-B14F-4D97-AF65-F5344CB8AC3E}">
        <p14:creationId xmlns:p14="http://schemas.microsoft.com/office/powerpoint/2010/main" val="267649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nge Shape Color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4574659-E987-4DF2-B5E8-595FCA84C804}"/>
              </a:ext>
            </a:extLst>
          </p:cNvPr>
          <p:cNvSpPr>
            <a:spLocks noGrp="1"/>
          </p:cNvSpPr>
          <p:nvPr>
            <p:ph type="dt" sz="half" idx="10"/>
          </p:nvPr>
        </p:nvSpPr>
        <p:spPr/>
        <p:txBody>
          <a:bodyPr/>
          <a:lstStyle/>
          <a:p>
            <a:fld id="{A1ACEE5C-337C-40CA-959B-6F3EBBDE2995}" type="datetime1">
              <a:rPr lang="en-US" smtClean="0"/>
              <a:t>6/13/2025</a:t>
            </a:fld>
            <a:endParaRPr lang="en-US"/>
          </a:p>
        </p:txBody>
      </p:sp>
      <p:sp>
        <p:nvSpPr>
          <p:cNvPr id="4" name="Footer Placeholder 3">
            <a:extLst>
              <a:ext uri="{FF2B5EF4-FFF2-40B4-BE49-F238E27FC236}">
                <a16:creationId xmlns:a16="http://schemas.microsoft.com/office/drawing/2014/main" id="{B7F951F1-731E-4292-AE86-5B4C0EF93D88}"/>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2CD72513-79A3-4467-A0A6-9515BD85E927}"/>
              </a:ext>
            </a:extLst>
          </p:cNvPr>
          <p:cNvSpPr>
            <a:spLocks noGrp="1"/>
          </p:cNvSpPr>
          <p:nvPr>
            <p:ph type="sldNum" sz="quarter" idx="12"/>
          </p:nvPr>
        </p:nvSpPr>
        <p:spPr/>
        <p:txBody>
          <a:bodyPr/>
          <a:lstStyle/>
          <a:p>
            <a:fld id="{5F294920-2F4F-4D88-AD0A-053AE5A679D0}" type="slidenum">
              <a:rPr lang="en-US" smtClean="0"/>
              <a:t>‹#›</a:t>
            </a:fld>
            <a:endParaRPr lang="en-US"/>
          </a:p>
        </p:txBody>
      </p:sp>
      <p:pic>
        <p:nvPicPr>
          <p:cNvPr id="7" name="Picture 6">
            <a:extLst>
              <a:ext uri="{FF2B5EF4-FFF2-40B4-BE49-F238E27FC236}">
                <a16:creationId xmlns:a16="http://schemas.microsoft.com/office/drawing/2014/main" id="{54AEF03F-034D-4215-A273-A01F5F2D75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41988" y="2860069"/>
            <a:ext cx="2499399" cy="2600325"/>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5D7DED3E-3991-416F-84A5-540CFD3EDEA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73749" y="2348150"/>
            <a:ext cx="1305764" cy="367462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7A03580F-A44C-4A92-81E6-CA80F5A976D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30255" y="2426974"/>
            <a:ext cx="2598494" cy="3595803"/>
          </a:xfrm>
          <a:prstGeom prst="rect">
            <a:avLst/>
          </a:prstGeom>
        </p:spPr>
      </p:pic>
      <p:sp>
        <p:nvSpPr>
          <p:cNvPr id="10" name="Content Placeholder 2">
            <a:extLst>
              <a:ext uri="{FF2B5EF4-FFF2-40B4-BE49-F238E27FC236}">
                <a16:creationId xmlns:a16="http://schemas.microsoft.com/office/drawing/2014/main" id="{344A8CE7-EEE7-4CD6-B48D-A8C8E93A95BA}"/>
              </a:ext>
            </a:extLst>
          </p:cNvPr>
          <p:cNvSpPr txBox="1">
            <a:spLocks/>
          </p:cNvSpPr>
          <p:nvPr userDrawn="1"/>
        </p:nvSpPr>
        <p:spPr>
          <a:xfrm>
            <a:off x="838200" y="2536214"/>
            <a:ext cx="3524250" cy="3674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Right click on the object you want to change the color of.</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Format Shape in drop down menu.</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"Fill" in the Format Shape box then "Solid" or "Gradient" depending on the appearance of the object. Click on a new color.</a:t>
            </a:r>
          </a:p>
        </p:txBody>
      </p:sp>
      <p:sp>
        <p:nvSpPr>
          <p:cNvPr id="13" name="TextBox 12">
            <a:extLst>
              <a:ext uri="{FF2B5EF4-FFF2-40B4-BE49-F238E27FC236}">
                <a16:creationId xmlns:a16="http://schemas.microsoft.com/office/drawing/2014/main" id="{961C337C-A9C1-4644-976F-50B8D83D4D92}"/>
              </a:ext>
            </a:extLst>
          </p:cNvPr>
          <p:cNvSpPr txBox="1"/>
          <p:nvPr userDrawn="1"/>
        </p:nvSpPr>
        <p:spPr>
          <a:xfrm>
            <a:off x="838199" y="1279311"/>
            <a:ext cx="10515599" cy="923330"/>
          </a:xfrm>
          <a:prstGeom prst="rect">
            <a:avLst/>
          </a:prstGeom>
          <a:noFill/>
        </p:spPr>
        <p:txBody>
          <a:bodyPr wrap="square">
            <a:spAutoFit/>
          </a:bodyPr>
          <a:lstStyle/>
          <a:p>
            <a:pPr marL="0" indent="0" fontAlgn="base">
              <a:buNone/>
            </a:pPr>
            <a:r>
              <a:rPr lang="en-US" sz="1800" dirty="0">
                <a:solidFill>
                  <a:schemeClr val="bg1">
                    <a:lumMod val="50000"/>
                  </a:schemeClr>
                </a:solidFill>
              </a:rPr>
              <a:t>The presentation template has been made in PowerPoint itself, and you can edit the color of any component in this graphics. To change the color, just right click the object to highlight it, and then follow the instructions. In case on any questions please visit our </a:t>
            </a:r>
            <a:r>
              <a:rPr lang="en-US" sz="1800" dirty="0">
                <a:solidFill>
                  <a:srgbClr val="0070C0"/>
                </a:solidFill>
                <a:hlinkClick r:id="rId5">
                  <a:extLst>
                    <a:ext uri="{A12FA001-AC4F-418D-AE19-62706E023703}">
                      <ahyp:hlinkClr xmlns:ahyp="http://schemas.microsoft.com/office/drawing/2018/hyperlinkcolor" val="tx"/>
                    </a:ext>
                  </a:extLst>
                </a:hlinkClick>
              </a:rPr>
              <a:t>Help Center</a:t>
            </a:r>
            <a:r>
              <a:rPr lang="en-US" sz="1800" dirty="0">
                <a:solidFill>
                  <a:schemeClr val="bg1">
                    <a:lumMod val="50000"/>
                  </a:schemeClr>
                </a:solidFill>
              </a:rPr>
              <a:t>.</a:t>
            </a:r>
          </a:p>
        </p:txBody>
      </p:sp>
      <p:sp>
        <p:nvSpPr>
          <p:cNvPr id="15" name="TextBox 14">
            <a:extLst>
              <a:ext uri="{FF2B5EF4-FFF2-40B4-BE49-F238E27FC236}">
                <a16:creationId xmlns:a16="http://schemas.microsoft.com/office/drawing/2014/main" id="{0C7D635A-46E2-4AB8-A258-5E0FAB112680}"/>
              </a:ext>
            </a:extLst>
          </p:cNvPr>
          <p:cNvSpPr txBox="1"/>
          <p:nvPr userDrawn="1"/>
        </p:nvSpPr>
        <p:spPr>
          <a:xfrm>
            <a:off x="838199" y="136525"/>
            <a:ext cx="10390550" cy="769441"/>
          </a:xfrm>
          <a:prstGeom prst="rect">
            <a:avLst/>
          </a:prstGeom>
          <a:noFill/>
        </p:spPr>
        <p:txBody>
          <a:bodyPr wrap="square">
            <a:spAutoFit/>
          </a:bodyPr>
          <a:lstStyle/>
          <a:p>
            <a:r>
              <a:rPr lang="en-US" sz="4400" dirty="0">
                <a:solidFill>
                  <a:schemeClr val="bg1">
                    <a:lumMod val="50000"/>
                  </a:schemeClr>
                </a:solidFill>
                <a:latin typeface="Calibri Light (Headings)"/>
              </a:rPr>
              <a:t>Change Shapes Colors</a:t>
            </a:r>
          </a:p>
        </p:txBody>
      </p:sp>
    </p:spTree>
    <p:extLst>
      <p:ext uri="{BB962C8B-B14F-4D97-AF65-F5344CB8AC3E}">
        <p14:creationId xmlns:p14="http://schemas.microsoft.com/office/powerpoint/2010/main" val="73984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it Shape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520F4BD-C5A8-4F1F-A0D9-19D60284BD9C}"/>
              </a:ext>
            </a:extLst>
          </p:cNvPr>
          <p:cNvSpPr>
            <a:spLocks noGrp="1"/>
          </p:cNvSpPr>
          <p:nvPr>
            <p:ph type="dt" sz="half" idx="10"/>
          </p:nvPr>
        </p:nvSpPr>
        <p:spPr/>
        <p:txBody>
          <a:bodyPr/>
          <a:lstStyle/>
          <a:p>
            <a:fld id="{A1ACEE5C-337C-40CA-959B-6F3EBBDE2995}" type="datetime1">
              <a:rPr lang="en-US" smtClean="0"/>
              <a:t>6/13/2025</a:t>
            </a:fld>
            <a:endParaRPr lang="en-US"/>
          </a:p>
        </p:txBody>
      </p:sp>
      <p:sp>
        <p:nvSpPr>
          <p:cNvPr id="4" name="Footer Placeholder 3">
            <a:extLst>
              <a:ext uri="{FF2B5EF4-FFF2-40B4-BE49-F238E27FC236}">
                <a16:creationId xmlns:a16="http://schemas.microsoft.com/office/drawing/2014/main" id="{6008166A-4A7E-4790-920B-78B04E9C5026}"/>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37DFCCF7-6B3D-4C2E-8267-011D9046F168}"/>
              </a:ext>
            </a:extLst>
          </p:cNvPr>
          <p:cNvSpPr>
            <a:spLocks noGrp="1"/>
          </p:cNvSpPr>
          <p:nvPr>
            <p:ph type="sldNum" sz="quarter" idx="12"/>
          </p:nvPr>
        </p:nvSpPr>
        <p:spPr/>
        <p:txBody>
          <a:bodyPr/>
          <a:lstStyle/>
          <a:p>
            <a:fld id="{5F294920-2F4F-4D88-AD0A-053AE5A679D0}" type="slidenum">
              <a:rPr lang="en-US" smtClean="0"/>
              <a:t>‹#›</a:t>
            </a:fld>
            <a:endParaRPr lang="en-US"/>
          </a:p>
        </p:txBody>
      </p:sp>
      <p:pic>
        <p:nvPicPr>
          <p:cNvPr id="7" name="Picture 6">
            <a:extLst>
              <a:ext uri="{FF2B5EF4-FFF2-40B4-BE49-F238E27FC236}">
                <a16:creationId xmlns:a16="http://schemas.microsoft.com/office/drawing/2014/main" id="{D40618CB-03AE-4EC1-AA56-38735DB798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03099" y="2855356"/>
            <a:ext cx="2499399" cy="2600325"/>
          </a:xfrm>
          <a:prstGeom prst="rect">
            <a:avLst/>
          </a:prstGeom>
        </p:spPr>
      </p:pic>
      <p:pic>
        <p:nvPicPr>
          <p:cNvPr id="8" name="Picture 7" descr="A close up of a sign&#10;&#10;Description automatically generated">
            <a:extLst>
              <a:ext uri="{FF2B5EF4-FFF2-40B4-BE49-F238E27FC236}">
                <a16:creationId xmlns:a16="http://schemas.microsoft.com/office/drawing/2014/main" id="{C648B40F-D186-4772-A1C2-55774966B1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01581" y="2797831"/>
            <a:ext cx="2499399" cy="260032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0A31E51-6593-4B6F-916A-BBF0646CAFE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03700" y="1924971"/>
            <a:ext cx="2499399" cy="4075817"/>
          </a:xfrm>
          <a:prstGeom prst="rect">
            <a:avLst/>
          </a:prstGeom>
        </p:spPr>
      </p:pic>
      <p:sp>
        <p:nvSpPr>
          <p:cNvPr id="10" name="Content Placeholder 2">
            <a:extLst>
              <a:ext uri="{FF2B5EF4-FFF2-40B4-BE49-F238E27FC236}">
                <a16:creationId xmlns:a16="http://schemas.microsoft.com/office/drawing/2014/main" id="{32E9F2D2-EAF0-428B-AA83-2F90E2526315}"/>
              </a:ext>
            </a:extLst>
          </p:cNvPr>
          <p:cNvSpPr txBox="1">
            <a:spLocks/>
          </p:cNvSpPr>
          <p:nvPr userDrawn="1"/>
        </p:nvSpPr>
        <p:spPr>
          <a:xfrm>
            <a:off x="838200" y="2536214"/>
            <a:ext cx="3524250" cy="3674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Right click on the object you want to modify.</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Choose Group -&gt; Ungroup in drop down menu.</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Click on any objects and shapes to start working with it.</a:t>
            </a:r>
          </a:p>
          <a:p>
            <a:pPr marL="457200" indent="-457200" fontAlgn="base">
              <a:buFont typeface="+mj-lt"/>
              <a:buAutoNum type="arabicPeriod"/>
            </a:pPr>
            <a:r>
              <a:rPr lang="en-US" sz="2000" dirty="0">
                <a:solidFill>
                  <a:schemeClr val="bg1">
                    <a:lumMod val="50000"/>
                  </a:schemeClr>
                </a:solidFill>
                <a:latin typeface="Calibri" panose="020F0502020204030204" pitchFamily="34" charset="0"/>
                <a:cs typeface="Calibri" panose="020F0502020204030204" pitchFamily="34" charset="0"/>
              </a:rPr>
              <a:t>When you finish, select all objects you want to group and choose Group -&gt; Group in the menu.</a:t>
            </a:r>
          </a:p>
        </p:txBody>
      </p:sp>
      <p:sp>
        <p:nvSpPr>
          <p:cNvPr id="13" name="TextBox 12">
            <a:extLst>
              <a:ext uri="{FF2B5EF4-FFF2-40B4-BE49-F238E27FC236}">
                <a16:creationId xmlns:a16="http://schemas.microsoft.com/office/drawing/2014/main" id="{1D558D59-02BD-4D4D-9F02-47EAB9C54D8E}"/>
              </a:ext>
            </a:extLst>
          </p:cNvPr>
          <p:cNvSpPr txBox="1"/>
          <p:nvPr userDrawn="1"/>
        </p:nvSpPr>
        <p:spPr>
          <a:xfrm>
            <a:off x="838200" y="1318160"/>
            <a:ext cx="10515600" cy="646331"/>
          </a:xfrm>
          <a:prstGeom prst="rect">
            <a:avLst/>
          </a:prstGeom>
          <a:noFill/>
        </p:spPr>
        <p:txBody>
          <a:bodyPr wrap="square">
            <a:spAutoFit/>
          </a:bodyPr>
          <a:lstStyle/>
          <a:p>
            <a:pPr marL="0" indent="0" fontAlgn="base">
              <a:buNone/>
            </a:pPr>
            <a:r>
              <a:rPr lang="en-US" sz="1800" dirty="0">
                <a:solidFill>
                  <a:schemeClr val="bg1">
                    <a:lumMod val="50000"/>
                  </a:schemeClr>
                </a:solidFill>
              </a:rPr>
              <a:t>You may edit the shapes in your own: remove, resize, rotate, and copy to a new slide. In case on any questions please visit our </a:t>
            </a:r>
            <a:r>
              <a:rPr lang="en-US" sz="1800" dirty="0">
                <a:solidFill>
                  <a:srgbClr val="0070C0"/>
                </a:solidFill>
                <a:hlinkClick r:id="rId5">
                  <a:extLst>
                    <a:ext uri="{A12FA001-AC4F-418D-AE19-62706E023703}">
                      <ahyp:hlinkClr xmlns:ahyp="http://schemas.microsoft.com/office/drawing/2018/hyperlinkcolor" val="tx"/>
                    </a:ext>
                  </a:extLst>
                </a:hlinkClick>
              </a:rPr>
              <a:t>Help Center</a:t>
            </a:r>
            <a:r>
              <a:rPr lang="en-US" sz="1800" dirty="0">
                <a:solidFill>
                  <a:schemeClr val="bg1">
                    <a:lumMod val="50000"/>
                  </a:schemeClr>
                </a:solidFill>
              </a:rPr>
              <a:t>.</a:t>
            </a:r>
          </a:p>
        </p:txBody>
      </p:sp>
      <p:sp>
        <p:nvSpPr>
          <p:cNvPr id="14" name="TextBox 13">
            <a:extLst>
              <a:ext uri="{FF2B5EF4-FFF2-40B4-BE49-F238E27FC236}">
                <a16:creationId xmlns:a16="http://schemas.microsoft.com/office/drawing/2014/main" id="{C58E6621-792A-478B-9846-879013E51B1A}"/>
              </a:ext>
            </a:extLst>
          </p:cNvPr>
          <p:cNvSpPr txBox="1"/>
          <p:nvPr userDrawn="1"/>
        </p:nvSpPr>
        <p:spPr>
          <a:xfrm>
            <a:off x="838199" y="136525"/>
            <a:ext cx="10390550" cy="769441"/>
          </a:xfrm>
          <a:prstGeom prst="rect">
            <a:avLst/>
          </a:prstGeom>
          <a:noFill/>
        </p:spPr>
        <p:txBody>
          <a:bodyPr wrap="square">
            <a:spAutoFit/>
          </a:bodyPr>
          <a:lstStyle/>
          <a:p>
            <a:r>
              <a:rPr lang="en-US" sz="4400" dirty="0">
                <a:solidFill>
                  <a:schemeClr val="bg1">
                    <a:lumMod val="50000"/>
                  </a:schemeClr>
                </a:solidFill>
                <a:latin typeface="Calibri Light (Headings)"/>
              </a:rPr>
              <a:t>Edit Shapes</a:t>
            </a:r>
          </a:p>
        </p:txBody>
      </p:sp>
    </p:spTree>
    <p:extLst>
      <p:ext uri="{BB962C8B-B14F-4D97-AF65-F5344CB8AC3E}">
        <p14:creationId xmlns:p14="http://schemas.microsoft.com/office/powerpoint/2010/main" val="3941845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ttribu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864988-2762-4674-A709-41185FF8E4B0}"/>
              </a:ext>
            </a:extLst>
          </p:cNvPr>
          <p:cNvSpPr>
            <a:spLocks noGrp="1"/>
          </p:cNvSpPr>
          <p:nvPr>
            <p:ph type="dt" sz="half" idx="10"/>
          </p:nvPr>
        </p:nvSpPr>
        <p:spPr/>
        <p:txBody>
          <a:bodyPr/>
          <a:lstStyle/>
          <a:p>
            <a:fld id="{A1ACEE5C-337C-40CA-959B-6F3EBBDE2995}" type="datetime1">
              <a:rPr lang="en-US" smtClean="0"/>
              <a:t>6/13/2025</a:t>
            </a:fld>
            <a:endParaRPr lang="en-US"/>
          </a:p>
        </p:txBody>
      </p:sp>
      <p:sp>
        <p:nvSpPr>
          <p:cNvPr id="4" name="Footer Placeholder 3">
            <a:extLst>
              <a:ext uri="{FF2B5EF4-FFF2-40B4-BE49-F238E27FC236}">
                <a16:creationId xmlns:a16="http://schemas.microsoft.com/office/drawing/2014/main" id="{5F8A8273-1633-4B95-91CD-F8BE4A6CE159}"/>
              </a:ext>
            </a:extLst>
          </p:cNvPr>
          <p:cNvSpPr>
            <a:spLocks noGrp="1"/>
          </p:cNvSpPr>
          <p:nvPr>
            <p:ph type="ftr" sz="quarter" idx="11"/>
          </p:nvPr>
        </p:nvSpPr>
        <p:spPr/>
        <p:txBody>
          <a:bodyPr/>
          <a:lstStyle/>
          <a:p>
            <a:r>
              <a:rPr lang="en-US"/>
              <a:t>Designed by PoweredTemplate</a:t>
            </a:r>
          </a:p>
        </p:txBody>
      </p:sp>
      <p:sp>
        <p:nvSpPr>
          <p:cNvPr id="5" name="Slide Number Placeholder 4">
            <a:extLst>
              <a:ext uri="{FF2B5EF4-FFF2-40B4-BE49-F238E27FC236}">
                <a16:creationId xmlns:a16="http://schemas.microsoft.com/office/drawing/2014/main" id="{D7E2CB6A-B9A2-401D-9B93-B2A434A2FD19}"/>
              </a:ext>
            </a:extLst>
          </p:cNvPr>
          <p:cNvSpPr>
            <a:spLocks noGrp="1"/>
          </p:cNvSpPr>
          <p:nvPr>
            <p:ph type="sldNum" sz="quarter" idx="12"/>
          </p:nvPr>
        </p:nvSpPr>
        <p:spPr/>
        <p:txBody>
          <a:bodyPr/>
          <a:lstStyle/>
          <a:p>
            <a:fld id="{5F294920-2F4F-4D88-AD0A-053AE5A679D0}" type="slidenum">
              <a:rPr lang="en-US" smtClean="0"/>
              <a:t>‹#›</a:t>
            </a:fld>
            <a:endParaRPr lang="en-US"/>
          </a:p>
        </p:txBody>
      </p:sp>
      <p:sp>
        <p:nvSpPr>
          <p:cNvPr id="15" name="TextBox 14">
            <a:extLst>
              <a:ext uri="{FF2B5EF4-FFF2-40B4-BE49-F238E27FC236}">
                <a16:creationId xmlns:a16="http://schemas.microsoft.com/office/drawing/2014/main" id="{466E3CD8-A331-492A-B773-93C47232E0EC}"/>
              </a:ext>
            </a:extLst>
          </p:cNvPr>
          <p:cNvSpPr txBox="1"/>
          <p:nvPr userDrawn="1"/>
        </p:nvSpPr>
        <p:spPr>
          <a:xfrm>
            <a:off x="838200" y="1628507"/>
            <a:ext cx="10515600" cy="3600986"/>
          </a:xfrm>
          <a:prstGeom prst="rect">
            <a:avLst/>
          </a:prstGeom>
          <a:noFill/>
        </p:spPr>
        <p:txBody>
          <a:bodyPr wrap="square">
            <a:spAutoFit/>
          </a:bodyPr>
          <a:lstStyle/>
          <a:p>
            <a:pPr marL="285750" indent="-285750" fontAlgn="base">
              <a:buFont typeface="Arial" panose="020B0604020202020204" pitchFamily="34" charset="0"/>
              <a:buChar char="•"/>
            </a:pPr>
            <a:r>
              <a:rPr lang="en-US" sz="1800" dirty="0">
                <a:solidFill>
                  <a:schemeClr val="bg1">
                    <a:lumMod val="50000"/>
                  </a:schemeClr>
                </a:solidFill>
              </a:rPr>
              <a:t>Creating content takes a lot of time and effort, but all we need from you is only an attribution link. </a:t>
            </a: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dirty="0">
                <a:solidFill>
                  <a:schemeClr val="bg1">
                    <a:lumMod val="50000"/>
                  </a:schemeClr>
                </a:solidFill>
              </a:rPr>
              <a:t>In order to use the content or a part of it, you must attribute it to PoweredTemplate.com, so we will be able to continue creating new free graphic resources every day.</a:t>
            </a: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dirty="0">
                <a:solidFill>
                  <a:schemeClr val="bg1">
                    <a:lumMod val="50000"/>
                  </a:schemeClr>
                </a:solidFill>
              </a:rPr>
              <a:t>Insert the attribution line in the credits section of your presentation. If it’s not possible, place it wherever it's visible on a web page, close to where you’re using the resource. </a:t>
            </a: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b="1" dirty="0">
                <a:solidFill>
                  <a:schemeClr val="bg1">
                    <a:lumMod val="50000"/>
                  </a:schemeClr>
                </a:solidFill>
              </a:rPr>
              <a:t>For example: </a:t>
            </a:r>
            <a:r>
              <a:rPr lang="en-US" sz="1800" dirty="0">
                <a:solidFill>
                  <a:schemeClr val="bg1">
                    <a:lumMod val="50000"/>
                  </a:schemeClr>
                </a:solidFill>
              </a:rPr>
              <a:t>This presentation has been designed using resources from </a:t>
            </a:r>
            <a:r>
              <a:rPr lang="en-US" sz="1800" u="sng" dirty="0">
                <a:solidFill>
                  <a:srgbClr val="0070C0"/>
                </a:solidFill>
                <a:hlinkClick r:id="rId2">
                  <a:extLst>
                    <a:ext uri="{A12FA001-AC4F-418D-AE19-62706E023703}">
                      <ahyp:hlinkClr xmlns:ahyp="http://schemas.microsoft.com/office/drawing/2018/hyperlinkcolor" val="tx"/>
                    </a:ext>
                  </a:extLst>
                </a:hlinkClick>
              </a:rPr>
              <a:t>PoweredTemplate.com</a:t>
            </a:r>
            <a:endParaRPr lang="en-US" sz="1800" u="sng" dirty="0">
              <a:solidFill>
                <a:srgbClr val="0070C0"/>
              </a:solidFill>
            </a:endParaRPr>
          </a:p>
          <a:p>
            <a:pPr marL="285750" indent="-285750" fontAlgn="base">
              <a:buFont typeface="Arial" panose="020B0604020202020204" pitchFamily="34" charset="0"/>
              <a:buChar char="•"/>
            </a:pPr>
            <a:endParaRPr lang="en-US" sz="1800" dirty="0">
              <a:solidFill>
                <a:schemeClr val="bg1">
                  <a:lumMod val="50000"/>
                </a:schemeClr>
              </a:solidFill>
            </a:endParaRPr>
          </a:p>
          <a:p>
            <a:pPr marL="285750" indent="-285750" fontAlgn="base">
              <a:buFont typeface="Arial" panose="020B0604020202020204" pitchFamily="34" charset="0"/>
              <a:buChar char="•"/>
            </a:pPr>
            <a:r>
              <a:rPr lang="en-US" sz="1800" b="1" dirty="0">
                <a:solidFill>
                  <a:schemeClr val="bg1">
                    <a:lumMod val="50000"/>
                  </a:schemeClr>
                </a:solidFill>
              </a:rPr>
              <a:t>Don’t want to credit the author?</a:t>
            </a:r>
            <a:r>
              <a:rPr lang="en-US" sz="1800" dirty="0">
                <a:solidFill>
                  <a:schemeClr val="bg1">
                    <a:lumMod val="50000"/>
                  </a:schemeClr>
                </a:solidFill>
              </a:rPr>
              <a:t> </a:t>
            </a:r>
            <a:r>
              <a:rPr lang="en-US" sz="1800" dirty="0">
                <a:solidFill>
                  <a:srgbClr val="0070C0"/>
                </a:solidFill>
                <a:hlinkClick r:id="rId3">
                  <a:extLst>
                    <a:ext uri="{A12FA001-AC4F-418D-AE19-62706E023703}">
                      <ahyp:hlinkClr xmlns:ahyp="http://schemas.microsoft.com/office/drawing/2018/hyperlinkcolor" val="tx"/>
                    </a:ext>
                  </a:extLst>
                </a:hlinkClick>
              </a:rPr>
              <a:t>Go Premium </a:t>
            </a:r>
            <a:r>
              <a:rPr lang="en-US" sz="1800" dirty="0">
                <a:solidFill>
                  <a:schemeClr val="bg1">
                    <a:lumMod val="50000"/>
                  </a:schemeClr>
                </a:solidFill>
              </a:rPr>
              <a:t>and use over 75,000 templates with no attribution!</a:t>
            </a:r>
          </a:p>
          <a:p>
            <a:pPr marL="0" indent="0" fontAlgn="base">
              <a:buNone/>
            </a:pPr>
            <a:endParaRPr lang="en-US" b="1" dirty="0">
              <a:solidFill>
                <a:schemeClr val="bg1">
                  <a:lumMod val="50000"/>
                </a:schemeClr>
              </a:solidFill>
            </a:endParaRPr>
          </a:p>
          <a:p>
            <a:pPr marL="0" indent="0">
              <a:buNone/>
            </a:pPr>
            <a:r>
              <a:rPr lang="en-US" sz="1200" dirty="0">
                <a:solidFill>
                  <a:schemeClr val="bg1">
                    <a:lumMod val="50000"/>
                  </a:schemeClr>
                </a:solidFill>
              </a:rPr>
              <a:t>* This only applies if you downloaded this content as an unsubscribed (free) user.</a:t>
            </a:r>
          </a:p>
        </p:txBody>
      </p:sp>
      <p:sp>
        <p:nvSpPr>
          <p:cNvPr id="16" name="TextBox 15">
            <a:extLst>
              <a:ext uri="{FF2B5EF4-FFF2-40B4-BE49-F238E27FC236}">
                <a16:creationId xmlns:a16="http://schemas.microsoft.com/office/drawing/2014/main" id="{0590A1C1-F3B1-4521-800D-109B7D7220D9}"/>
              </a:ext>
            </a:extLst>
          </p:cNvPr>
          <p:cNvSpPr txBox="1"/>
          <p:nvPr userDrawn="1"/>
        </p:nvSpPr>
        <p:spPr>
          <a:xfrm>
            <a:off x="838199" y="136525"/>
            <a:ext cx="10390550" cy="769441"/>
          </a:xfrm>
          <a:prstGeom prst="rect">
            <a:avLst/>
          </a:prstGeom>
          <a:noFill/>
        </p:spPr>
        <p:txBody>
          <a:bodyPr wrap="square">
            <a:spAutoFit/>
          </a:bodyPr>
          <a:lstStyle/>
          <a:p>
            <a:r>
              <a:rPr lang="en-US" sz="4400" dirty="0">
                <a:solidFill>
                  <a:schemeClr val="bg1">
                    <a:lumMod val="50000"/>
                  </a:schemeClr>
                </a:solidFill>
                <a:latin typeface="Calibri Light (Headings)"/>
              </a:rPr>
              <a:t>Remember, you must attribute!*</a:t>
            </a:r>
          </a:p>
        </p:txBody>
      </p:sp>
    </p:spTree>
    <p:extLst>
      <p:ext uri="{BB962C8B-B14F-4D97-AF65-F5344CB8AC3E}">
        <p14:creationId xmlns:p14="http://schemas.microsoft.com/office/powerpoint/2010/main" val="1886835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D7AB8-1902-4BDB-85A7-1AC36F666EC0}"/>
              </a:ext>
            </a:extLst>
          </p:cNvPr>
          <p:cNvSpPr>
            <a:spLocks noGrp="1"/>
          </p:cNvSpPr>
          <p:nvPr>
            <p:ph type="title"/>
          </p:nvPr>
        </p:nvSpPr>
        <p:spPr>
          <a:xfrm>
            <a:off x="838200" y="136525"/>
            <a:ext cx="10515600" cy="76782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3254F62-D565-44EB-A1C9-F20AAF2CEFA1}"/>
              </a:ext>
            </a:extLst>
          </p:cNvPr>
          <p:cNvSpPr>
            <a:spLocks noGrp="1"/>
          </p:cNvSpPr>
          <p:nvPr>
            <p:ph type="body" idx="1"/>
          </p:nvPr>
        </p:nvSpPr>
        <p:spPr>
          <a:xfrm>
            <a:off x="838200" y="1085222"/>
            <a:ext cx="10515600" cy="50918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58887B9-4418-4219-A59A-48F21437A5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CEE5C-337C-40CA-959B-6F3EBBDE2995}" type="datetime1">
              <a:rPr lang="en-US" smtClean="0"/>
              <a:t>6/13/2025</a:t>
            </a:fld>
            <a:endParaRPr lang="en-US"/>
          </a:p>
        </p:txBody>
      </p:sp>
      <p:sp>
        <p:nvSpPr>
          <p:cNvPr id="5" name="Footer Placeholder 4">
            <a:extLst>
              <a:ext uri="{FF2B5EF4-FFF2-40B4-BE49-F238E27FC236}">
                <a16:creationId xmlns:a16="http://schemas.microsoft.com/office/drawing/2014/main" id="{C620A504-A4AC-4BF3-BC9C-D3022DE248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Designed by PoweredTemplate</a:t>
            </a:r>
          </a:p>
        </p:txBody>
      </p:sp>
      <p:sp>
        <p:nvSpPr>
          <p:cNvPr id="6" name="Slide Number Placeholder 5">
            <a:extLst>
              <a:ext uri="{FF2B5EF4-FFF2-40B4-BE49-F238E27FC236}">
                <a16:creationId xmlns:a16="http://schemas.microsoft.com/office/drawing/2014/main" id="{54211677-D9C3-432D-B3A6-896F827F57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94920-2F4F-4D88-AD0A-053AE5A679D0}" type="slidenum">
              <a:rPr lang="en-US" smtClean="0"/>
              <a:t>‹#›</a:t>
            </a:fld>
            <a:endParaRPr lang="en-US"/>
          </a:p>
        </p:txBody>
      </p:sp>
    </p:spTree>
    <p:extLst>
      <p:ext uri="{BB962C8B-B14F-4D97-AF65-F5344CB8AC3E}">
        <p14:creationId xmlns:p14="http://schemas.microsoft.com/office/powerpoint/2010/main" val="809823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4" r:id="rId6"/>
    <p:sldLayoutId id="2147483663" r:id="rId7"/>
  </p:sldLayoutIdLst>
  <p:hf sldNum="0" hdr="0" dt="0"/>
  <p:txStyles>
    <p:titleStyle>
      <a:lvl1pPr algn="ctr"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8B15BC-6533-4234-97C4-84E0EBDC31DD}"/>
              </a:ext>
            </a:extLst>
          </p:cNvPr>
          <p:cNvSpPr>
            <a:spLocks noGrp="1"/>
          </p:cNvSpPr>
          <p:nvPr>
            <p:ph type="title"/>
          </p:nvPr>
        </p:nvSpPr>
        <p:spPr>
          <a:xfrm>
            <a:off x="1109697" y="488017"/>
            <a:ext cx="10515600" cy="768096"/>
          </a:xfrm>
        </p:spPr>
        <p:txBody>
          <a:bodyPr/>
          <a:lstStyle/>
          <a:p>
            <a:r>
              <a:rPr lang="en-US" b="1" dirty="0">
                <a:solidFill>
                  <a:schemeClr val="bg2">
                    <a:lumMod val="50000"/>
                  </a:schemeClr>
                </a:solidFill>
              </a:rPr>
              <a:t>SPAM EMAIL CLASSIFIER USING ML</a:t>
            </a:r>
          </a:p>
        </p:txBody>
      </p:sp>
      <p:grpSp>
        <p:nvGrpSpPr>
          <p:cNvPr id="71" name="Group 70">
            <a:extLst>
              <a:ext uri="{FF2B5EF4-FFF2-40B4-BE49-F238E27FC236}">
                <a16:creationId xmlns:a16="http://schemas.microsoft.com/office/drawing/2014/main" id="{90069B11-FA1F-4E5B-9A73-52EA28D6EF24}"/>
              </a:ext>
            </a:extLst>
          </p:cNvPr>
          <p:cNvGrpSpPr/>
          <p:nvPr/>
        </p:nvGrpSpPr>
        <p:grpSpPr>
          <a:xfrm>
            <a:off x="1109697" y="1050061"/>
            <a:ext cx="10223061" cy="5319922"/>
            <a:chOff x="1321170" y="788261"/>
            <a:chExt cx="10223061" cy="5319922"/>
          </a:xfrm>
        </p:grpSpPr>
        <p:pic>
          <p:nvPicPr>
            <p:cNvPr id="5" name="Graphic 4">
              <a:extLst>
                <a:ext uri="{FF2B5EF4-FFF2-40B4-BE49-F238E27FC236}">
                  <a16:creationId xmlns:a16="http://schemas.microsoft.com/office/drawing/2014/main" id="{A6934EC3-A7F2-436B-8370-C1D96E1B7F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1626" y="1036322"/>
              <a:ext cx="9972605" cy="4923318"/>
            </a:xfrm>
            <a:prstGeom prst="rect">
              <a:avLst/>
            </a:prstGeom>
          </p:spPr>
        </p:pic>
        <p:grpSp>
          <p:nvGrpSpPr>
            <p:cNvPr id="6" name="Graphic 7">
              <a:extLst>
                <a:ext uri="{FF2B5EF4-FFF2-40B4-BE49-F238E27FC236}">
                  <a16:creationId xmlns:a16="http://schemas.microsoft.com/office/drawing/2014/main" id="{73D98710-EA20-4B2C-B9C1-7E9EA5A5418E}"/>
                </a:ext>
              </a:extLst>
            </p:cNvPr>
            <p:cNvGrpSpPr/>
            <p:nvPr/>
          </p:nvGrpSpPr>
          <p:grpSpPr>
            <a:xfrm>
              <a:off x="1321170" y="788261"/>
              <a:ext cx="4117147" cy="5319922"/>
              <a:chOff x="4038630" y="863565"/>
              <a:chExt cx="4117147" cy="5319922"/>
            </a:xfrm>
          </p:grpSpPr>
          <p:sp>
            <p:nvSpPr>
              <p:cNvPr id="7" name="Freeform: Shape 6">
                <a:extLst>
                  <a:ext uri="{FF2B5EF4-FFF2-40B4-BE49-F238E27FC236}">
                    <a16:creationId xmlns:a16="http://schemas.microsoft.com/office/drawing/2014/main" id="{8E02EDFE-D489-4890-8F14-F124ED46D9D7}"/>
                  </a:ext>
                </a:extLst>
              </p:cNvPr>
              <p:cNvSpPr/>
              <p:nvPr/>
            </p:nvSpPr>
            <p:spPr>
              <a:xfrm>
                <a:off x="4090903" y="3969725"/>
                <a:ext cx="4064873" cy="2213762"/>
              </a:xfrm>
              <a:custGeom>
                <a:avLst/>
                <a:gdLst>
                  <a:gd name="connsiteX0" fmla="*/ 2390973 w 4064873"/>
                  <a:gd name="connsiteY0" fmla="*/ 0 h 2213762"/>
                  <a:gd name="connsiteX1" fmla="*/ 4064874 w 4064873"/>
                  <a:gd name="connsiteY1" fmla="*/ 877916 h 2213762"/>
                  <a:gd name="connsiteX2" fmla="*/ 1771559 w 4064873"/>
                  <a:gd name="connsiteY2" fmla="*/ 2213762 h 2213762"/>
                  <a:gd name="connsiteX3" fmla="*/ 0 w 4064873"/>
                  <a:gd name="connsiteY3" fmla="*/ 1298997 h 2213762"/>
                </a:gdLst>
                <a:ahLst/>
                <a:cxnLst>
                  <a:cxn ang="0">
                    <a:pos x="connsiteX0" y="connsiteY0"/>
                  </a:cxn>
                  <a:cxn ang="0">
                    <a:pos x="connsiteX1" y="connsiteY1"/>
                  </a:cxn>
                  <a:cxn ang="0">
                    <a:pos x="connsiteX2" y="connsiteY2"/>
                  </a:cxn>
                  <a:cxn ang="0">
                    <a:pos x="connsiteX3" y="connsiteY3"/>
                  </a:cxn>
                </a:cxnLst>
                <a:rect l="l" t="t" r="r" b="b"/>
                <a:pathLst>
                  <a:path w="4064873" h="2213762">
                    <a:moveTo>
                      <a:pt x="2390973" y="0"/>
                    </a:moveTo>
                    <a:lnTo>
                      <a:pt x="4064874" y="877916"/>
                    </a:lnTo>
                    <a:lnTo>
                      <a:pt x="1771559" y="2213762"/>
                    </a:lnTo>
                    <a:lnTo>
                      <a:pt x="0" y="1298997"/>
                    </a:lnTo>
                    <a:close/>
                  </a:path>
                </a:pathLst>
              </a:custGeom>
              <a:solidFill>
                <a:schemeClr val="bg1">
                  <a:lumMod val="65000"/>
                </a:schemeClr>
              </a:solidFill>
              <a:ln w="9144"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7172617D-6E04-47DC-A6BF-249E04DECE68}"/>
                  </a:ext>
                </a:extLst>
              </p:cNvPr>
              <p:cNvSpPr/>
              <p:nvPr/>
            </p:nvSpPr>
            <p:spPr>
              <a:xfrm>
                <a:off x="4379945" y="3932875"/>
                <a:ext cx="3325124" cy="1972635"/>
              </a:xfrm>
              <a:custGeom>
                <a:avLst/>
                <a:gdLst>
                  <a:gd name="connsiteX0" fmla="*/ 2285543 w 3325124"/>
                  <a:gd name="connsiteY0" fmla="*/ 0 h 1972635"/>
                  <a:gd name="connsiteX1" fmla="*/ 254843 w 3325124"/>
                  <a:gd name="connsiteY1" fmla="*/ 158100 h 1972635"/>
                  <a:gd name="connsiteX2" fmla="*/ 0 w 3325124"/>
                  <a:gd name="connsiteY2" fmla="*/ 1342065 h 1972635"/>
                  <a:gd name="connsiteX3" fmla="*/ 1031809 w 3325124"/>
                  <a:gd name="connsiteY3" fmla="*/ 1972635 h 1972635"/>
                  <a:gd name="connsiteX4" fmla="*/ 3325124 w 3325124"/>
                  <a:gd name="connsiteY4" fmla="*/ 636788 h 1972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124" h="1972635">
                    <a:moveTo>
                      <a:pt x="2285543" y="0"/>
                    </a:moveTo>
                    <a:lnTo>
                      <a:pt x="254843" y="158100"/>
                    </a:lnTo>
                    <a:lnTo>
                      <a:pt x="0" y="1342065"/>
                    </a:lnTo>
                    <a:lnTo>
                      <a:pt x="1031809" y="1972635"/>
                    </a:lnTo>
                    <a:lnTo>
                      <a:pt x="3325124" y="636788"/>
                    </a:lnTo>
                    <a:close/>
                  </a:path>
                </a:pathLst>
              </a:custGeom>
              <a:solidFill>
                <a:srgbClr val="D0D4D7"/>
              </a:solidFill>
              <a:ln w="9144" cap="flat">
                <a:noFill/>
                <a:prstDash val="solid"/>
                <a:miter/>
              </a:ln>
            </p:spPr>
            <p:txBody>
              <a:bodyPr rtlCol="0" anchor="ctr"/>
              <a:lstStyle/>
              <a:p>
                <a:endParaRPr lang="en-US" dirty="0"/>
              </a:p>
            </p:txBody>
          </p:sp>
          <p:grpSp>
            <p:nvGrpSpPr>
              <p:cNvPr id="9" name="Graphic 7">
                <a:extLst>
                  <a:ext uri="{FF2B5EF4-FFF2-40B4-BE49-F238E27FC236}">
                    <a16:creationId xmlns:a16="http://schemas.microsoft.com/office/drawing/2014/main" id="{DA238BDC-69F2-4A0D-8AF9-98947875AAA6}"/>
                  </a:ext>
                </a:extLst>
              </p:cNvPr>
              <p:cNvGrpSpPr/>
              <p:nvPr/>
            </p:nvGrpSpPr>
            <p:grpSpPr>
              <a:xfrm>
                <a:off x="4388723" y="3957746"/>
                <a:ext cx="2285634" cy="1342064"/>
                <a:chOff x="4388723" y="3957746"/>
                <a:chExt cx="2285634" cy="1342064"/>
              </a:xfrm>
              <a:solidFill>
                <a:srgbClr val="B3B3B3"/>
              </a:solidFill>
            </p:grpSpPr>
            <p:sp>
              <p:nvSpPr>
                <p:cNvPr id="33" name="Freeform: Shape 32">
                  <a:extLst>
                    <a:ext uri="{FF2B5EF4-FFF2-40B4-BE49-F238E27FC236}">
                      <a16:creationId xmlns:a16="http://schemas.microsoft.com/office/drawing/2014/main" id="{C4457897-7854-4609-A89B-737C529B0A4F}"/>
                    </a:ext>
                  </a:extLst>
                </p:cNvPr>
                <p:cNvSpPr/>
                <p:nvPr/>
              </p:nvSpPr>
              <p:spPr>
                <a:xfrm>
                  <a:off x="6306952" y="3957746"/>
                  <a:ext cx="367405" cy="1029614"/>
                </a:xfrm>
                <a:custGeom>
                  <a:avLst/>
                  <a:gdLst>
                    <a:gd name="connsiteX0" fmla="*/ 367406 w 367405"/>
                    <a:gd name="connsiteY0" fmla="*/ 0 h 1029614"/>
                    <a:gd name="connsiteX1" fmla="*/ 0 w 367405"/>
                    <a:gd name="connsiteY1" fmla="*/ 1029614 h 1029614"/>
                    <a:gd name="connsiteX2" fmla="*/ 337139 w 367405"/>
                    <a:gd name="connsiteY2" fmla="*/ 2378 h 1029614"/>
                  </a:gdLst>
                  <a:ahLst/>
                  <a:cxnLst>
                    <a:cxn ang="0">
                      <a:pos x="connsiteX0" y="connsiteY0"/>
                    </a:cxn>
                    <a:cxn ang="0">
                      <a:pos x="connsiteX1" y="connsiteY1"/>
                    </a:cxn>
                    <a:cxn ang="0">
                      <a:pos x="connsiteX2" y="connsiteY2"/>
                    </a:cxn>
                  </a:cxnLst>
                  <a:rect l="l" t="t" r="r" b="b"/>
                  <a:pathLst>
                    <a:path w="367405" h="1029614">
                      <a:moveTo>
                        <a:pt x="367406" y="0"/>
                      </a:moveTo>
                      <a:lnTo>
                        <a:pt x="0" y="1029614"/>
                      </a:lnTo>
                      <a:lnTo>
                        <a:pt x="337139" y="2378"/>
                      </a:lnTo>
                      <a:close/>
                    </a:path>
                  </a:pathLst>
                </a:custGeom>
                <a:solidFill>
                  <a:srgbClr val="B3B3B3"/>
                </a:solidFill>
                <a:ln w="9144"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745532-6760-4D57-AACE-48C6C49FF135}"/>
                    </a:ext>
                  </a:extLst>
                </p:cNvPr>
                <p:cNvSpPr/>
                <p:nvPr/>
              </p:nvSpPr>
              <p:spPr>
                <a:xfrm>
                  <a:off x="4388723" y="5223733"/>
                  <a:ext cx="672175" cy="76078"/>
                </a:xfrm>
                <a:custGeom>
                  <a:avLst/>
                  <a:gdLst>
                    <a:gd name="connsiteX0" fmla="*/ 0 w 672175"/>
                    <a:gd name="connsiteY0" fmla="*/ 76078 h 76078"/>
                    <a:gd name="connsiteX1" fmla="*/ 4298 w 672175"/>
                    <a:gd name="connsiteY1" fmla="*/ 56419 h 76078"/>
                    <a:gd name="connsiteX2" fmla="*/ 672175 w 672175"/>
                    <a:gd name="connsiteY2" fmla="*/ 0 h 76078"/>
                  </a:gdLst>
                  <a:ahLst/>
                  <a:cxnLst>
                    <a:cxn ang="0">
                      <a:pos x="connsiteX0" y="connsiteY0"/>
                    </a:cxn>
                    <a:cxn ang="0">
                      <a:pos x="connsiteX1" y="connsiteY1"/>
                    </a:cxn>
                    <a:cxn ang="0">
                      <a:pos x="connsiteX2" y="connsiteY2"/>
                    </a:cxn>
                  </a:cxnLst>
                  <a:rect l="l" t="t" r="r" b="b"/>
                  <a:pathLst>
                    <a:path w="672175" h="76078">
                      <a:moveTo>
                        <a:pt x="0" y="76078"/>
                      </a:moveTo>
                      <a:lnTo>
                        <a:pt x="4298" y="56419"/>
                      </a:lnTo>
                      <a:lnTo>
                        <a:pt x="672175" y="0"/>
                      </a:lnTo>
                      <a:close/>
                    </a:path>
                  </a:pathLst>
                </a:custGeom>
                <a:solidFill>
                  <a:srgbClr val="B3B3B3"/>
                </a:solidFill>
                <a:ln w="9144" cap="flat">
                  <a:noFill/>
                  <a:prstDash val="solid"/>
                  <a:miter/>
                </a:ln>
              </p:spPr>
              <p:txBody>
                <a:bodyPr rtlCol="0" anchor="ctr"/>
                <a:lstStyle/>
                <a:p>
                  <a:endParaRPr lang="en-US" dirty="0"/>
                </a:p>
              </p:txBody>
            </p:sp>
          </p:grpSp>
          <p:sp>
            <p:nvSpPr>
              <p:cNvPr id="10" name="Freeform: Shape 9">
                <a:extLst>
                  <a:ext uri="{FF2B5EF4-FFF2-40B4-BE49-F238E27FC236}">
                    <a16:creationId xmlns:a16="http://schemas.microsoft.com/office/drawing/2014/main" id="{8D90B6D8-D182-4DAE-B9ED-37657D830281}"/>
                  </a:ext>
                </a:extLst>
              </p:cNvPr>
              <p:cNvSpPr/>
              <p:nvPr/>
            </p:nvSpPr>
            <p:spPr>
              <a:xfrm>
                <a:off x="4488942" y="4009958"/>
                <a:ext cx="2686598" cy="1434510"/>
              </a:xfrm>
              <a:custGeom>
                <a:avLst/>
                <a:gdLst>
                  <a:gd name="connsiteX0" fmla="*/ 1666768 w 2686598"/>
                  <a:gd name="connsiteY0" fmla="*/ 0 h 1434510"/>
                  <a:gd name="connsiteX1" fmla="*/ 2686599 w 2686598"/>
                  <a:gd name="connsiteY1" fmla="*/ 457017 h 1434510"/>
                  <a:gd name="connsiteX2" fmla="*/ 996970 w 2686598"/>
                  <a:gd name="connsiteY2" fmla="*/ 1434511 h 1434510"/>
                  <a:gd name="connsiteX3" fmla="*/ 0 w 2686598"/>
                  <a:gd name="connsiteY3" fmla="*/ 995690 h 1434510"/>
                </a:gdLst>
                <a:ahLst/>
                <a:cxnLst>
                  <a:cxn ang="0">
                    <a:pos x="connsiteX0" y="connsiteY0"/>
                  </a:cxn>
                  <a:cxn ang="0">
                    <a:pos x="connsiteX1" y="connsiteY1"/>
                  </a:cxn>
                  <a:cxn ang="0">
                    <a:pos x="connsiteX2" y="connsiteY2"/>
                  </a:cxn>
                  <a:cxn ang="0">
                    <a:pos x="connsiteX3" y="connsiteY3"/>
                  </a:cxn>
                </a:cxnLst>
                <a:rect l="l" t="t" r="r" b="b"/>
                <a:pathLst>
                  <a:path w="2686598" h="1434510">
                    <a:moveTo>
                      <a:pt x="1666768" y="0"/>
                    </a:moveTo>
                    <a:lnTo>
                      <a:pt x="2686599" y="457017"/>
                    </a:lnTo>
                    <a:lnTo>
                      <a:pt x="996970" y="1434511"/>
                    </a:lnTo>
                    <a:lnTo>
                      <a:pt x="0" y="995690"/>
                    </a:lnTo>
                    <a:close/>
                  </a:path>
                </a:pathLst>
              </a:custGeom>
              <a:solidFill>
                <a:srgbClr val="4D4D4D"/>
              </a:solidFill>
              <a:ln w="9144" cap="flat">
                <a:noFill/>
                <a:prstDash val="solid"/>
                <a:miter/>
              </a:ln>
            </p:spPr>
            <p:txBody>
              <a:bodyPr rtlCol="0" anchor="ctr"/>
              <a:lstStyle/>
              <a:p>
                <a:endParaRPr lang="en-US" dirty="0"/>
              </a:p>
            </p:txBody>
          </p:sp>
          <p:grpSp>
            <p:nvGrpSpPr>
              <p:cNvPr id="11" name="Graphic 7">
                <a:extLst>
                  <a:ext uri="{FF2B5EF4-FFF2-40B4-BE49-F238E27FC236}">
                    <a16:creationId xmlns:a16="http://schemas.microsoft.com/office/drawing/2014/main" id="{6DAA1934-0A35-4D9C-8E5F-76F82E22707B}"/>
                  </a:ext>
                </a:extLst>
              </p:cNvPr>
              <p:cNvGrpSpPr/>
              <p:nvPr/>
            </p:nvGrpSpPr>
            <p:grpSpPr>
              <a:xfrm>
                <a:off x="4038630" y="1814555"/>
                <a:ext cx="3145779" cy="3654786"/>
                <a:chOff x="4038630" y="1814555"/>
                <a:chExt cx="3145779" cy="3654786"/>
              </a:xfrm>
            </p:grpSpPr>
            <p:grpSp>
              <p:nvGrpSpPr>
                <p:cNvPr id="23" name="Graphic 7">
                  <a:extLst>
                    <a:ext uri="{FF2B5EF4-FFF2-40B4-BE49-F238E27FC236}">
                      <a16:creationId xmlns:a16="http://schemas.microsoft.com/office/drawing/2014/main" id="{08ADBAED-01BE-4FF7-96E7-628F5537F536}"/>
                    </a:ext>
                  </a:extLst>
                </p:cNvPr>
                <p:cNvGrpSpPr/>
                <p:nvPr/>
              </p:nvGrpSpPr>
              <p:grpSpPr>
                <a:xfrm>
                  <a:off x="4559233" y="1814555"/>
                  <a:ext cx="1052317" cy="2143199"/>
                  <a:chOff x="4559233" y="1814555"/>
                  <a:chExt cx="1052317" cy="2143199"/>
                </a:xfrm>
              </p:grpSpPr>
              <p:grpSp>
                <p:nvGrpSpPr>
                  <p:cNvPr id="25" name="Graphic 7">
                    <a:extLst>
                      <a:ext uri="{FF2B5EF4-FFF2-40B4-BE49-F238E27FC236}">
                        <a16:creationId xmlns:a16="http://schemas.microsoft.com/office/drawing/2014/main" id="{E72B1218-8BB0-4D32-9449-0D2F03BB1716}"/>
                      </a:ext>
                    </a:extLst>
                  </p:cNvPr>
                  <p:cNvGrpSpPr/>
                  <p:nvPr/>
                </p:nvGrpSpPr>
                <p:grpSpPr>
                  <a:xfrm>
                    <a:off x="4559233" y="2144582"/>
                    <a:ext cx="1052317" cy="1813171"/>
                    <a:chOff x="4559233" y="2144582"/>
                    <a:chExt cx="1052317" cy="1813171"/>
                  </a:xfrm>
                </p:grpSpPr>
                <p:sp>
                  <p:nvSpPr>
                    <p:cNvPr id="29" name="Freeform: Shape 28">
                      <a:extLst>
                        <a:ext uri="{FF2B5EF4-FFF2-40B4-BE49-F238E27FC236}">
                          <a16:creationId xmlns:a16="http://schemas.microsoft.com/office/drawing/2014/main" id="{6100A0DB-7FB3-4293-908C-9BF4A0AE2565}"/>
                        </a:ext>
                      </a:extLst>
                    </p:cNvPr>
                    <p:cNvSpPr/>
                    <p:nvPr/>
                  </p:nvSpPr>
                  <p:spPr>
                    <a:xfrm>
                      <a:off x="4559233" y="2144582"/>
                      <a:ext cx="208600" cy="1459565"/>
                    </a:xfrm>
                    <a:custGeom>
                      <a:avLst/>
                      <a:gdLst>
                        <a:gd name="connsiteX0" fmla="*/ 155657 w 208600"/>
                        <a:gd name="connsiteY0" fmla="*/ 1227582 h 1459565"/>
                        <a:gd name="connsiteX1" fmla="*/ 208600 w 208600"/>
                        <a:gd name="connsiteY1" fmla="*/ 1398118 h 1459565"/>
                        <a:gd name="connsiteX2" fmla="*/ 101158 w 208600"/>
                        <a:gd name="connsiteY2" fmla="*/ 1459565 h 1459565"/>
                        <a:gd name="connsiteX3" fmla="*/ 61382 w 208600"/>
                        <a:gd name="connsiteY3" fmla="*/ 1358616 h 1459565"/>
                        <a:gd name="connsiteX4" fmla="*/ 34407 w 208600"/>
                        <a:gd name="connsiteY4" fmla="*/ 1253185 h 1459565"/>
                        <a:gd name="connsiteX5" fmla="*/ 24074 w 208600"/>
                        <a:gd name="connsiteY5" fmla="*/ 1201156 h 1459565"/>
                        <a:gd name="connsiteX6" fmla="*/ 19502 w 208600"/>
                        <a:gd name="connsiteY6" fmla="*/ 1174090 h 1459565"/>
                        <a:gd name="connsiteX7" fmla="*/ 17308 w 208600"/>
                        <a:gd name="connsiteY7" fmla="*/ 1160465 h 1459565"/>
                        <a:gd name="connsiteX8" fmla="*/ 15479 w 208600"/>
                        <a:gd name="connsiteY8" fmla="*/ 1147115 h 1459565"/>
                        <a:gd name="connsiteX9" fmla="*/ 12004 w 208600"/>
                        <a:gd name="connsiteY9" fmla="*/ 1120140 h 1459565"/>
                        <a:gd name="connsiteX10" fmla="*/ 9261 w 208600"/>
                        <a:gd name="connsiteY10" fmla="*/ 1093440 h 1459565"/>
                        <a:gd name="connsiteX11" fmla="*/ 4872 w 208600"/>
                        <a:gd name="connsiteY11" fmla="*/ 1040222 h 1459565"/>
                        <a:gd name="connsiteX12" fmla="*/ 209 w 208600"/>
                        <a:gd name="connsiteY12" fmla="*/ 829361 h 1459565"/>
                        <a:gd name="connsiteX13" fmla="*/ 7250 w 208600"/>
                        <a:gd name="connsiteY13" fmla="*/ 620420 h 1459565"/>
                        <a:gd name="connsiteX14" fmla="*/ 22337 w 208600"/>
                        <a:gd name="connsiteY14" fmla="*/ 412852 h 1459565"/>
                        <a:gd name="connsiteX15" fmla="*/ 43643 w 208600"/>
                        <a:gd name="connsiteY15" fmla="*/ 206289 h 1459565"/>
                        <a:gd name="connsiteX16" fmla="*/ 56353 w 208600"/>
                        <a:gd name="connsiteY16" fmla="*/ 103144 h 1459565"/>
                        <a:gd name="connsiteX17" fmla="*/ 70892 w 208600"/>
                        <a:gd name="connsiteY17" fmla="*/ 0 h 1459565"/>
                        <a:gd name="connsiteX18" fmla="*/ 133071 w 208600"/>
                        <a:gd name="connsiteY18" fmla="*/ 8047 h 1459565"/>
                        <a:gd name="connsiteX19" fmla="*/ 171933 w 208600"/>
                        <a:gd name="connsiteY19" fmla="*/ 13076 h 1459565"/>
                        <a:gd name="connsiteX20" fmla="*/ 162332 w 208600"/>
                        <a:gd name="connsiteY20" fmla="*/ 114849 h 1459565"/>
                        <a:gd name="connsiteX21" fmla="*/ 153462 w 208600"/>
                        <a:gd name="connsiteY21" fmla="*/ 217170 h 1459565"/>
                        <a:gd name="connsiteX22" fmla="*/ 138374 w 208600"/>
                        <a:gd name="connsiteY22" fmla="*/ 421721 h 1459565"/>
                        <a:gd name="connsiteX23" fmla="*/ 127585 w 208600"/>
                        <a:gd name="connsiteY23" fmla="*/ 626181 h 1459565"/>
                        <a:gd name="connsiteX24" fmla="*/ 122830 w 208600"/>
                        <a:gd name="connsiteY24" fmla="*/ 830092 h 1459565"/>
                        <a:gd name="connsiteX25" fmla="*/ 128865 w 208600"/>
                        <a:gd name="connsiteY25" fmla="*/ 1031809 h 1459565"/>
                        <a:gd name="connsiteX26" fmla="*/ 132888 w 208600"/>
                        <a:gd name="connsiteY26" fmla="*/ 1081461 h 1459565"/>
                        <a:gd name="connsiteX27" fmla="*/ 135357 w 208600"/>
                        <a:gd name="connsiteY27" fmla="*/ 1106150 h 1459565"/>
                        <a:gd name="connsiteX28" fmla="*/ 138557 w 208600"/>
                        <a:gd name="connsiteY28" fmla="*/ 1130381 h 1459565"/>
                        <a:gd name="connsiteX29" fmla="*/ 140020 w 208600"/>
                        <a:gd name="connsiteY29" fmla="*/ 1142543 h 1459565"/>
                        <a:gd name="connsiteX30" fmla="*/ 141941 w 208600"/>
                        <a:gd name="connsiteY30" fmla="*/ 1154430 h 1459565"/>
                        <a:gd name="connsiteX31" fmla="*/ 145964 w 208600"/>
                        <a:gd name="connsiteY31" fmla="*/ 1178296 h 1459565"/>
                        <a:gd name="connsiteX32" fmla="*/ 155657 w 208600"/>
                        <a:gd name="connsiteY32" fmla="*/ 1227582 h 1459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8600" h="1459565">
                          <a:moveTo>
                            <a:pt x="155657" y="1227582"/>
                          </a:moveTo>
                          <a:cubicBezTo>
                            <a:pt x="168458" y="1288481"/>
                            <a:pt x="184277" y="1346546"/>
                            <a:pt x="208600" y="1398118"/>
                          </a:cubicBezTo>
                          <a:lnTo>
                            <a:pt x="101158" y="1459565"/>
                          </a:lnTo>
                          <a:cubicBezTo>
                            <a:pt x="84699" y="1426556"/>
                            <a:pt x="72080" y="1392448"/>
                            <a:pt x="61382" y="1358616"/>
                          </a:cubicBezTo>
                          <a:cubicBezTo>
                            <a:pt x="50318" y="1323228"/>
                            <a:pt x="41905" y="1288024"/>
                            <a:pt x="34407" y="1253185"/>
                          </a:cubicBezTo>
                          <a:cubicBezTo>
                            <a:pt x="30658" y="1235720"/>
                            <a:pt x="27366" y="1218438"/>
                            <a:pt x="24074" y="1201156"/>
                          </a:cubicBezTo>
                          <a:lnTo>
                            <a:pt x="19502" y="1174090"/>
                          </a:lnTo>
                          <a:lnTo>
                            <a:pt x="17308" y="1160465"/>
                          </a:lnTo>
                          <a:lnTo>
                            <a:pt x="15479" y="1147115"/>
                          </a:lnTo>
                          <a:lnTo>
                            <a:pt x="12004" y="1120140"/>
                          </a:lnTo>
                          <a:lnTo>
                            <a:pt x="9261" y="1093440"/>
                          </a:lnTo>
                          <a:cubicBezTo>
                            <a:pt x="7250" y="1075609"/>
                            <a:pt x="6335" y="1057961"/>
                            <a:pt x="4872" y="1040222"/>
                          </a:cubicBezTo>
                          <a:cubicBezTo>
                            <a:pt x="209" y="969264"/>
                            <a:pt x="-431" y="899221"/>
                            <a:pt x="209" y="829361"/>
                          </a:cubicBezTo>
                          <a:cubicBezTo>
                            <a:pt x="1032" y="759501"/>
                            <a:pt x="3318" y="689823"/>
                            <a:pt x="7250" y="620420"/>
                          </a:cubicBezTo>
                          <a:cubicBezTo>
                            <a:pt x="11273" y="551109"/>
                            <a:pt x="16394" y="481980"/>
                            <a:pt x="22337" y="412852"/>
                          </a:cubicBezTo>
                          <a:cubicBezTo>
                            <a:pt x="28189" y="343814"/>
                            <a:pt x="35870" y="275052"/>
                            <a:pt x="43643" y="206289"/>
                          </a:cubicBezTo>
                          <a:cubicBezTo>
                            <a:pt x="47483" y="171724"/>
                            <a:pt x="51781" y="137434"/>
                            <a:pt x="56353" y="103144"/>
                          </a:cubicBezTo>
                          <a:cubicBezTo>
                            <a:pt x="60925" y="68763"/>
                            <a:pt x="65497" y="34656"/>
                            <a:pt x="70892" y="0"/>
                          </a:cubicBezTo>
                          <a:lnTo>
                            <a:pt x="133071" y="8047"/>
                          </a:lnTo>
                          <a:lnTo>
                            <a:pt x="171933" y="13076"/>
                          </a:lnTo>
                          <a:lnTo>
                            <a:pt x="162332" y="114849"/>
                          </a:lnTo>
                          <a:lnTo>
                            <a:pt x="153462" y="217170"/>
                          </a:lnTo>
                          <a:cubicBezTo>
                            <a:pt x="147701" y="285384"/>
                            <a:pt x="142946" y="353598"/>
                            <a:pt x="138374" y="421721"/>
                          </a:cubicBezTo>
                          <a:cubicBezTo>
                            <a:pt x="133802" y="490027"/>
                            <a:pt x="130145" y="558058"/>
                            <a:pt x="127585" y="626181"/>
                          </a:cubicBezTo>
                          <a:cubicBezTo>
                            <a:pt x="125024" y="694304"/>
                            <a:pt x="122921" y="762335"/>
                            <a:pt x="122830" y="830092"/>
                          </a:cubicBezTo>
                          <a:cubicBezTo>
                            <a:pt x="122738" y="897849"/>
                            <a:pt x="124293" y="965424"/>
                            <a:pt x="128865" y="1031809"/>
                          </a:cubicBezTo>
                          <a:cubicBezTo>
                            <a:pt x="130236" y="1048360"/>
                            <a:pt x="131059" y="1065185"/>
                            <a:pt x="132888" y="1081461"/>
                          </a:cubicBezTo>
                          <a:lnTo>
                            <a:pt x="135357" y="1106150"/>
                          </a:lnTo>
                          <a:lnTo>
                            <a:pt x="138557" y="1130381"/>
                          </a:lnTo>
                          <a:lnTo>
                            <a:pt x="140020" y="1142543"/>
                          </a:lnTo>
                          <a:lnTo>
                            <a:pt x="141941" y="1154430"/>
                          </a:lnTo>
                          <a:lnTo>
                            <a:pt x="145964" y="1178296"/>
                          </a:lnTo>
                          <a:cubicBezTo>
                            <a:pt x="149164" y="1194847"/>
                            <a:pt x="152182" y="1211306"/>
                            <a:pt x="155657" y="1227582"/>
                          </a:cubicBezTo>
                          <a:close/>
                        </a:path>
                      </a:pathLst>
                    </a:custGeom>
                    <a:solidFill>
                      <a:srgbClr val="B3B3B3"/>
                    </a:solidFill>
                    <a:ln w="9144"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BE2A5BD9-18D5-4D23-9712-B9663A7D16F5}"/>
                        </a:ext>
                      </a:extLst>
                    </p:cNvPr>
                    <p:cNvSpPr/>
                    <p:nvPr/>
                  </p:nvSpPr>
                  <p:spPr>
                    <a:xfrm>
                      <a:off x="4808890" y="2875097"/>
                      <a:ext cx="802660" cy="1082657"/>
                    </a:xfrm>
                    <a:custGeom>
                      <a:avLst/>
                      <a:gdLst>
                        <a:gd name="connsiteX0" fmla="*/ 802660 w 802660"/>
                        <a:gd name="connsiteY0" fmla="*/ 732252 h 1082657"/>
                        <a:gd name="connsiteX1" fmla="*/ 802477 w 802660"/>
                        <a:gd name="connsiteY1" fmla="*/ 746974 h 1082657"/>
                        <a:gd name="connsiteX2" fmla="*/ 802295 w 802660"/>
                        <a:gd name="connsiteY2" fmla="*/ 761512 h 1082657"/>
                        <a:gd name="connsiteX3" fmla="*/ 801655 w 802660"/>
                        <a:gd name="connsiteY3" fmla="*/ 769834 h 1082657"/>
                        <a:gd name="connsiteX4" fmla="*/ 800649 w 802660"/>
                        <a:gd name="connsiteY4" fmla="*/ 778429 h 1082657"/>
                        <a:gd name="connsiteX5" fmla="*/ 785195 w 802660"/>
                        <a:gd name="connsiteY5" fmla="*/ 838505 h 1082657"/>
                        <a:gd name="connsiteX6" fmla="*/ 728960 w 802660"/>
                        <a:gd name="connsiteY6" fmla="*/ 942929 h 1082657"/>
                        <a:gd name="connsiteX7" fmla="*/ 653705 w 802660"/>
                        <a:gd name="connsiteY7" fmla="*/ 1017453 h 1082657"/>
                        <a:gd name="connsiteX8" fmla="*/ 641086 w 802660"/>
                        <a:gd name="connsiteY8" fmla="*/ 1026231 h 1082657"/>
                        <a:gd name="connsiteX9" fmla="*/ 528066 w 802660"/>
                        <a:gd name="connsiteY9" fmla="*/ 1073780 h 1082657"/>
                        <a:gd name="connsiteX10" fmla="*/ 408737 w 802660"/>
                        <a:gd name="connsiteY10" fmla="*/ 1081187 h 1082657"/>
                        <a:gd name="connsiteX11" fmla="*/ 295717 w 802660"/>
                        <a:gd name="connsiteY11" fmla="*/ 1059515 h 1082657"/>
                        <a:gd name="connsiteX12" fmla="*/ 268925 w 802660"/>
                        <a:gd name="connsiteY12" fmla="*/ 1050829 h 1082657"/>
                        <a:gd name="connsiteX13" fmla="*/ 243322 w 802660"/>
                        <a:gd name="connsiteY13" fmla="*/ 1041593 h 1082657"/>
                        <a:gd name="connsiteX14" fmla="*/ 218176 w 802660"/>
                        <a:gd name="connsiteY14" fmla="*/ 1031992 h 1082657"/>
                        <a:gd name="connsiteX15" fmla="*/ 193030 w 802660"/>
                        <a:gd name="connsiteY15" fmla="*/ 1021751 h 1082657"/>
                        <a:gd name="connsiteX16" fmla="*/ 145298 w 802660"/>
                        <a:gd name="connsiteY16" fmla="*/ 1000262 h 1082657"/>
                        <a:gd name="connsiteX17" fmla="*/ 40874 w 802660"/>
                        <a:gd name="connsiteY17" fmla="*/ 941009 h 1082657"/>
                        <a:gd name="connsiteX18" fmla="*/ 274 w 802660"/>
                        <a:gd name="connsiteY18" fmla="*/ 911657 h 1082657"/>
                        <a:gd name="connsiteX19" fmla="*/ 0 w 802660"/>
                        <a:gd name="connsiteY19" fmla="*/ 911474 h 1082657"/>
                        <a:gd name="connsiteX20" fmla="*/ 10150 w 802660"/>
                        <a:gd name="connsiteY20" fmla="*/ 877915 h 1082657"/>
                        <a:gd name="connsiteX21" fmla="*/ 63277 w 802660"/>
                        <a:gd name="connsiteY21" fmla="*/ 806775 h 1082657"/>
                        <a:gd name="connsiteX22" fmla="*/ 75895 w 802660"/>
                        <a:gd name="connsiteY22" fmla="*/ 817474 h 1082657"/>
                        <a:gd name="connsiteX23" fmla="*/ 96012 w 802660"/>
                        <a:gd name="connsiteY23" fmla="*/ 832927 h 1082657"/>
                        <a:gd name="connsiteX24" fmla="*/ 96103 w 802660"/>
                        <a:gd name="connsiteY24" fmla="*/ 833018 h 1082657"/>
                        <a:gd name="connsiteX25" fmla="*/ 191933 w 802660"/>
                        <a:gd name="connsiteY25" fmla="*/ 890992 h 1082657"/>
                        <a:gd name="connsiteX26" fmla="*/ 239481 w 802660"/>
                        <a:gd name="connsiteY26" fmla="*/ 913394 h 1082657"/>
                        <a:gd name="connsiteX27" fmla="*/ 262067 w 802660"/>
                        <a:gd name="connsiteY27" fmla="*/ 922904 h 1082657"/>
                        <a:gd name="connsiteX28" fmla="*/ 284927 w 802660"/>
                        <a:gd name="connsiteY28" fmla="*/ 932048 h 1082657"/>
                        <a:gd name="connsiteX29" fmla="*/ 307787 w 802660"/>
                        <a:gd name="connsiteY29" fmla="*/ 940552 h 1082657"/>
                        <a:gd name="connsiteX30" fmla="*/ 330007 w 802660"/>
                        <a:gd name="connsiteY30" fmla="*/ 948142 h 1082657"/>
                        <a:gd name="connsiteX31" fmla="*/ 418887 w 802660"/>
                        <a:gd name="connsiteY31" fmla="*/ 967435 h 1082657"/>
                        <a:gd name="connsiteX32" fmla="*/ 504840 w 802660"/>
                        <a:gd name="connsiteY32" fmla="*/ 964326 h 1082657"/>
                        <a:gd name="connsiteX33" fmla="*/ 581833 w 802660"/>
                        <a:gd name="connsiteY33" fmla="*/ 934242 h 1082657"/>
                        <a:gd name="connsiteX34" fmla="*/ 615300 w 802660"/>
                        <a:gd name="connsiteY34" fmla="*/ 909005 h 1082657"/>
                        <a:gd name="connsiteX35" fmla="*/ 644561 w 802660"/>
                        <a:gd name="connsiteY35" fmla="*/ 877824 h 1082657"/>
                        <a:gd name="connsiteX36" fmla="*/ 687995 w 802660"/>
                        <a:gd name="connsiteY36" fmla="*/ 802386 h 1082657"/>
                        <a:gd name="connsiteX37" fmla="*/ 699516 w 802660"/>
                        <a:gd name="connsiteY37" fmla="*/ 763067 h 1082657"/>
                        <a:gd name="connsiteX38" fmla="*/ 700156 w 802660"/>
                        <a:gd name="connsiteY38" fmla="*/ 758861 h 1082657"/>
                        <a:gd name="connsiteX39" fmla="*/ 700613 w 802660"/>
                        <a:gd name="connsiteY39" fmla="*/ 754289 h 1082657"/>
                        <a:gd name="connsiteX40" fmla="*/ 701162 w 802660"/>
                        <a:gd name="connsiteY40" fmla="*/ 743041 h 1082657"/>
                        <a:gd name="connsiteX41" fmla="*/ 701802 w 802660"/>
                        <a:gd name="connsiteY41" fmla="*/ 731977 h 1082657"/>
                        <a:gd name="connsiteX42" fmla="*/ 701893 w 802660"/>
                        <a:gd name="connsiteY42" fmla="*/ 719816 h 1082657"/>
                        <a:gd name="connsiteX43" fmla="*/ 701802 w 802660"/>
                        <a:gd name="connsiteY43" fmla="*/ 695218 h 1082657"/>
                        <a:gd name="connsiteX44" fmla="*/ 701162 w 802660"/>
                        <a:gd name="connsiteY44" fmla="*/ 670072 h 1082657"/>
                        <a:gd name="connsiteX45" fmla="*/ 700705 w 802660"/>
                        <a:gd name="connsiteY45" fmla="*/ 644743 h 1082657"/>
                        <a:gd name="connsiteX46" fmla="*/ 699699 w 802660"/>
                        <a:gd name="connsiteY46" fmla="*/ 619323 h 1082657"/>
                        <a:gd name="connsiteX47" fmla="*/ 692475 w 802660"/>
                        <a:gd name="connsiteY47" fmla="*/ 444398 h 1082657"/>
                        <a:gd name="connsiteX48" fmla="*/ 682234 w 802660"/>
                        <a:gd name="connsiteY48" fmla="*/ 606156 h 1082657"/>
                        <a:gd name="connsiteX49" fmla="*/ 682417 w 802660"/>
                        <a:gd name="connsiteY49" fmla="*/ 610179 h 1082657"/>
                        <a:gd name="connsiteX50" fmla="*/ 613014 w 802660"/>
                        <a:gd name="connsiteY50" fmla="*/ 482986 h 1082657"/>
                        <a:gd name="connsiteX51" fmla="*/ 616397 w 802660"/>
                        <a:gd name="connsiteY51" fmla="*/ 463326 h 1082657"/>
                        <a:gd name="connsiteX52" fmla="*/ 630570 w 802660"/>
                        <a:gd name="connsiteY52" fmla="*/ 418247 h 1082657"/>
                        <a:gd name="connsiteX53" fmla="*/ 669158 w 802660"/>
                        <a:gd name="connsiteY53" fmla="*/ 290871 h 1082657"/>
                        <a:gd name="connsiteX54" fmla="*/ 674919 w 802660"/>
                        <a:gd name="connsiteY54" fmla="*/ 257586 h 1082657"/>
                        <a:gd name="connsiteX55" fmla="*/ 684246 w 802660"/>
                        <a:gd name="connsiteY55" fmla="*/ 179131 h 1082657"/>
                        <a:gd name="connsiteX56" fmla="*/ 683697 w 802660"/>
                        <a:gd name="connsiteY56" fmla="*/ 139355 h 1082657"/>
                        <a:gd name="connsiteX57" fmla="*/ 683605 w 802660"/>
                        <a:gd name="connsiteY57" fmla="*/ 139355 h 1082657"/>
                        <a:gd name="connsiteX58" fmla="*/ 684520 w 802660"/>
                        <a:gd name="connsiteY58" fmla="*/ 0 h 1082657"/>
                        <a:gd name="connsiteX59" fmla="*/ 693390 w 802660"/>
                        <a:gd name="connsiteY59" fmla="*/ 33376 h 1082657"/>
                        <a:gd name="connsiteX60" fmla="*/ 731611 w 802660"/>
                        <a:gd name="connsiteY60" fmla="*/ 202540 h 1082657"/>
                        <a:gd name="connsiteX61" fmla="*/ 735543 w 802660"/>
                        <a:gd name="connsiteY61" fmla="*/ 222839 h 1082657"/>
                        <a:gd name="connsiteX62" fmla="*/ 767822 w 802660"/>
                        <a:gd name="connsiteY62" fmla="*/ 406725 h 1082657"/>
                        <a:gd name="connsiteX63" fmla="*/ 794522 w 802660"/>
                        <a:gd name="connsiteY63" fmla="*/ 612922 h 1082657"/>
                        <a:gd name="connsiteX64" fmla="*/ 797083 w 802660"/>
                        <a:gd name="connsiteY64" fmla="*/ 638983 h 1082657"/>
                        <a:gd name="connsiteX65" fmla="*/ 799186 w 802660"/>
                        <a:gd name="connsiteY65" fmla="*/ 665226 h 1082657"/>
                        <a:gd name="connsiteX66" fmla="*/ 801014 w 802660"/>
                        <a:gd name="connsiteY66" fmla="*/ 691561 h 1082657"/>
                        <a:gd name="connsiteX67" fmla="*/ 802203 w 802660"/>
                        <a:gd name="connsiteY67" fmla="*/ 718627 h 1082657"/>
                        <a:gd name="connsiteX68" fmla="*/ 802660 w 802660"/>
                        <a:gd name="connsiteY68" fmla="*/ 732252 h 108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02660" h="1082657">
                          <a:moveTo>
                            <a:pt x="802660" y="732252"/>
                          </a:moveTo>
                          <a:lnTo>
                            <a:pt x="802477" y="746974"/>
                          </a:lnTo>
                          <a:lnTo>
                            <a:pt x="802295" y="761512"/>
                          </a:lnTo>
                          <a:cubicBezTo>
                            <a:pt x="802295" y="763798"/>
                            <a:pt x="801929" y="766907"/>
                            <a:pt x="801655" y="769834"/>
                          </a:cubicBezTo>
                          <a:cubicBezTo>
                            <a:pt x="801289" y="772668"/>
                            <a:pt x="801197" y="775777"/>
                            <a:pt x="800649" y="778429"/>
                          </a:cubicBezTo>
                          <a:cubicBezTo>
                            <a:pt x="797357" y="800283"/>
                            <a:pt x="791962" y="819577"/>
                            <a:pt x="785195" y="838505"/>
                          </a:cubicBezTo>
                          <a:cubicBezTo>
                            <a:pt x="771662" y="875995"/>
                            <a:pt x="753100" y="911017"/>
                            <a:pt x="728960" y="942929"/>
                          </a:cubicBezTo>
                          <a:cubicBezTo>
                            <a:pt x="708111" y="970910"/>
                            <a:pt x="682691" y="996239"/>
                            <a:pt x="653705" y="1017453"/>
                          </a:cubicBezTo>
                          <a:cubicBezTo>
                            <a:pt x="649498" y="1020470"/>
                            <a:pt x="645384" y="1023305"/>
                            <a:pt x="641086" y="1026231"/>
                          </a:cubicBezTo>
                          <a:cubicBezTo>
                            <a:pt x="606796" y="1048726"/>
                            <a:pt x="568025" y="1065367"/>
                            <a:pt x="528066" y="1073780"/>
                          </a:cubicBezTo>
                          <a:cubicBezTo>
                            <a:pt x="488198" y="1082558"/>
                            <a:pt x="447690" y="1084387"/>
                            <a:pt x="408737" y="1081187"/>
                          </a:cubicBezTo>
                          <a:cubicBezTo>
                            <a:pt x="369601" y="1078078"/>
                            <a:pt x="331927" y="1070123"/>
                            <a:pt x="295717" y="1059515"/>
                          </a:cubicBezTo>
                          <a:lnTo>
                            <a:pt x="268925" y="1050829"/>
                          </a:lnTo>
                          <a:cubicBezTo>
                            <a:pt x="259873" y="1047902"/>
                            <a:pt x="251917" y="1044611"/>
                            <a:pt x="243322" y="1041593"/>
                          </a:cubicBezTo>
                          <a:cubicBezTo>
                            <a:pt x="234909" y="1038484"/>
                            <a:pt x="226497" y="1035375"/>
                            <a:pt x="218176" y="1031992"/>
                          </a:cubicBezTo>
                          <a:cubicBezTo>
                            <a:pt x="209855" y="1028517"/>
                            <a:pt x="201351" y="1025408"/>
                            <a:pt x="193030" y="1021751"/>
                          </a:cubicBezTo>
                          <a:cubicBezTo>
                            <a:pt x="177028" y="1014984"/>
                            <a:pt x="161117" y="1007852"/>
                            <a:pt x="145298" y="1000262"/>
                          </a:cubicBezTo>
                          <a:cubicBezTo>
                            <a:pt x="109637" y="983254"/>
                            <a:pt x="74524" y="963778"/>
                            <a:pt x="40874" y="941009"/>
                          </a:cubicBezTo>
                          <a:cubicBezTo>
                            <a:pt x="27158" y="931774"/>
                            <a:pt x="13533" y="922081"/>
                            <a:pt x="274" y="911657"/>
                          </a:cubicBezTo>
                          <a:cubicBezTo>
                            <a:pt x="183" y="911566"/>
                            <a:pt x="91" y="911474"/>
                            <a:pt x="0" y="911474"/>
                          </a:cubicBezTo>
                          <a:cubicBezTo>
                            <a:pt x="2195" y="900318"/>
                            <a:pt x="5578" y="889071"/>
                            <a:pt x="10150" y="877915"/>
                          </a:cubicBezTo>
                          <a:cubicBezTo>
                            <a:pt x="22677" y="847466"/>
                            <a:pt x="41788" y="822869"/>
                            <a:pt x="63277" y="806775"/>
                          </a:cubicBezTo>
                          <a:cubicBezTo>
                            <a:pt x="67391" y="810433"/>
                            <a:pt x="71598" y="813999"/>
                            <a:pt x="75895" y="817474"/>
                          </a:cubicBezTo>
                          <a:cubicBezTo>
                            <a:pt x="82387" y="822777"/>
                            <a:pt x="89154" y="827898"/>
                            <a:pt x="96012" y="832927"/>
                          </a:cubicBezTo>
                          <a:lnTo>
                            <a:pt x="96103" y="833018"/>
                          </a:lnTo>
                          <a:cubicBezTo>
                            <a:pt x="125639" y="854781"/>
                            <a:pt x="157917" y="873984"/>
                            <a:pt x="191933" y="890992"/>
                          </a:cubicBezTo>
                          <a:cubicBezTo>
                            <a:pt x="207477" y="898947"/>
                            <a:pt x="223297" y="906353"/>
                            <a:pt x="239481" y="913394"/>
                          </a:cubicBezTo>
                          <a:cubicBezTo>
                            <a:pt x="246797" y="916777"/>
                            <a:pt x="254478" y="919704"/>
                            <a:pt x="262067" y="922904"/>
                          </a:cubicBezTo>
                          <a:cubicBezTo>
                            <a:pt x="269565" y="926013"/>
                            <a:pt x="277246" y="929122"/>
                            <a:pt x="284927" y="932048"/>
                          </a:cubicBezTo>
                          <a:cubicBezTo>
                            <a:pt x="292517" y="934883"/>
                            <a:pt x="300472" y="938174"/>
                            <a:pt x="307787" y="940552"/>
                          </a:cubicBezTo>
                          <a:lnTo>
                            <a:pt x="330007" y="948142"/>
                          </a:lnTo>
                          <a:cubicBezTo>
                            <a:pt x="359542" y="957560"/>
                            <a:pt x="389443" y="964418"/>
                            <a:pt x="418887" y="967435"/>
                          </a:cubicBezTo>
                          <a:cubicBezTo>
                            <a:pt x="448330" y="970453"/>
                            <a:pt x="477317" y="969630"/>
                            <a:pt x="504840" y="964326"/>
                          </a:cubicBezTo>
                          <a:cubicBezTo>
                            <a:pt x="532455" y="959114"/>
                            <a:pt x="558058" y="948507"/>
                            <a:pt x="581833" y="934242"/>
                          </a:cubicBezTo>
                          <a:cubicBezTo>
                            <a:pt x="593537" y="926744"/>
                            <a:pt x="604967" y="918698"/>
                            <a:pt x="615300" y="909005"/>
                          </a:cubicBezTo>
                          <a:cubicBezTo>
                            <a:pt x="625724" y="899495"/>
                            <a:pt x="635691" y="889163"/>
                            <a:pt x="644561" y="877824"/>
                          </a:cubicBezTo>
                          <a:cubicBezTo>
                            <a:pt x="662666" y="855421"/>
                            <a:pt x="677388" y="829270"/>
                            <a:pt x="687995" y="802386"/>
                          </a:cubicBezTo>
                          <a:cubicBezTo>
                            <a:pt x="693207" y="789036"/>
                            <a:pt x="697413" y="775228"/>
                            <a:pt x="699516" y="763067"/>
                          </a:cubicBezTo>
                          <a:cubicBezTo>
                            <a:pt x="699882" y="761512"/>
                            <a:pt x="699973" y="760232"/>
                            <a:pt x="700156" y="758861"/>
                          </a:cubicBezTo>
                          <a:cubicBezTo>
                            <a:pt x="700339" y="757489"/>
                            <a:pt x="700613" y="756392"/>
                            <a:pt x="700613" y="754289"/>
                          </a:cubicBezTo>
                          <a:lnTo>
                            <a:pt x="701162" y="743041"/>
                          </a:lnTo>
                          <a:lnTo>
                            <a:pt x="701802" y="731977"/>
                          </a:lnTo>
                          <a:cubicBezTo>
                            <a:pt x="701985" y="728228"/>
                            <a:pt x="701893" y="723839"/>
                            <a:pt x="701893" y="719816"/>
                          </a:cubicBezTo>
                          <a:lnTo>
                            <a:pt x="701802" y="695218"/>
                          </a:lnTo>
                          <a:cubicBezTo>
                            <a:pt x="701711" y="686897"/>
                            <a:pt x="701345" y="678485"/>
                            <a:pt x="701162" y="670072"/>
                          </a:cubicBezTo>
                          <a:lnTo>
                            <a:pt x="700705" y="644743"/>
                          </a:lnTo>
                          <a:lnTo>
                            <a:pt x="699699" y="619323"/>
                          </a:lnTo>
                          <a:lnTo>
                            <a:pt x="692475" y="444398"/>
                          </a:lnTo>
                          <a:cubicBezTo>
                            <a:pt x="664129" y="488930"/>
                            <a:pt x="636240" y="556230"/>
                            <a:pt x="682234" y="606156"/>
                          </a:cubicBezTo>
                          <a:cubicBezTo>
                            <a:pt x="684246" y="608350"/>
                            <a:pt x="684154" y="609722"/>
                            <a:pt x="682417" y="610179"/>
                          </a:cubicBezTo>
                          <a:cubicBezTo>
                            <a:pt x="671810" y="613105"/>
                            <a:pt x="601035" y="580004"/>
                            <a:pt x="613014" y="482986"/>
                          </a:cubicBezTo>
                          <a:cubicBezTo>
                            <a:pt x="613745" y="476677"/>
                            <a:pt x="614843" y="470184"/>
                            <a:pt x="616397" y="463326"/>
                          </a:cubicBezTo>
                          <a:cubicBezTo>
                            <a:pt x="619415" y="449428"/>
                            <a:pt x="623987" y="434431"/>
                            <a:pt x="630570" y="418247"/>
                          </a:cubicBezTo>
                          <a:cubicBezTo>
                            <a:pt x="647212" y="377007"/>
                            <a:pt x="660837" y="334579"/>
                            <a:pt x="669158" y="290871"/>
                          </a:cubicBezTo>
                          <a:cubicBezTo>
                            <a:pt x="671261" y="279624"/>
                            <a:pt x="673181" y="268468"/>
                            <a:pt x="674919" y="257586"/>
                          </a:cubicBezTo>
                          <a:cubicBezTo>
                            <a:pt x="679216" y="230063"/>
                            <a:pt x="682234" y="203820"/>
                            <a:pt x="684246" y="179131"/>
                          </a:cubicBezTo>
                          <a:cubicBezTo>
                            <a:pt x="684063" y="165872"/>
                            <a:pt x="683788" y="152613"/>
                            <a:pt x="683697" y="139355"/>
                          </a:cubicBezTo>
                          <a:lnTo>
                            <a:pt x="683605" y="139355"/>
                          </a:lnTo>
                          <a:cubicBezTo>
                            <a:pt x="683148" y="93086"/>
                            <a:pt x="683240" y="46726"/>
                            <a:pt x="684520" y="0"/>
                          </a:cubicBezTo>
                          <a:cubicBezTo>
                            <a:pt x="687537" y="11156"/>
                            <a:pt x="690555" y="22220"/>
                            <a:pt x="693390" y="33376"/>
                          </a:cubicBezTo>
                          <a:cubicBezTo>
                            <a:pt x="707837" y="89428"/>
                            <a:pt x="720090" y="145847"/>
                            <a:pt x="731611" y="202540"/>
                          </a:cubicBezTo>
                          <a:cubicBezTo>
                            <a:pt x="732983" y="209306"/>
                            <a:pt x="734263" y="216073"/>
                            <a:pt x="735543" y="222839"/>
                          </a:cubicBezTo>
                          <a:cubicBezTo>
                            <a:pt x="747522" y="283921"/>
                            <a:pt x="758312" y="345277"/>
                            <a:pt x="767822" y="406725"/>
                          </a:cubicBezTo>
                          <a:cubicBezTo>
                            <a:pt x="778520" y="475031"/>
                            <a:pt x="787664" y="543611"/>
                            <a:pt x="794522" y="612922"/>
                          </a:cubicBezTo>
                          <a:lnTo>
                            <a:pt x="797083" y="638983"/>
                          </a:lnTo>
                          <a:lnTo>
                            <a:pt x="799186" y="665226"/>
                          </a:lnTo>
                          <a:cubicBezTo>
                            <a:pt x="799826" y="674004"/>
                            <a:pt x="800557" y="682782"/>
                            <a:pt x="801014" y="691561"/>
                          </a:cubicBezTo>
                          <a:lnTo>
                            <a:pt x="802203" y="718627"/>
                          </a:lnTo>
                          <a:cubicBezTo>
                            <a:pt x="802295" y="723199"/>
                            <a:pt x="802660" y="727405"/>
                            <a:pt x="802660" y="732252"/>
                          </a:cubicBezTo>
                          <a:close/>
                        </a:path>
                      </a:pathLst>
                    </a:custGeom>
                    <a:solidFill>
                      <a:srgbClr val="B3B3B3"/>
                    </a:solidFill>
                    <a:ln w="9144"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579054B-14B3-4D65-8401-FCCC4668052C}"/>
                        </a:ext>
                      </a:extLst>
                    </p:cNvPr>
                    <p:cNvSpPr/>
                    <p:nvPr/>
                  </p:nvSpPr>
                  <p:spPr>
                    <a:xfrm>
                      <a:off x="4559233" y="2144582"/>
                      <a:ext cx="333324" cy="1698498"/>
                    </a:xfrm>
                    <a:custGeom>
                      <a:avLst/>
                      <a:gdLst>
                        <a:gd name="connsiteX0" fmla="*/ 70892 w 333324"/>
                        <a:gd name="connsiteY0" fmla="*/ 0 h 1698498"/>
                        <a:gd name="connsiteX1" fmla="*/ 56353 w 333324"/>
                        <a:gd name="connsiteY1" fmla="*/ 103144 h 1698498"/>
                        <a:gd name="connsiteX2" fmla="*/ 43551 w 333324"/>
                        <a:gd name="connsiteY2" fmla="*/ 206289 h 1698498"/>
                        <a:gd name="connsiteX3" fmla="*/ 22337 w 333324"/>
                        <a:gd name="connsiteY3" fmla="*/ 412943 h 1698498"/>
                        <a:gd name="connsiteX4" fmla="*/ 7250 w 333324"/>
                        <a:gd name="connsiteY4" fmla="*/ 620512 h 1698498"/>
                        <a:gd name="connsiteX5" fmla="*/ 209 w 333324"/>
                        <a:gd name="connsiteY5" fmla="*/ 829452 h 1698498"/>
                        <a:gd name="connsiteX6" fmla="*/ 4872 w 333324"/>
                        <a:gd name="connsiteY6" fmla="*/ 1040222 h 1698498"/>
                        <a:gd name="connsiteX7" fmla="*/ 9353 w 333324"/>
                        <a:gd name="connsiteY7" fmla="*/ 1093440 h 1698498"/>
                        <a:gd name="connsiteX8" fmla="*/ 12096 w 333324"/>
                        <a:gd name="connsiteY8" fmla="*/ 1120232 h 1698498"/>
                        <a:gd name="connsiteX9" fmla="*/ 15571 w 333324"/>
                        <a:gd name="connsiteY9" fmla="*/ 1147206 h 1698498"/>
                        <a:gd name="connsiteX10" fmla="*/ 17399 w 333324"/>
                        <a:gd name="connsiteY10" fmla="*/ 1160648 h 1698498"/>
                        <a:gd name="connsiteX11" fmla="*/ 19594 w 333324"/>
                        <a:gd name="connsiteY11" fmla="*/ 1174273 h 1698498"/>
                        <a:gd name="connsiteX12" fmla="*/ 24166 w 333324"/>
                        <a:gd name="connsiteY12" fmla="*/ 1201339 h 1698498"/>
                        <a:gd name="connsiteX13" fmla="*/ 34499 w 333324"/>
                        <a:gd name="connsiteY13" fmla="*/ 1253368 h 1698498"/>
                        <a:gd name="connsiteX14" fmla="*/ 61473 w 333324"/>
                        <a:gd name="connsiteY14" fmla="*/ 1358890 h 1698498"/>
                        <a:gd name="connsiteX15" fmla="*/ 103444 w 333324"/>
                        <a:gd name="connsiteY15" fmla="*/ 1464229 h 1698498"/>
                        <a:gd name="connsiteX16" fmla="*/ 167178 w 333324"/>
                        <a:gd name="connsiteY16" fmla="*/ 1561521 h 1698498"/>
                        <a:gd name="connsiteX17" fmla="*/ 250023 w 333324"/>
                        <a:gd name="connsiteY17" fmla="*/ 1642354 h 1698498"/>
                        <a:gd name="connsiteX18" fmla="*/ 290622 w 333324"/>
                        <a:gd name="connsiteY18" fmla="*/ 1671798 h 1698498"/>
                        <a:gd name="connsiteX19" fmla="*/ 333325 w 333324"/>
                        <a:gd name="connsiteY19" fmla="*/ 1698498 h 1698498"/>
                        <a:gd name="connsiteX20" fmla="*/ 132980 w 333324"/>
                        <a:gd name="connsiteY20" fmla="*/ 8047 h 1698498"/>
                        <a:gd name="connsiteX21" fmla="*/ 70892 w 333324"/>
                        <a:gd name="connsiteY21" fmla="*/ 0 h 1698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3324" h="1698498">
                          <a:moveTo>
                            <a:pt x="70892" y="0"/>
                          </a:moveTo>
                          <a:cubicBezTo>
                            <a:pt x="65497" y="34656"/>
                            <a:pt x="60925" y="68763"/>
                            <a:pt x="56353" y="103144"/>
                          </a:cubicBezTo>
                          <a:cubicBezTo>
                            <a:pt x="51781" y="137526"/>
                            <a:pt x="47483" y="171816"/>
                            <a:pt x="43551" y="206289"/>
                          </a:cubicBezTo>
                          <a:cubicBezTo>
                            <a:pt x="35779" y="275052"/>
                            <a:pt x="28189" y="343814"/>
                            <a:pt x="22337" y="412943"/>
                          </a:cubicBezTo>
                          <a:cubicBezTo>
                            <a:pt x="16394" y="481980"/>
                            <a:pt x="11273" y="551200"/>
                            <a:pt x="7250" y="620512"/>
                          </a:cubicBezTo>
                          <a:cubicBezTo>
                            <a:pt x="3318" y="689915"/>
                            <a:pt x="1032" y="759501"/>
                            <a:pt x="209" y="829452"/>
                          </a:cubicBezTo>
                          <a:cubicBezTo>
                            <a:pt x="-431" y="899221"/>
                            <a:pt x="209" y="969356"/>
                            <a:pt x="4872" y="1040222"/>
                          </a:cubicBezTo>
                          <a:cubicBezTo>
                            <a:pt x="6335" y="1057961"/>
                            <a:pt x="7250" y="1075609"/>
                            <a:pt x="9353" y="1093440"/>
                          </a:cubicBezTo>
                          <a:lnTo>
                            <a:pt x="12096" y="1120232"/>
                          </a:lnTo>
                          <a:lnTo>
                            <a:pt x="15571" y="1147206"/>
                          </a:lnTo>
                          <a:lnTo>
                            <a:pt x="17399" y="1160648"/>
                          </a:lnTo>
                          <a:lnTo>
                            <a:pt x="19594" y="1174273"/>
                          </a:lnTo>
                          <a:lnTo>
                            <a:pt x="24166" y="1201339"/>
                          </a:lnTo>
                          <a:cubicBezTo>
                            <a:pt x="27458" y="1218621"/>
                            <a:pt x="30750" y="1235903"/>
                            <a:pt x="34499" y="1253368"/>
                          </a:cubicBezTo>
                          <a:cubicBezTo>
                            <a:pt x="41997" y="1288207"/>
                            <a:pt x="50409" y="1323503"/>
                            <a:pt x="61473" y="1358890"/>
                          </a:cubicBezTo>
                          <a:cubicBezTo>
                            <a:pt x="72629" y="1394186"/>
                            <a:pt x="85888" y="1429756"/>
                            <a:pt x="103444" y="1464229"/>
                          </a:cubicBezTo>
                          <a:cubicBezTo>
                            <a:pt x="120909" y="1498427"/>
                            <a:pt x="142215" y="1531620"/>
                            <a:pt x="167178" y="1561521"/>
                          </a:cubicBezTo>
                          <a:cubicBezTo>
                            <a:pt x="192050" y="1591605"/>
                            <a:pt x="220122" y="1618671"/>
                            <a:pt x="250023" y="1642354"/>
                          </a:cubicBezTo>
                          <a:cubicBezTo>
                            <a:pt x="263282" y="1652778"/>
                            <a:pt x="276815" y="1662562"/>
                            <a:pt x="290622" y="1671798"/>
                          </a:cubicBezTo>
                          <a:lnTo>
                            <a:pt x="333325" y="1698498"/>
                          </a:lnTo>
                          <a:cubicBezTo>
                            <a:pt x="-25943" y="1474470"/>
                            <a:pt x="68789" y="404073"/>
                            <a:pt x="132980" y="8047"/>
                          </a:cubicBezTo>
                          <a:lnTo>
                            <a:pt x="70892" y="0"/>
                          </a:lnTo>
                          <a:close/>
                        </a:path>
                      </a:pathLst>
                    </a:custGeom>
                    <a:solidFill>
                      <a:srgbClr val="808080"/>
                    </a:solidFill>
                    <a:ln w="9144"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4A7D964-9BE9-4373-BD72-FCFB2373F687}"/>
                        </a:ext>
                      </a:extLst>
                    </p:cNvPr>
                    <p:cNvSpPr/>
                    <p:nvPr/>
                  </p:nvSpPr>
                  <p:spPr>
                    <a:xfrm>
                      <a:off x="4833213" y="3319586"/>
                      <a:ext cx="707837" cy="556138"/>
                    </a:xfrm>
                    <a:custGeom>
                      <a:avLst/>
                      <a:gdLst>
                        <a:gd name="connsiteX0" fmla="*/ 0 w 707837"/>
                        <a:gd name="connsiteY0" fmla="*/ 323789 h 556138"/>
                        <a:gd name="connsiteX1" fmla="*/ 336956 w 707837"/>
                        <a:gd name="connsiteY1" fmla="*/ 550835 h 556138"/>
                        <a:gd name="connsiteX2" fmla="*/ 668152 w 707837"/>
                        <a:gd name="connsiteY2" fmla="*/ 0 h 556138"/>
                        <a:gd name="connsiteX3" fmla="*/ 675284 w 707837"/>
                        <a:gd name="connsiteY3" fmla="*/ 174925 h 556138"/>
                        <a:gd name="connsiteX4" fmla="*/ 676290 w 707837"/>
                        <a:gd name="connsiteY4" fmla="*/ 200345 h 556138"/>
                        <a:gd name="connsiteX5" fmla="*/ 676839 w 707837"/>
                        <a:gd name="connsiteY5" fmla="*/ 225674 h 556138"/>
                        <a:gd name="connsiteX6" fmla="*/ 677479 w 707837"/>
                        <a:gd name="connsiteY6" fmla="*/ 250820 h 556138"/>
                        <a:gd name="connsiteX7" fmla="*/ 677570 w 707837"/>
                        <a:gd name="connsiteY7" fmla="*/ 275417 h 556138"/>
                        <a:gd name="connsiteX8" fmla="*/ 677479 w 707837"/>
                        <a:gd name="connsiteY8" fmla="*/ 287579 h 556138"/>
                        <a:gd name="connsiteX9" fmla="*/ 676839 w 707837"/>
                        <a:gd name="connsiteY9" fmla="*/ 298735 h 556138"/>
                        <a:gd name="connsiteX10" fmla="*/ 676290 w 707837"/>
                        <a:gd name="connsiteY10" fmla="*/ 309890 h 556138"/>
                        <a:gd name="connsiteX11" fmla="*/ 675833 w 707837"/>
                        <a:gd name="connsiteY11" fmla="*/ 314462 h 556138"/>
                        <a:gd name="connsiteX12" fmla="*/ 675193 w 707837"/>
                        <a:gd name="connsiteY12" fmla="*/ 318668 h 556138"/>
                        <a:gd name="connsiteX13" fmla="*/ 663671 w 707837"/>
                        <a:gd name="connsiteY13" fmla="*/ 358079 h 556138"/>
                        <a:gd name="connsiteX14" fmla="*/ 620146 w 707837"/>
                        <a:gd name="connsiteY14" fmla="*/ 433517 h 556138"/>
                        <a:gd name="connsiteX15" fmla="*/ 590885 w 707837"/>
                        <a:gd name="connsiteY15" fmla="*/ 464698 h 556138"/>
                        <a:gd name="connsiteX16" fmla="*/ 557418 w 707837"/>
                        <a:gd name="connsiteY16" fmla="*/ 489936 h 556138"/>
                        <a:gd name="connsiteX17" fmla="*/ 480426 w 707837"/>
                        <a:gd name="connsiteY17" fmla="*/ 520019 h 556138"/>
                        <a:gd name="connsiteX18" fmla="*/ 394381 w 707837"/>
                        <a:gd name="connsiteY18" fmla="*/ 523128 h 556138"/>
                        <a:gd name="connsiteX19" fmla="*/ 305501 w 707837"/>
                        <a:gd name="connsiteY19" fmla="*/ 503834 h 556138"/>
                        <a:gd name="connsiteX20" fmla="*/ 283281 w 707837"/>
                        <a:gd name="connsiteY20" fmla="*/ 496245 h 556138"/>
                        <a:gd name="connsiteX21" fmla="*/ 260421 w 707837"/>
                        <a:gd name="connsiteY21" fmla="*/ 487741 h 556138"/>
                        <a:gd name="connsiteX22" fmla="*/ 237561 w 707837"/>
                        <a:gd name="connsiteY22" fmla="*/ 478688 h 556138"/>
                        <a:gd name="connsiteX23" fmla="*/ 214975 w 707837"/>
                        <a:gd name="connsiteY23" fmla="*/ 469087 h 556138"/>
                        <a:gd name="connsiteX24" fmla="*/ 71598 w 707837"/>
                        <a:gd name="connsiteY24" fmla="*/ 388712 h 556138"/>
                        <a:gd name="connsiteX25" fmla="*/ 71506 w 707837"/>
                        <a:gd name="connsiteY25" fmla="*/ 388620 h 556138"/>
                        <a:gd name="connsiteX26" fmla="*/ 51298 w 707837"/>
                        <a:gd name="connsiteY26" fmla="*/ 373167 h 556138"/>
                        <a:gd name="connsiteX27" fmla="*/ 0 w 707837"/>
                        <a:gd name="connsiteY27" fmla="*/ 323789 h 55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7837" h="556138">
                          <a:moveTo>
                            <a:pt x="0" y="323789"/>
                          </a:moveTo>
                          <a:cubicBezTo>
                            <a:pt x="105705" y="485181"/>
                            <a:pt x="259507" y="528706"/>
                            <a:pt x="336956" y="550835"/>
                          </a:cubicBezTo>
                          <a:cubicBezTo>
                            <a:pt x="789036" y="610819"/>
                            <a:pt x="724479" y="145298"/>
                            <a:pt x="668152" y="0"/>
                          </a:cubicBezTo>
                          <a:lnTo>
                            <a:pt x="675284" y="174925"/>
                          </a:lnTo>
                          <a:lnTo>
                            <a:pt x="676290" y="200345"/>
                          </a:lnTo>
                          <a:lnTo>
                            <a:pt x="676839" y="225674"/>
                          </a:lnTo>
                          <a:cubicBezTo>
                            <a:pt x="677022" y="234086"/>
                            <a:pt x="677387" y="242590"/>
                            <a:pt x="677479" y="250820"/>
                          </a:cubicBezTo>
                          <a:lnTo>
                            <a:pt x="677570" y="275417"/>
                          </a:lnTo>
                          <a:cubicBezTo>
                            <a:pt x="677479" y="279441"/>
                            <a:pt x="677662" y="283830"/>
                            <a:pt x="677479" y="287579"/>
                          </a:cubicBezTo>
                          <a:lnTo>
                            <a:pt x="676839" y="298735"/>
                          </a:lnTo>
                          <a:lnTo>
                            <a:pt x="676290" y="309890"/>
                          </a:lnTo>
                          <a:cubicBezTo>
                            <a:pt x="676290" y="311993"/>
                            <a:pt x="676016" y="313090"/>
                            <a:pt x="675833" y="314462"/>
                          </a:cubicBezTo>
                          <a:cubicBezTo>
                            <a:pt x="675650" y="315834"/>
                            <a:pt x="675559" y="317023"/>
                            <a:pt x="675193" y="318668"/>
                          </a:cubicBezTo>
                          <a:cubicBezTo>
                            <a:pt x="673090" y="330830"/>
                            <a:pt x="668884" y="344729"/>
                            <a:pt x="663671" y="358079"/>
                          </a:cubicBezTo>
                          <a:cubicBezTo>
                            <a:pt x="653065" y="384962"/>
                            <a:pt x="638343" y="411114"/>
                            <a:pt x="620146" y="433517"/>
                          </a:cubicBezTo>
                          <a:cubicBezTo>
                            <a:pt x="611276" y="444856"/>
                            <a:pt x="601401" y="455188"/>
                            <a:pt x="590885" y="464698"/>
                          </a:cubicBezTo>
                          <a:cubicBezTo>
                            <a:pt x="580553" y="474391"/>
                            <a:pt x="569123" y="482438"/>
                            <a:pt x="557418" y="489936"/>
                          </a:cubicBezTo>
                          <a:cubicBezTo>
                            <a:pt x="533644" y="504200"/>
                            <a:pt x="508041" y="514807"/>
                            <a:pt x="480426" y="520019"/>
                          </a:cubicBezTo>
                          <a:cubicBezTo>
                            <a:pt x="452902" y="525323"/>
                            <a:pt x="423916" y="526146"/>
                            <a:pt x="394381" y="523128"/>
                          </a:cubicBezTo>
                          <a:cubicBezTo>
                            <a:pt x="364937" y="520111"/>
                            <a:pt x="335128" y="513253"/>
                            <a:pt x="305501" y="503834"/>
                          </a:cubicBezTo>
                          <a:lnTo>
                            <a:pt x="283281" y="496245"/>
                          </a:lnTo>
                          <a:cubicBezTo>
                            <a:pt x="275966" y="493868"/>
                            <a:pt x="268011" y="490576"/>
                            <a:pt x="260421" y="487741"/>
                          </a:cubicBezTo>
                          <a:cubicBezTo>
                            <a:pt x="252740" y="484815"/>
                            <a:pt x="245151" y="481797"/>
                            <a:pt x="237561" y="478688"/>
                          </a:cubicBezTo>
                          <a:cubicBezTo>
                            <a:pt x="229972" y="475396"/>
                            <a:pt x="222291" y="472562"/>
                            <a:pt x="214975" y="469087"/>
                          </a:cubicBezTo>
                          <a:cubicBezTo>
                            <a:pt x="163495" y="446684"/>
                            <a:pt x="114666" y="420350"/>
                            <a:pt x="71598" y="388712"/>
                          </a:cubicBezTo>
                          <a:lnTo>
                            <a:pt x="71506" y="388620"/>
                          </a:lnTo>
                          <a:cubicBezTo>
                            <a:pt x="64648" y="383591"/>
                            <a:pt x="57882" y="378470"/>
                            <a:pt x="51298" y="373167"/>
                          </a:cubicBezTo>
                          <a:cubicBezTo>
                            <a:pt x="32827" y="357805"/>
                            <a:pt x="15545" y="341346"/>
                            <a:pt x="0" y="323789"/>
                          </a:cubicBezTo>
                          <a:close/>
                        </a:path>
                      </a:pathLst>
                    </a:custGeom>
                    <a:solidFill>
                      <a:srgbClr val="808080"/>
                    </a:solidFill>
                    <a:ln w="9144" cap="flat">
                      <a:noFill/>
                      <a:prstDash val="solid"/>
                      <a:miter/>
                    </a:ln>
                  </p:spPr>
                  <p:txBody>
                    <a:bodyPr rtlCol="0" anchor="ctr"/>
                    <a:lstStyle/>
                    <a:p>
                      <a:endParaRPr lang="en-US" dirty="0"/>
                    </a:p>
                  </p:txBody>
                </p:sp>
              </p:grpSp>
              <p:grpSp>
                <p:nvGrpSpPr>
                  <p:cNvPr id="26" name="Graphic 7">
                    <a:extLst>
                      <a:ext uri="{FF2B5EF4-FFF2-40B4-BE49-F238E27FC236}">
                        <a16:creationId xmlns:a16="http://schemas.microsoft.com/office/drawing/2014/main" id="{4F2D7358-B586-4223-BBBA-37B5A3045F13}"/>
                      </a:ext>
                    </a:extLst>
                  </p:cNvPr>
                  <p:cNvGrpSpPr/>
                  <p:nvPr/>
                </p:nvGrpSpPr>
                <p:grpSpPr>
                  <a:xfrm>
                    <a:off x="4581306" y="1814555"/>
                    <a:ext cx="212466" cy="374764"/>
                    <a:chOff x="4581306" y="1814555"/>
                    <a:chExt cx="212466" cy="374764"/>
                  </a:xfrm>
                </p:grpSpPr>
                <p:sp>
                  <p:nvSpPr>
                    <p:cNvPr id="27" name="Freeform: Shape 26">
                      <a:extLst>
                        <a:ext uri="{FF2B5EF4-FFF2-40B4-BE49-F238E27FC236}">
                          <a16:creationId xmlns:a16="http://schemas.microsoft.com/office/drawing/2014/main" id="{FD024095-277A-458A-9A68-94CB98C3D52F}"/>
                        </a:ext>
                      </a:extLst>
                    </p:cNvPr>
                    <p:cNvSpPr/>
                    <p:nvPr/>
                  </p:nvSpPr>
                  <p:spPr>
                    <a:xfrm>
                      <a:off x="4581306" y="1814555"/>
                      <a:ext cx="212466" cy="374764"/>
                    </a:xfrm>
                    <a:custGeom>
                      <a:avLst/>
                      <a:gdLst>
                        <a:gd name="connsiteX0" fmla="*/ 212130 w 212466"/>
                        <a:gd name="connsiteY0" fmla="*/ 172659 h 374764"/>
                        <a:gd name="connsiteX1" fmla="*/ 209753 w 212466"/>
                        <a:gd name="connsiteY1" fmla="*/ 200731 h 374764"/>
                        <a:gd name="connsiteX2" fmla="*/ 209570 w 212466"/>
                        <a:gd name="connsiteY2" fmla="*/ 201829 h 374764"/>
                        <a:gd name="connsiteX3" fmla="*/ 82194 w 212466"/>
                        <a:gd name="connsiteY3" fmla="*/ 374285 h 374764"/>
                        <a:gd name="connsiteX4" fmla="*/ 721 w 212466"/>
                        <a:gd name="connsiteY4" fmla="*/ 195428 h 374764"/>
                        <a:gd name="connsiteX5" fmla="*/ 2733 w 212466"/>
                        <a:gd name="connsiteY5" fmla="*/ 174031 h 374764"/>
                        <a:gd name="connsiteX6" fmla="*/ 3830 w 212466"/>
                        <a:gd name="connsiteY6" fmla="*/ 166167 h 374764"/>
                        <a:gd name="connsiteX7" fmla="*/ 130292 w 212466"/>
                        <a:gd name="connsiteY7" fmla="*/ 478 h 374764"/>
                        <a:gd name="connsiteX8" fmla="*/ 212130 w 212466"/>
                        <a:gd name="connsiteY8" fmla="*/ 172659 h 37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466" h="374764">
                          <a:moveTo>
                            <a:pt x="212130" y="172659"/>
                          </a:moveTo>
                          <a:cubicBezTo>
                            <a:pt x="211765" y="181803"/>
                            <a:pt x="210942" y="191222"/>
                            <a:pt x="209753" y="200731"/>
                          </a:cubicBezTo>
                          <a:cubicBezTo>
                            <a:pt x="209662" y="201097"/>
                            <a:pt x="209662" y="201463"/>
                            <a:pt x="209570" y="201829"/>
                          </a:cubicBezTo>
                          <a:cubicBezTo>
                            <a:pt x="196037" y="304424"/>
                            <a:pt x="139161" y="381600"/>
                            <a:pt x="82194" y="374285"/>
                          </a:cubicBezTo>
                          <a:cubicBezTo>
                            <a:pt x="29068" y="367427"/>
                            <a:pt x="-5497" y="289337"/>
                            <a:pt x="721" y="195428"/>
                          </a:cubicBezTo>
                          <a:cubicBezTo>
                            <a:pt x="1178" y="188387"/>
                            <a:pt x="1818" y="181255"/>
                            <a:pt x="2733" y="174031"/>
                          </a:cubicBezTo>
                          <a:cubicBezTo>
                            <a:pt x="3099" y="171379"/>
                            <a:pt x="3464" y="168727"/>
                            <a:pt x="3830" y="166167"/>
                          </a:cubicBezTo>
                          <a:cubicBezTo>
                            <a:pt x="19009" y="66863"/>
                            <a:pt x="74605" y="-6654"/>
                            <a:pt x="130292" y="478"/>
                          </a:cubicBezTo>
                          <a:cubicBezTo>
                            <a:pt x="182230" y="7244"/>
                            <a:pt x="216245" y="81677"/>
                            <a:pt x="212130" y="172659"/>
                          </a:cubicBezTo>
                          <a:close/>
                        </a:path>
                      </a:pathLst>
                    </a:custGeom>
                    <a:solidFill>
                      <a:srgbClr val="B3B3B3"/>
                    </a:solidFill>
                    <a:ln w="9144"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4783A8C1-8D0B-439D-9A3A-18E6A78DCD70}"/>
                        </a:ext>
                      </a:extLst>
                    </p:cNvPr>
                    <p:cNvSpPr/>
                    <p:nvPr/>
                  </p:nvSpPr>
                  <p:spPr>
                    <a:xfrm>
                      <a:off x="4698627" y="1880695"/>
                      <a:ext cx="77172" cy="244864"/>
                    </a:xfrm>
                    <a:custGeom>
                      <a:avLst/>
                      <a:gdLst>
                        <a:gd name="connsiteX0" fmla="*/ 75516 w 77172"/>
                        <a:gd name="connsiteY0" fmla="*/ 111274 h 244864"/>
                        <a:gd name="connsiteX1" fmla="*/ 73870 w 77172"/>
                        <a:gd name="connsiteY1" fmla="*/ 127002 h 244864"/>
                        <a:gd name="connsiteX2" fmla="*/ 72041 w 77172"/>
                        <a:gd name="connsiteY2" fmla="*/ 139804 h 244864"/>
                        <a:gd name="connsiteX3" fmla="*/ 22846 w 77172"/>
                        <a:gd name="connsiteY3" fmla="*/ 244777 h 244864"/>
                        <a:gd name="connsiteX4" fmla="*/ 718 w 77172"/>
                        <a:gd name="connsiteY4" fmla="*/ 145839 h 244864"/>
                        <a:gd name="connsiteX5" fmla="*/ 3369 w 77172"/>
                        <a:gd name="connsiteY5" fmla="*/ 118315 h 244864"/>
                        <a:gd name="connsiteX6" fmla="*/ 3369 w 77172"/>
                        <a:gd name="connsiteY6" fmla="*/ 117949 h 244864"/>
                        <a:gd name="connsiteX7" fmla="*/ 54393 w 77172"/>
                        <a:gd name="connsiteY7" fmla="*/ 83 h 244864"/>
                        <a:gd name="connsiteX8" fmla="*/ 75516 w 77172"/>
                        <a:gd name="connsiteY8" fmla="*/ 111274 h 24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72" h="244864">
                          <a:moveTo>
                            <a:pt x="75516" y="111274"/>
                          </a:moveTo>
                          <a:cubicBezTo>
                            <a:pt x="75150" y="116395"/>
                            <a:pt x="74601" y="121698"/>
                            <a:pt x="73870" y="127002"/>
                          </a:cubicBezTo>
                          <a:cubicBezTo>
                            <a:pt x="73321" y="131391"/>
                            <a:pt x="72681" y="135597"/>
                            <a:pt x="72041" y="139804"/>
                          </a:cubicBezTo>
                          <a:cubicBezTo>
                            <a:pt x="62257" y="201160"/>
                            <a:pt x="41043" y="247154"/>
                            <a:pt x="22846" y="244777"/>
                          </a:cubicBezTo>
                          <a:cubicBezTo>
                            <a:pt x="6113" y="242674"/>
                            <a:pt x="-2666" y="200428"/>
                            <a:pt x="718" y="145839"/>
                          </a:cubicBezTo>
                          <a:cubicBezTo>
                            <a:pt x="1266" y="136969"/>
                            <a:pt x="2089" y="127733"/>
                            <a:pt x="3369" y="118315"/>
                          </a:cubicBezTo>
                          <a:lnTo>
                            <a:pt x="3369" y="117949"/>
                          </a:lnTo>
                          <a:cubicBezTo>
                            <a:pt x="12056" y="50375"/>
                            <a:pt x="34916" y="-2386"/>
                            <a:pt x="54393" y="83"/>
                          </a:cubicBezTo>
                          <a:cubicBezTo>
                            <a:pt x="72224" y="2461"/>
                            <a:pt x="81093" y="50832"/>
                            <a:pt x="75516" y="111274"/>
                          </a:cubicBezTo>
                          <a:close/>
                        </a:path>
                      </a:pathLst>
                    </a:custGeom>
                    <a:solidFill>
                      <a:srgbClr val="666666"/>
                    </a:solidFill>
                    <a:ln w="9144" cap="flat">
                      <a:noFill/>
                      <a:prstDash val="solid"/>
                      <a:miter/>
                    </a:ln>
                  </p:spPr>
                  <p:txBody>
                    <a:bodyPr rtlCol="0" anchor="ctr"/>
                    <a:lstStyle/>
                    <a:p>
                      <a:endParaRPr lang="en-US" dirty="0"/>
                    </a:p>
                  </p:txBody>
                </p:sp>
              </p:grpSp>
            </p:grpSp>
            <p:sp>
              <p:nvSpPr>
                <p:cNvPr id="24" name="Freeform: Shape 23">
                  <a:extLst>
                    <a:ext uri="{FF2B5EF4-FFF2-40B4-BE49-F238E27FC236}">
                      <a16:creationId xmlns:a16="http://schemas.microsoft.com/office/drawing/2014/main" id="{6A952588-B1F4-4606-A349-956986A264D0}"/>
                    </a:ext>
                  </a:extLst>
                </p:cNvPr>
                <p:cNvSpPr/>
                <p:nvPr/>
              </p:nvSpPr>
              <p:spPr>
                <a:xfrm>
                  <a:off x="4038630" y="2993786"/>
                  <a:ext cx="3145779" cy="2475555"/>
                </a:xfrm>
                <a:custGeom>
                  <a:avLst/>
                  <a:gdLst>
                    <a:gd name="connsiteX0" fmla="*/ 3145779 w 3145779"/>
                    <a:gd name="connsiteY0" fmla="*/ 1498062 h 2475555"/>
                    <a:gd name="connsiteX1" fmla="*/ 1456151 w 3145779"/>
                    <a:gd name="connsiteY1" fmla="*/ 2475555 h 2475555"/>
                    <a:gd name="connsiteX2" fmla="*/ 398099 w 3145779"/>
                    <a:gd name="connsiteY2" fmla="*/ 1860804 h 2475555"/>
                    <a:gd name="connsiteX3" fmla="*/ 1706 w 3145779"/>
                    <a:gd name="connsiteY3" fmla="*/ 1229319 h 2475555"/>
                    <a:gd name="connsiteX4" fmla="*/ 1706 w 3145779"/>
                    <a:gd name="connsiteY4" fmla="*/ 965424 h 2475555"/>
                    <a:gd name="connsiteX5" fmla="*/ 621761 w 3145779"/>
                    <a:gd name="connsiteY5" fmla="*/ 610362 h 2475555"/>
                    <a:gd name="connsiteX6" fmla="*/ 729203 w 3145779"/>
                    <a:gd name="connsiteY6" fmla="*/ 548914 h 2475555"/>
                    <a:gd name="connsiteX7" fmla="*/ 1445178 w 3145779"/>
                    <a:gd name="connsiteY7" fmla="*/ 138897 h 2475555"/>
                    <a:gd name="connsiteX8" fmla="*/ 1439418 w 3145779"/>
                    <a:gd name="connsiteY8" fmla="*/ 172181 h 2475555"/>
                    <a:gd name="connsiteX9" fmla="*/ 1400830 w 3145779"/>
                    <a:gd name="connsiteY9" fmla="*/ 299557 h 2475555"/>
                    <a:gd name="connsiteX10" fmla="*/ 1386657 w 3145779"/>
                    <a:gd name="connsiteY10" fmla="*/ 344637 h 2475555"/>
                    <a:gd name="connsiteX11" fmla="*/ 1383273 w 3145779"/>
                    <a:gd name="connsiteY11" fmla="*/ 364297 h 2475555"/>
                    <a:gd name="connsiteX12" fmla="*/ 1452676 w 3145779"/>
                    <a:gd name="connsiteY12" fmla="*/ 491490 h 2475555"/>
                    <a:gd name="connsiteX13" fmla="*/ 1452494 w 3145779"/>
                    <a:gd name="connsiteY13" fmla="*/ 487466 h 2475555"/>
                    <a:gd name="connsiteX14" fmla="*/ 1462735 w 3145779"/>
                    <a:gd name="connsiteY14" fmla="*/ 325709 h 2475555"/>
                    <a:gd name="connsiteX15" fmla="*/ 1469959 w 3145779"/>
                    <a:gd name="connsiteY15" fmla="*/ 500634 h 2475555"/>
                    <a:gd name="connsiteX16" fmla="*/ 1470964 w 3145779"/>
                    <a:gd name="connsiteY16" fmla="*/ 526054 h 2475555"/>
                    <a:gd name="connsiteX17" fmla="*/ 1471422 w 3145779"/>
                    <a:gd name="connsiteY17" fmla="*/ 551383 h 2475555"/>
                    <a:gd name="connsiteX18" fmla="*/ 1472062 w 3145779"/>
                    <a:gd name="connsiteY18" fmla="*/ 576529 h 2475555"/>
                    <a:gd name="connsiteX19" fmla="*/ 1472153 w 3145779"/>
                    <a:gd name="connsiteY19" fmla="*/ 601127 h 2475555"/>
                    <a:gd name="connsiteX20" fmla="*/ 1472062 w 3145779"/>
                    <a:gd name="connsiteY20" fmla="*/ 613288 h 2475555"/>
                    <a:gd name="connsiteX21" fmla="*/ 1471422 w 3145779"/>
                    <a:gd name="connsiteY21" fmla="*/ 624352 h 2475555"/>
                    <a:gd name="connsiteX22" fmla="*/ 1470873 w 3145779"/>
                    <a:gd name="connsiteY22" fmla="*/ 635599 h 2475555"/>
                    <a:gd name="connsiteX23" fmla="*/ 1470416 w 3145779"/>
                    <a:gd name="connsiteY23" fmla="*/ 640171 h 2475555"/>
                    <a:gd name="connsiteX24" fmla="*/ 1469776 w 3145779"/>
                    <a:gd name="connsiteY24" fmla="*/ 644378 h 2475555"/>
                    <a:gd name="connsiteX25" fmla="*/ 1458254 w 3145779"/>
                    <a:gd name="connsiteY25" fmla="*/ 683697 h 2475555"/>
                    <a:gd name="connsiteX26" fmla="*/ 1414820 w 3145779"/>
                    <a:gd name="connsiteY26" fmla="*/ 759135 h 2475555"/>
                    <a:gd name="connsiteX27" fmla="*/ 1385559 w 3145779"/>
                    <a:gd name="connsiteY27" fmla="*/ 790316 h 2475555"/>
                    <a:gd name="connsiteX28" fmla="*/ 1352092 w 3145779"/>
                    <a:gd name="connsiteY28" fmla="*/ 815553 h 2475555"/>
                    <a:gd name="connsiteX29" fmla="*/ 1275100 w 3145779"/>
                    <a:gd name="connsiteY29" fmla="*/ 845637 h 2475555"/>
                    <a:gd name="connsiteX30" fmla="*/ 1189146 w 3145779"/>
                    <a:gd name="connsiteY30" fmla="*/ 848746 h 2475555"/>
                    <a:gd name="connsiteX31" fmla="*/ 1100267 w 3145779"/>
                    <a:gd name="connsiteY31" fmla="*/ 829452 h 2475555"/>
                    <a:gd name="connsiteX32" fmla="*/ 1078047 w 3145779"/>
                    <a:gd name="connsiteY32" fmla="*/ 821863 h 2475555"/>
                    <a:gd name="connsiteX33" fmla="*/ 1055187 w 3145779"/>
                    <a:gd name="connsiteY33" fmla="*/ 813359 h 2475555"/>
                    <a:gd name="connsiteX34" fmla="*/ 1032327 w 3145779"/>
                    <a:gd name="connsiteY34" fmla="*/ 804215 h 2475555"/>
                    <a:gd name="connsiteX35" fmla="*/ 1009741 w 3145779"/>
                    <a:gd name="connsiteY35" fmla="*/ 794705 h 2475555"/>
                    <a:gd name="connsiteX36" fmla="*/ 962192 w 3145779"/>
                    <a:gd name="connsiteY36" fmla="*/ 772302 h 2475555"/>
                    <a:gd name="connsiteX37" fmla="*/ 914643 w 3145779"/>
                    <a:gd name="connsiteY37" fmla="*/ 672084 h 2475555"/>
                    <a:gd name="connsiteX38" fmla="*/ 833536 w 3145779"/>
                    <a:gd name="connsiteY38" fmla="*/ 688086 h 2475555"/>
                    <a:gd name="connsiteX39" fmla="*/ 780409 w 3145779"/>
                    <a:gd name="connsiteY39" fmla="*/ 759226 h 2475555"/>
                    <a:gd name="connsiteX40" fmla="*/ 770260 w 3145779"/>
                    <a:gd name="connsiteY40" fmla="*/ 792785 h 2475555"/>
                    <a:gd name="connsiteX41" fmla="*/ 814699 w 3145779"/>
                    <a:gd name="connsiteY41" fmla="*/ 915497 h 2475555"/>
                    <a:gd name="connsiteX42" fmla="*/ 915558 w 3145779"/>
                    <a:gd name="connsiteY42" fmla="*/ 881573 h 2475555"/>
                    <a:gd name="connsiteX43" fmla="*/ 963289 w 3145779"/>
                    <a:gd name="connsiteY43" fmla="*/ 903061 h 2475555"/>
                    <a:gd name="connsiteX44" fmla="*/ 988435 w 3145779"/>
                    <a:gd name="connsiteY44" fmla="*/ 913303 h 2475555"/>
                    <a:gd name="connsiteX45" fmla="*/ 1013581 w 3145779"/>
                    <a:gd name="connsiteY45" fmla="*/ 922904 h 2475555"/>
                    <a:gd name="connsiteX46" fmla="*/ 1039185 w 3145779"/>
                    <a:gd name="connsiteY46" fmla="*/ 932139 h 2475555"/>
                    <a:gd name="connsiteX47" fmla="*/ 1065977 w 3145779"/>
                    <a:gd name="connsiteY47" fmla="*/ 940826 h 2475555"/>
                    <a:gd name="connsiteX48" fmla="*/ 1178997 w 3145779"/>
                    <a:gd name="connsiteY48" fmla="*/ 962497 h 2475555"/>
                    <a:gd name="connsiteX49" fmla="*/ 1298326 w 3145779"/>
                    <a:gd name="connsiteY49" fmla="*/ 955091 h 2475555"/>
                    <a:gd name="connsiteX50" fmla="*/ 1411346 w 3145779"/>
                    <a:gd name="connsiteY50" fmla="*/ 907542 h 2475555"/>
                    <a:gd name="connsiteX51" fmla="*/ 1423964 w 3145779"/>
                    <a:gd name="connsiteY51" fmla="*/ 898764 h 2475555"/>
                    <a:gd name="connsiteX52" fmla="*/ 1499219 w 3145779"/>
                    <a:gd name="connsiteY52" fmla="*/ 824240 h 2475555"/>
                    <a:gd name="connsiteX53" fmla="*/ 1555455 w 3145779"/>
                    <a:gd name="connsiteY53" fmla="*/ 719816 h 2475555"/>
                    <a:gd name="connsiteX54" fmla="*/ 1570908 w 3145779"/>
                    <a:gd name="connsiteY54" fmla="*/ 659739 h 2475555"/>
                    <a:gd name="connsiteX55" fmla="*/ 1571914 w 3145779"/>
                    <a:gd name="connsiteY55" fmla="*/ 651144 h 2475555"/>
                    <a:gd name="connsiteX56" fmla="*/ 1572554 w 3145779"/>
                    <a:gd name="connsiteY56" fmla="*/ 642823 h 2475555"/>
                    <a:gd name="connsiteX57" fmla="*/ 1572737 w 3145779"/>
                    <a:gd name="connsiteY57" fmla="*/ 628284 h 2475555"/>
                    <a:gd name="connsiteX58" fmla="*/ 1572920 w 3145779"/>
                    <a:gd name="connsiteY58" fmla="*/ 613562 h 2475555"/>
                    <a:gd name="connsiteX59" fmla="*/ 1572463 w 3145779"/>
                    <a:gd name="connsiteY59" fmla="*/ 599938 h 2475555"/>
                    <a:gd name="connsiteX60" fmla="*/ 1571274 w 3145779"/>
                    <a:gd name="connsiteY60" fmla="*/ 572871 h 2475555"/>
                    <a:gd name="connsiteX61" fmla="*/ 1569445 w 3145779"/>
                    <a:gd name="connsiteY61" fmla="*/ 546537 h 2475555"/>
                    <a:gd name="connsiteX62" fmla="*/ 1567342 w 3145779"/>
                    <a:gd name="connsiteY62" fmla="*/ 520293 h 2475555"/>
                    <a:gd name="connsiteX63" fmla="*/ 1564782 w 3145779"/>
                    <a:gd name="connsiteY63" fmla="*/ 494233 h 2475555"/>
                    <a:gd name="connsiteX64" fmla="*/ 1538081 w 3145779"/>
                    <a:gd name="connsiteY64" fmla="*/ 288036 h 2475555"/>
                    <a:gd name="connsiteX65" fmla="*/ 1505803 w 3145779"/>
                    <a:gd name="connsiteY65" fmla="*/ 104150 h 2475555"/>
                    <a:gd name="connsiteX66" fmla="*/ 1687860 w 3145779"/>
                    <a:gd name="connsiteY66" fmla="*/ 0 h 2475555"/>
                    <a:gd name="connsiteX67" fmla="*/ 1684568 w 3145779"/>
                    <a:gd name="connsiteY67" fmla="*/ 308976 h 2475555"/>
                    <a:gd name="connsiteX68" fmla="*/ 2080961 w 3145779"/>
                    <a:gd name="connsiteY68" fmla="*/ 876635 h 2475555"/>
                    <a:gd name="connsiteX69" fmla="*/ 3145779 w 3145779"/>
                    <a:gd name="connsiteY69" fmla="*/ 1498062 h 2475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145779" h="2475555">
                      <a:moveTo>
                        <a:pt x="3145779" y="1498062"/>
                      </a:moveTo>
                      <a:lnTo>
                        <a:pt x="1456151" y="2475555"/>
                      </a:lnTo>
                      <a:cubicBezTo>
                        <a:pt x="1456151" y="2475555"/>
                        <a:pt x="844875" y="2136221"/>
                        <a:pt x="398099" y="1860804"/>
                      </a:cubicBezTo>
                      <a:cubicBezTo>
                        <a:pt x="-48677" y="1585387"/>
                        <a:pt x="1706" y="1229319"/>
                        <a:pt x="1706" y="1229319"/>
                      </a:cubicBezTo>
                      <a:lnTo>
                        <a:pt x="1706" y="965424"/>
                      </a:lnTo>
                      <a:lnTo>
                        <a:pt x="621761" y="610362"/>
                      </a:lnTo>
                      <a:lnTo>
                        <a:pt x="729203" y="548914"/>
                      </a:lnTo>
                      <a:lnTo>
                        <a:pt x="1445178" y="138897"/>
                      </a:lnTo>
                      <a:cubicBezTo>
                        <a:pt x="1443441" y="149779"/>
                        <a:pt x="1441521" y="160934"/>
                        <a:pt x="1439418" y="172181"/>
                      </a:cubicBezTo>
                      <a:cubicBezTo>
                        <a:pt x="1431097" y="215890"/>
                        <a:pt x="1417472" y="258318"/>
                        <a:pt x="1400830" y="299557"/>
                      </a:cubicBezTo>
                      <a:cubicBezTo>
                        <a:pt x="1394246" y="315742"/>
                        <a:pt x="1389674" y="330738"/>
                        <a:pt x="1386657" y="344637"/>
                      </a:cubicBezTo>
                      <a:cubicBezTo>
                        <a:pt x="1385102" y="351495"/>
                        <a:pt x="1384005" y="357987"/>
                        <a:pt x="1383273" y="364297"/>
                      </a:cubicBezTo>
                      <a:cubicBezTo>
                        <a:pt x="1371295" y="461315"/>
                        <a:pt x="1442069" y="494416"/>
                        <a:pt x="1452676" y="491490"/>
                      </a:cubicBezTo>
                      <a:cubicBezTo>
                        <a:pt x="1454414" y="491033"/>
                        <a:pt x="1454505" y="489661"/>
                        <a:pt x="1452494" y="487466"/>
                      </a:cubicBezTo>
                      <a:cubicBezTo>
                        <a:pt x="1406499" y="437540"/>
                        <a:pt x="1434388" y="370241"/>
                        <a:pt x="1462735" y="325709"/>
                      </a:cubicBezTo>
                      <a:lnTo>
                        <a:pt x="1469959" y="500634"/>
                      </a:lnTo>
                      <a:lnTo>
                        <a:pt x="1470964" y="526054"/>
                      </a:lnTo>
                      <a:lnTo>
                        <a:pt x="1471422" y="551383"/>
                      </a:lnTo>
                      <a:cubicBezTo>
                        <a:pt x="1471605" y="559796"/>
                        <a:pt x="1471970" y="568208"/>
                        <a:pt x="1472062" y="576529"/>
                      </a:cubicBezTo>
                      <a:lnTo>
                        <a:pt x="1472153" y="601127"/>
                      </a:lnTo>
                      <a:cubicBezTo>
                        <a:pt x="1472153" y="605150"/>
                        <a:pt x="1472245" y="609539"/>
                        <a:pt x="1472062" y="613288"/>
                      </a:cubicBezTo>
                      <a:lnTo>
                        <a:pt x="1471422" y="624352"/>
                      </a:lnTo>
                      <a:lnTo>
                        <a:pt x="1470873" y="635599"/>
                      </a:lnTo>
                      <a:cubicBezTo>
                        <a:pt x="1470873" y="637703"/>
                        <a:pt x="1470599" y="638800"/>
                        <a:pt x="1470416" y="640171"/>
                      </a:cubicBezTo>
                      <a:cubicBezTo>
                        <a:pt x="1470233" y="641543"/>
                        <a:pt x="1470141" y="642823"/>
                        <a:pt x="1469776" y="644378"/>
                      </a:cubicBezTo>
                      <a:cubicBezTo>
                        <a:pt x="1467673" y="656539"/>
                        <a:pt x="1463466" y="670347"/>
                        <a:pt x="1458254" y="683697"/>
                      </a:cubicBezTo>
                      <a:cubicBezTo>
                        <a:pt x="1447647" y="710580"/>
                        <a:pt x="1432925" y="736732"/>
                        <a:pt x="1414820" y="759135"/>
                      </a:cubicBezTo>
                      <a:cubicBezTo>
                        <a:pt x="1405951" y="770473"/>
                        <a:pt x="1395984" y="780806"/>
                        <a:pt x="1385559" y="790316"/>
                      </a:cubicBezTo>
                      <a:cubicBezTo>
                        <a:pt x="1375227" y="800009"/>
                        <a:pt x="1363797" y="808055"/>
                        <a:pt x="1352092" y="815553"/>
                      </a:cubicBezTo>
                      <a:cubicBezTo>
                        <a:pt x="1328318" y="829818"/>
                        <a:pt x="1302715" y="840425"/>
                        <a:pt x="1275100" y="845637"/>
                      </a:cubicBezTo>
                      <a:cubicBezTo>
                        <a:pt x="1247577" y="850941"/>
                        <a:pt x="1218590" y="851763"/>
                        <a:pt x="1189146" y="848746"/>
                      </a:cubicBezTo>
                      <a:cubicBezTo>
                        <a:pt x="1159703" y="845729"/>
                        <a:pt x="1129802" y="838871"/>
                        <a:pt x="1100267" y="829452"/>
                      </a:cubicBezTo>
                      <a:lnTo>
                        <a:pt x="1078047" y="821863"/>
                      </a:lnTo>
                      <a:cubicBezTo>
                        <a:pt x="1070732" y="819485"/>
                        <a:pt x="1062776" y="816193"/>
                        <a:pt x="1055187" y="813359"/>
                      </a:cubicBezTo>
                      <a:cubicBezTo>
                        <a:pt x="1047506" y="810433"/>
                        <a:pt x="1039825" y="807324"/>
                        <a:pt x="1032327" y="804215"/>
                      </a:cubicBezTo>
                      <a:cubicBezTo>
                        <a:pt x="1024737" y="801014"/>
                        <a:pt x="1017056" y="798088"/>
                        <a:pt x="1009741" y="794705"/>
                      </a:cubicBezTo>
                      <a:cubicBezTo>
                        <a:pt x="993556" y="787664"/>
                        <a:pt x="977737" y="780258"/>
                        <a:pt x="962192" y="772302"/>
                      </a:cubicBezTo>
                      <a:cubicBezTo>
                        <a:pt x="965393" y="725851"/>
                        <a:pt x="948019" y="685800"/>
                        <a:pt x="914643" y="672084"/>
                      </a:cubicBezTo>
                      <a:cubicBezTo>
                        <a:pt x="889132" y="661660"/>
                        <a:pt x="859597" y="668609"/>
                        <a:pt x="833536" y="688086"/>
                      </a:cubicBezTo>
                      <a:cubicBezTo>
                        <a:pt x="812048" y="704179"/>
                        <a:pt x="792937" y="728777"/>
                        <a:pt x="780409" y="759226"/>
                      </a:cubicBezTo>
                      <a:cubicBezTo>
                        <a:pt x="775837" y="770382"/>
                        <a:pt x="772454" y="781629"/>
                        <a:pt x="770260" y="792785"/>
                      </a:cubicBezTo>
                      <a:cubicBezTo>
                        <a:pt x="758830" y="848289"/>
                        <a:pt x="776020" y="899587"/>
                        <a:pt x="814699" y="915497"/>
                      </a:cubicBezTo>
                      <a:cubicBezTo>
                        <a:pt x="846886" y="928756"/>
                        <a:pt x="885565" y="914126"/>
                        <a:pt x="915558" y="881573"/>
                      </a:cubicBezTo>
                      <a:cubicBezTo>
                        <a:pt x="931377" y="889163"/>
                        <a:pt x="947287" y="896295"/>
                        <a:pt x="963289" y="903061"/>
                      </a:cubicBezTo>
                      <a:cubicBezTo>
                        <a:pt x="971611" y="906719"/>
                        <a:pt x="980114" y="909828"/>
                        <a:pt x="988435" y="913303"/>
                      </a:cubicBezTo>
                      <a:cubicBezTo>
                        <a:pt x="996757" y="916686"/>
                        <a:pt x="1005169" y="919795"/>
                        <a:pt x="1013581" y="922904"/>
                      </a:cubicBezTo>
                      <a:cubicBezTo>
                        <a:pt x="1022177" y="925921"/>
                        <a:pt x="1030132" y="929213"/>
                        <a:pt x="1039185" y="932139"/>
                      </a:cubicBezTo>
                      <a:lnTo>
                        <a:pt x="1065977" y="940826"/>
                      </a:lnTo>
                      <a:cubicBezTo>
                        <a:pt x="1102187" y="951433"/>
                        <a:pt x="1139860" y="959388"/>
                        <a:pt x="1178997" y="962497"/>
                      </a:cubicBezTo>
                      <a:cubicBezTo>
                        <a:pt x="1217950" y="965698"/>
                        <a:pt x="1258458" y="963869"/>
                        <a:pt x="1298326" y="955091"/>
                      </a:cubicBezTo>
                      <a:cubicBezTo>
                        <a:pt x="1338285" y="946678"/>
                        <a:pt x="1377056" y="930036"/>
                        <a:pt x="1411346" y="907542"/>
                      </a:cubicBezTo>
                      <a:cubicBezTo>
                        <a:pt x="1415643" y="904616"/>
                        <a:pt x="1419758" y="901781"/>
                        <a:pt x="1423964" y="898764"/>
                      </a:cubicBezTo>
                      <a:cubicBezTo>
                        <a:pt x="1452951" y="877550"/>
                        <a:pt x="1478371" y="852221"/>
                        <a:pt x="1499219" y="824240"/>
                      </a:cubicBezTo>
                      <a:cubicBezTo>
                        <a:pt x="1523360" y="792327"/>
                        <a:pt x="1541922" y="757306"/>
                        <a:pt x="1555455" y="719816"/>
                      </a:cubicBezTo>
                      <a:cubicBezTo>
                        <a:pt x="1562222" y="700887"/>
                        <a:pt x="1567617" y="681594"/>
                        <a:pt x="1570908" y="659739"/>
                      </a:cubicBezTo>
                      <a:cubicBezTo>
                        <a:pt x="1571457" y="657088"/>
                        <a:pt x="1571548" y="653979"/>
                        <a:pt x="1571914" y="651144"/>
                      </a:cubicBezTo>
                      <a:cubicBezTo>
                        <a:pt x="1572189" y="648218"/>
                        <a:pt x="1572554" y="645109"/>
                        <a:pt x="1572554" y="642823"/>
                      </a:cubicBezTo>
                      <a:lnTo>
                        <a:pt x="1572737" y="628284"/>
                      </a:lnTo>
                      <a:lnTo>
                        <a:pt x="1572920" y="613562"/>
                      </a:lnTo>
                      <a:cubicBezTo>
                        <a:pt x="1572920" y="608716"/>
                        <a:pt x="1572554" y="604510"/>
                        <a:pt x="1572463" y="599938"/>
                      </a:cubicBezTo>
                      <a:lnTo>
                        <a:pt x="1571274" y="572871"/>
                      </a:lnTo>
                      <a:cubicBezTo>
                        <a:pt x="1570817" y="564093"/>
                        <a:pt x="1570085" y="555315"/>
                        <a:pt x="1569445" y="546537"/>
                      </a:cubicBezTo>
                      <a:lnTo>
                        <a:pt x="1567342" y="520293"/>
                      </a:lnTo>
                      <a:lnTo>
                        <a:pt x="1564782" y="494233"/>
                      </a:lnTo>
                      <a:cubicBezTo>
                        <a:pt x="1557924" y="424922"/>
                        <a:pt x="1548780" y="356342"/>
                        <a:pt x="1538081" y="288036"/>
                      </a:cubicBezTo>
                      <a:cubicBezTo>
                        <a:pt x="1528572" y="226588"/>
                        <a:pt x="1517782" y="165232"/>
                        <a:pt x="1505803" y="104150"/>
                      </a:cubicBezTo>
                      <a:lnTo>
                        <a:pt x="1687860" y="0"/>
                      </a:lnTo>
                      <a:cubicBezTo>
                        <a:pt x="1686671" y="3749"/>
                        <a:pt x="1658234" y="91989"/>
                        <a:pt x="1684568" y="308976"/>
                      </a:cubicBezTo>
                      <a:cubicBezTo>
                        <a:pt x="1768602" y="722102"/>
                        <a:pt x="2080961" y="876635"/>
                        <a:pt x="2080961" y="876635"/>
                      </a:cubicBezTo>
                      <a:lnTo>
                        <a:pt x="3145779" y="1498062"/>
                      </a:lnTo>
                      <a:close/>
                    </a:path>
                  </a:pathLst>
                </a:custGeom>
                <a:solidFill>
                  <a:srgbClr val="C00000"/>
                </a:solidFill>
                <a:ln w="9144" cap="flat">
                  <a:noFill/>
                  <a:prstDash val="solid"/>
                  <a:miter/>
                </a:ln>
              </p:spPr>
              <p:txBody>
                <a:bodyPr rtlCol="0" anchor="ctr"/>
                <a:lstStyle/>
                <a:p>
                  <a:endParaRPr lang="en-US" dirty="0"/>
                </a:p>
              </p:txBody>
            </p:sp>
          </p:grpSp>
          <p:sp>
            <p:nvSpPr>
              <p:cNvPr id="12" name="Freeform: Shape 11">
                <a:extLst>
                  <a:ext uri="{FF2B5EF4-FFF2-40B4-BE49-F238E27FC236}">
                    <a16:creationId xmlns:a16="http://schemas.microsoft.com/office/drawing/2014/main" id="{05AF083A-F9FF-4B0D-B79D-EF36CAB32C93}"/>
                  </a:ext>
                </a:extLst>
              </p:cNvPr>
              <p:cNvSpPr/>
              <p:nvPr/>
            </p:nvSpPr>
            <p:spPr>
              <a:xfrm>
                <a:off x="5120377" y="4093046"/>
                <a:ext cx="1009379" cy="878220"/>
              </a:xfrm>
              <a:custGeom>
                <a:avLst/>
                <a:gdLst>
                  <a:gd name="connsiteX0" fmla="*/ 443094 w 1009379"/>
                  <a:gd name="connsiteY0" fmla="*/ 569524 h 878220"/>
                  <a:gd name="connsiteX1" fmla="*/ 429012 w 1009379"/>
                  <a:gd name="connsiteY1" fmla="*/ 558185 h 878220"/>
                  <a:gd name="connsiteX2" fmla="*/ 401763 w 1009379"/>
                  <a:gd name="connsiteY2" fmla="*/ 530113 h 878220"/>
                  <a:gd name="connsiteX3" fmla="*/ 376068 w 1009379"/>
                  <a:gd name="connsiteY3" fmla="*/ 493720 h 878220"/>
                  <a:gd name="connsiteX4" fmla="*/ 357689 w 1009379"/>
                  <a:gd name="connsiteY4" fmla="*/ 452572 h 878220"/>
                  <a:gd name="connsiteX5" fmla="*/ 352019 w 1009379"/>
                  <a:gd name="connsiteY5" fmla="*/ 410418 h 878220"/>
                  <a:gd name="connsiteX6" fmla="*/ 364455 w 1009379"/>
                  <a:gd name="connsiteY6" fmla="*/ 369910 h 878220"/>
                  <a:gd name="connsiteX7" fmla="*/ 400483 w 1009379"/>
                  <a:gd name="connsiteY7" fmla="*/ 335529 h 878220"/>
                  <a:gd name="connsiteX8" fmla="*/ 467874 w 1009379"/>
                  <a:gd name="connsiteY8" fmla="*/ 316052 h 878220"/>
                  <a:gd name="connsiteX9" fmla="*/ 554376 w 1009379"/>
                  <a:gd name="connsiteY9" fmla="*/ 324739 h 878220"/>
                  <a:gd name="connsiteX10" fmla="*/ 634660 w 1009379"/>
                  <a:gd name="connsiteY10" fmla="*/ 437942 h 878220"/>
                  <a:gd name="connsiteX11" fmla="*/ 622042 w 1009379"/>
                  <a:gd name="connsiteY11" fmla="*/ 487502 h 878220"/>
                  <a:gd name="connsiteX12" fmla="*/ 606405 w 1009379"/>
                  <a:gd name="connsiteY12" fmla="*/ 525541 h 878220"/>
                  <a:gd name="connsiteX13" fmla="*/ 586106 w 1009379"/>
                  <a:gd name="connsiteY13" fmla="*/ 553888 h 878220"/>
                  <a:gd name="connsiteX14" fmla="*/ 560960 w 1009379"/>
                  <a:gd name="connsiteY14" fmla="*/ 574370 h 878220"/>
                  <a:gd name="connsiteX15" fmla="*/ 491831 w 1009379"/>
                  <a:gd name="connsiteY15" fmla="*/ 591104 h 878220"/>
                  <a:gd name="connsiteX16" fmla="*/ 443094 w 1009379"/>
                  <a:gd name="connsiteY16" fmla="*/ 569524 h 878220"/>
                  <a:gd name="connsiteX17" fmla="*/ 835828 w 1009379"/>
                  <a:gd name="connsiteY17" fmla="*/ 70810 h 878220"/>
                  <a:gd name="connsiteX18" fmla="*/ 748869 w 1009379"/>
                  <a:gd name="connsiteY18" fmla="*/ 24084 h 878220"/>
                  <a:gd name="connsiteX19" fmla="*/ 607777 w 1009379"/>
                  <a:gd name="connsiteY19" fmla="*/ 35 h 878220"/>
                  <a:gd name="connsiteX20" fmla="*/ 445562 w 1009379"/>
                  <a:gd name="connsiteY20" fmla="*/ 28473 h 878220"/>
                  <a:gd name="connsiteX21" fmla="*/ 262957 w 1009379"/>
                  <a:gd name="connsiteY21" fmla="*/ 113878 h 878220"/>
                  <a:gd name="connsiteX22" fmla="*/ 127077 w 1009379"/>
                  <a:gd name="connsiteY22" fmla="*/ 213731 h 878220"/>
                  <a:gd name="connsiteX23" fmla="*/ 44232 w 1009379"/>
                  <a:gd name="connsiteY23" fmla="*/ 313035 h 878220"/>
                  <a:gd name="connsiteX24" fmla="*/ 5553 w 1009379"/>
                  <a:gd name="connsiteY24" fmla="*/ 409687 h 878220"/>
                  <a:gd name="connsiteX25" fmla="*/ 2170 w 1009379"/>
                  <a:gd name="connsiteY25" fmla="*/ 500944 h 878220"/>
                  <a:gd name="connsiteX26" fmla="*/ 24481 w 1009379"/>
                  <a:gd name="connsiteY26" fmla="*/ 584154 h 878220"/>
                  <a:gd name="connsiteX27" fmla="*/ 64075 w 1009379"/>
                  <a:gd name="connsiteY27" fmla="*/ 657306 h 878220"/>
                  <a:gd name="connsiteX28" fmla="*/ 111715 w 1009379"/>
                  <a:gd name="connsiteY28" fmla="*/ 718022 h 878220"/>
                  <a:gd name="connsiteX29" fmla="*/ 158349 w 1009379"/>
                  <a:gd name="connsiteY29" fmla="*/ 764200 h 878220"/>
                  <a:gd name="connsiteX30" fmla="*/ 199315 w 1009379"/>
                  <a:gd name="connsiteY30" fmla="*/ 797118 h 878220"/>
                  <a:gd name="connsiteX31" fmla="*/ 286457 w 1009379"/>
                  <a:gd name="connsiteY31" fmla="*/ 846678 h 878220"/>
                  <a:gd name="connsiteX32" fmla="*/ 437516 w 1009379"/>
                  <a:gd name="connsiteY32" fmla="*/ 878134 h 878220"/>
                  <a:gd name="connsiteX33" fmla="*/ 613629 w 1009379"/>
                  <a:gd name="connsiteY33" fmla="*/ 850336 h 878220"/>
                  <a:gd name="connsiteX34" fmla="*/ 817358 w 1009379"/>
                  <a:gd name="connsiteY34" fmla="*/ 754964 h 878220"/>
                  <a:gd name="connsiteX35" fmla="*/ 898190 w 1009379"/>
                  <a:gd name="connsiteY35" fmla="*/ 701929 h 878220"/>
                  <a:gd name="connsiteX36" fmla="*/ 957535 w 1009379"/>
                  <a:gd name="connsiteY36" fmla="*/ 655569 h 878220"/>
                  <a:gd name="connsiteX37" fmla="*/ 994294 w 1009379"/>
                  <a:gd name="connsiteY37" fmla="*/ 621004 h 878220"/>
                  <a:gd name="connsiteX38" fmla="*/ 1008284 w 1009379"/>
                  <a:gd name="connsiteY38" fmla="*/ 603265 h 878220"/>
                  <a:gd name="connsiteX39" fmla="*/ 1009290 w 1009379"/>
                  <a:gd name="connsiteY39" fmla="*/ 595858 h 878220"/>
                  <a:gd name="connsiteX40" fmla="*/ 1006821 w 1009379"/>
                  <a:gd name="connsiteY40" fmla="*/ 588909 h 878220"/>
                  <a:gd name="connsiteX41" fmla="*/ 1001426 w 1009379"/>
                  <a:gd name="connsiteY41" fmla="*/ 581868 h 878220"/>
                  <a:gd name="connsiteX42" fmla="*/ 992191 w 1009379"/>
                  <a:gd name="connsiteY42" fmla="*/ 573181 h 878220"/>
                  <a:gd name="connsiteX43" fmla="*/ 979664 w 1009379"/>
                  <a:gd name="connsiteY43" fmla="*/ 563032 h 878220"/>
                  <a:gd name="connsiteX44" fmla="*/ 969697 w 1009379"/>
                  <a:gd name="connsiteY44" fmla="*/ 557271 h 878220"/>
                  <a:gd name="connsiteX45" fmla="*/ 961010 w 1009379"/>
                  <a:gd name="connsiteY45" fmla="*/ 555625 h 878220"/>
                  <a:gd name="connsiteX46" fmla="*/ 953329 w 1009379"/>
                  <a:gd name="connsiteY46" fmla="*/ 558002 h 878220"/>
                  <a:gd name="connsiteX47" fmla="*/ 935224 w 1009379"/>
                  <a:gd name="connsiteY47" fmla="*/ 574187 h 878220"/>
                  <a:gd name="connsiteX48" fmla="*/ 901482 w 1009379"/>
                  <a:gd name="connsiteY48" fmla="*/ 605734 h 878220"/>
                  <a:gd name="connsiteX49" fmla="*/ 848904 w 1009379"/>
                  <a:gd name="connsiteY49" fmla="*/ 648528 h 878220"/>
                  <a:gd name="connsiteX50" fmla="*/ 775112 w 1009379"/>
                  <a:gd name="connsiteY50" fmla="*/ 698271 h 878220"/>
                  <a:gd name="connsiteX51" fmla="*/ 603296 w 1009379"/>
                  <a:gd name="connsiteY51" fmla="*/ 778830 h 878220"/>
                  <a:gd name="connsiteX52" fmla="*/ 460924 w 1009379"/>
                  <a:gd name="connsiteY52" fmla="*/ 799953 h 878220"/>
                  <a:gd name="connsiteX53" fmla="*/ 342784 w 1009379"/>
                  <a:gd name="connsiteY53" fmla="*/ 772246 h 878220"/>
                  <a:gd name="connsiteX54" fmla="*/ 278410 w 1009379"/>
                  <a:gd name="connsiteY54" fmla="*/ 734299 h 878220"/>
                  <a:gd name="connsiteX55" fmla="*/ 243206 w 1009379"/>
                  <a:gd name="connsiteY55" fmla="*/ 706135 h 878220"/>
                  <a:gd name="connsiteX56" fmla="*/ 205624 w 1009379"/>
                  <a:gd name="connsiteY56" fmla="*/ 669742 h 878220"/>
                  <a:gd name="connsiteX57" fmla="*/ 164293 w 1009379"/>
                  <a:gd name="connsiteY57" fmla="*/ 620364 h 878220"/>
                  <a:gd name="connsiteX58" fmla="*/ 127991 w 1009379"/>
                  <a:gd name="connsiteY58" fmla="*/ 560105 h 878220"/>
                  <a:gd name="connsiteX59" fmla="*/ 104674 w 1009379"/>
                  <a:gd name="connsiteY59" fmla="*/ 490885 h 878220"/>
                  <a:gd name="connsiteX60" fmla="*/ 102662 w 1009379"/>
                  <a:gd name="connsiteY60" fmla="*/ 415356 h 878220"/>
                  <a:gd name="connsiteX61" fmla="*/ 130277 w 1009379"/>
                  <a:gd name="connsiteY61" fmla="*/ 335072 h 878220"/>
                  <a:gd name="connsiteX62" fmla="*/ 195840 w 1009379"/>
                  <a:gd name="connsiteY62" fmla="*/ 251770 h 878220"/>
                  <a:gd name="connsiteX63" fmla="*/ 308037 w 1009379"/>
                  <a:gd name="connsiteY63" fmla="*/ 168011 h 878220"/>
                  <a:gd name="connsiteX64" fmla="*/ 463119 w 1009379"/>
                  <a:gd name="connsiteY64" fmla="*/ 96688 h 878220"/>
                  <a:gd name="connsiteX65" fmla="*/ 592049 w 1009379"/>
                  <a:gd name="connsiteY65" fmla="*/ 77942 h 878220"/>
                  <a:gd name="connsiteX66" fmla="*/ 696657 w 1009379"/>
                  <a:gd name="connsiteY66" fmla="*/ 100619 h 878220"/>
                  <a:gd name="connsiteX67" fmla="*/ 754538 w 1009379"/>
                  <a:gd name="connsiteY67" fmla="*/ 133721 h 878220"/>
                  <a:gd name="connsiteX68" fmla="*/ 779318 w 1009379"/>
                  <a:gd name="connsiteY68" fmla="*/ 153563 h 878220"/>
                  <a:gd name="connsiteX69" fmla="*/ 819735 w 1009379"/>
                  <a:gd name="connsiteY69" fmla="*/ 193888 h 878220"/>
                  <a:gd name="connsiteX70" fmla="*/ 854299 w 1009379"/>
                  <a:gd name="connsiteY70" fmla="*/ 238602 h 878220"/>
                  <a:gd name="connsiteX71" fmla="*/ 878805 w 1009379"/>
                  <a:gd name="connsiteY71" fmla="*/ 284780 h 878220"/>
                  <a:gd name="connsiteX72" fmla="*/ 888132 w 1009379"/>
                  <a:gd name="connsiteY72" fmla="*/ 329860 h 878220"/>
                  <a:gd name="connsiteX73" fmla="*/ 877251 w 1009379"/>
                  <a:gd name="connsiteY73" fmla="*/ 370825 h 878220"/>
                  <a:gd name="connsiteX74" fmla="*/ 842504 w 1009379"/>
                  <a:gd name="connsiteY74" fmla="*/ 404566 h 878220"/>
                  <a:gd name="connsiteX75" fmla="*/ 771912 w 1009379"/>
                  <a:gd name="connsiteY75" fmla="*/ 421300 h 878220"/>
                  <a:gd name="connsiteX76" fmla="*/ 744114 w 1009379"/>
                  <a:gd name="connsiteY76" fmla="*/ 408498 h 878220"/>
                  <a:gd name="connsiteX77" fmla="*/ 713665 w 1009379"/>
                  <a:gd name="connsiteY77" fmla="*/ 376585 h 878220"/>
                  <a:gd name="connsiteX78" fmla="*/ 574036 w 1009379"/>
                  <a:gd name="connsiteY78" fmla="*/ 174869 h 878220"/>
                  <a:gd name="connsiteX79" fmla="*/ 571567 w 1009379"/>
                  <a:gd name="connsiteY79" fmla="*/ 171943 h 878220"/>
                  <a:gd name="connsiteX80" fmla="*/ 568732 w 1009379"/>
                  <a:gd name="connsiteY80" fmla="*/ 170662 h 878220"/>
                  <a:gd name="connsiteX81" fmla="*/ 559680 w 1009379"/>
                  <a:gd name="connsiteY81" fmla="*/ 170845 h 878220"/>
                  <a:gd name="connsiteX82" fmla="*/ 545872 w 1009379"/>
                  <a:gd name="connsiteY82" fmla="*/ 175692 h 878220"/>
                  <a:gd name="connsiteX83" fmla="*/ 527218 w 1009379"/>
                  <a:gd name="connsiteY83" fmla="*/ 185750 h 878220"/>
                  <a:gd name="connsiteX84" fmla="*/ 499604 w 1009379"/>
                  <a:gd name="connsiteY84" fmla="*/ 206690 h 878220"/>
                  <a:gd name="connsiteX85" fmla="*/ 497866 w 1009379"/>
                  <a:gd name="connsiteY85" fmla="*/ 220863 h 878220"/>
                  <a:gd name="connsiteX86" fmla="*/ 524567 w 1009379"/>
                  <a:gd name="connsiteY86" fmla="*/ 259451 h 878220"/>
                  <a:gd name="connsiteX87" fmla="*/ 470891 w 1009379"/>
                  <a:gd name="connsiteY87" fmla="*/ 256342 h 878220"/>
                  <a:gd name="connsiteX88" fmla="*/ 423800 w 1009379"/>
                  <a:gd name="connsiteY88" fmla="*/ 259908 h 878220"/>
                  <a:gd name="connsiteX89" fmla="*/ 380823 w 1009379"/>
                  <a:gd name="connsiteY89" fmla="*/ 271155 h 878220"/>
                  <a:gd name="connsiteX90" fmla="*/ 341687 w 1009379"/>
                  <a:gd name="connsiteY90" fmla="*/ 290083 h 878220"/>
                  <a:gd name="connsiteX91" fmla="*/ 275210 w 1009379"/>
                  <a:gd name="connsiteY91" fmla="*/ 347233 h 878220"/>
                  <a:gd name="connsiteX92" fmla="*/ 247503 w 1009379"/>
                  <a:gd name="connsiteY92" fmla="*/ 408589 h 878220"/>
                  <a:gd name="connsiteX93" fmla="*/ 248875 w 1009379"/>
                  <a:gd name="connsiteY93" fmla="*/ 470494 h 878220"/>
                  <a:gd name="connsiteX94" fmla="*/ 271186 w 1009379"/>
                  <a:gd name="connsiteY94" fmla="*/ 528833 h 878220"/>
                  <a:gd name="connsiteX95" fmla="*/ 305476 w 1009379"/>
                  <a:gd name="connsiteY95" fmla="*/ 579308 h 878220"/>
                  <a:gd name="connsiteX96" fmla="*/ 342418 w 1009379"/>
                  <a:gd name="connsiteY96" fmla="*/ 618261 h 878220"/>
                  <a:gd name="connsiteX97" fmla="*/ 366833 w 1009379"/>
                  <a:gd name="connsiteY97" fmla="*/ 637829 h 878220"/>
                  <a:gd name="connsiteX98" fmla="*/ 377897 w 1009379"/>
                  <a:gd name="connsiteY98" fmla="*/ 645419 h 878220"/>
                  <a:gd name="connsiteX99" fmla="*/ 415387 w 1009379"/>
                  <a:gd name="connsiteY99" fmla="*/ 663890 h 878220"/>
                  <a:gd name="connsiteX100" fmla="*/ 455529 w 1009379"/>
                  <a:gd name="connsiteY100" fmla="*/ 673308 h 878220"/>
                  <a:gd name="connsiteX101" fmla="*/ 497866 w 1009379"/>
                  <a:gd name="connsiteY101" fmla="*/ 672942 h 878220"/>
                  <a:gd name="connsiteX102" fmla="*/ 542489 w 1009379"/>
                  <a:gd name="connsiteY102" fmla="*/ 661604 h 878220"/>
                  <a:gd name="connsiteX103" fmla="*/ 590586 w 1009379"/>
                  <a:gd name="connsiteY103" fmla="*/ 637921 h 878220"/>
                  <a:gd name="connsiteX104" fmla="*/ 626797 w 1009379"/>
                  <a:gd name="connsiteY104" fmla="*/ 611129 h 878220"/>
                  <a:gd name="connsiteX105" fmla="*/ 657246 w 1009379"/>
                  <a:gd name="connsiteY105" fmla="*/ 576565 h 878220"/>
                  <a:gd name="connsiteX106" fmla="*/ 680838 w 1009379"/>
                  <a:gd name="connsiteY106" fmla="*/ 533405 h 878220"/>
                  <a:gd name="connsiteX107" fmla="*/ 697754 w 1009379"/>
                  <a:gd name="connsiteY107" fmla="*/ 480736 h 878220"/>
                  <a:gd name="connsiteX108" fmla="*/ 739999 w 1009379"/>
                  <a:gd name="connsiteY108" fmla="*/ 496006 h 878220"/>
                  <a:gd name="connsiteX109" fmla="*/ 786085 w 1009379"/>
                  <a:gd name="connsiteY109" fmla="*/ 497195 h 878220"/>
                  <a:gd name="connsiteX110" fmla="*/ 833817 w 1009379"/>
                  <a:gd name="connsiteY110" fmla="*/ 485490 h 878220"/>
                  <a:gd name="connsiteX111" fmla="*/ 882280 w 1009379"/>
                  <a:gd name="connsiteY111" fmla="*/ 462173 h 878220"/>
                  <a:gd name="connsiteX112" fmla="*/ 951683 w 1009379"/>
                  <a:gd name="connsiteY112" fmla="*/ 404566 h 878220"/>
                  <a:gd name="connsiteX113" fmla="*/ 983504 w 1009379"/>
                  <a:gd name="connsiteY113" fmla="*/ 341564 h 878220"/>
                  <a:gd name="connsiteX114" fmla="*/ 984418 w 1009379"/>
                  <a:gd name="connsiteY114" fmla="*/ 276093 h 878220"/>
                  <a:gd name="connsiteX115" fmla="*/ 961010 w 1009379"/>
                  <a:gd name="connsiteY115" fmla="*/ 211628 h 878220"/>
                  <a:gd name="connsiteX116" fmla="*/ 919587 w 1009379"/>
                  <a:gd name="connsiteY116" fmla="*/ 150820 h 878220"/>
                  <a:gd name="connsiteX117" fmla="*/ 866644 w 1009379"/>
                  <a:gd name="connsiteY117" fmla="*/ 96322 h 878220"/>
                  <a:gd name="connsiteX118" fmla="*/ 835828 w 1009379"/>
                  <a:gd name="connsiteY118" fmla="*/ 70810 h 87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009379" h="878220">
                    <a:moveTo>
                      <a:pt x="443094" y="569524"/>
                    </a:moveTo>
                    <a:cubicBezTo>
                      <a:pt x="438339" y="566140"/>
                      <a:pt x="433675" y="562391"/>
                      <a:pt x="429012" y="558185"/>
                    </a:cubicBezTo>
                    <a:cubicBezTo>
                      <a:pt x="420325" y="550504"/>
                      <a:pt x="411364" y="541177"/>
                      <a:pt x="401763" y="530113"/>
                    </a:cubicBezTo>
                    <a:cubicBezTo>
                      <a:pt x="392253" y="519049"/>
                      <a:pt x="383658" y="506887"/>
                      <a:pt x="376068" y="493720"/>
                    </a:cubicBezTo>
                    <a:cubicBezTo>
                      <a:pt x="368387" y="480553"/>
                      <a:pt x="362352" y="466837"/>
                      <a:pt x="357689" y="452572"/>
                    </a:cubicBezTo>
                    <a:cubicBezTo>
                      <a:pt x="353117" y="438399"/>
                      <a:pt x="351196" y="424226"/>
                      <a:pt x="352019" y="410418"/>
                    </a:cubicBezTo>
                    <a:cubicBezTo>
                      <a:pt x="352751" y="396519"/>
                      <a:pt x="356866" y="382986"/>
                      <a:pt x="364455" y="369910"/>
                    </a:cubicBezTo>
                    <a:cubicBezTo>
                      <a:pt x="371953" y="356834"/>
                      <a:pt x="384023" y="345404"/>
                      <a:pt x="400483" y="335529"/>
                    </a:cubicBezTo>
                    <a:cubicBezTo>
                      <a:pt x="420325" y="323550"/>
                      <a:pt x="442819" y="317058"/>
                      <a:pt x="467874" y="316052"/>
                    </a:cubicBezTo>
                    <a:cubicBezTo>
                      <a:pt x="492928" y="315046"/>
                      <a:pt x="521823" y="317972"/>
                      <a:pt x="554376" y="324739"/>
                    </a:cubicBezTo>
                    <a:lnTo>
                      <a:pt x="634660" y="437942"/>
                    </a:lnTo>
                    <a:cubicBezTo>
                      <a:pt x="630637" y="456504"/>
                      <a:pt x="626431" y="473055"/>
                      <a:pt x="622042" y="487502"/>
                    </a:cubicBezTo>
                    <a:cubicBezTo>
                      <a:pt x="617653" y="501950"/>
                      <a:pt x="612440" y="514660"/>
                      <a:pt x="606405" y="525541"/>
                    </a:cubicBezTo>
                    <a:cubicBezTo>
                      <a:pt x="600279" y="536422"/>
                      <a:pt x="593604" y="545841"/>
                      <a:pt x="586106" y="553888"/>
                    </a:cubicBezTo>
                    <a:cubicBezTo>
                      <a:pt x="578699" y="561934"/>
                      <a:pt x="570378" y="568701"/>
                      <a:pt x="560960" y="574370"/>
                    </a:cubicBezTo>
                    <a:cubicBezTo>
                      <a:pt x="536362" y="589183"/>
                      <a:pt x="513320" y="594761"/>
                      <a:pt x="491831" y="591104"/>
                    </a:cubicBezTo>
                    <a:cubicBezTo>
                      <a:pt x="475372" y="588269"/>
                      <a:pt x="459096" y="581045"/>
                      <a:pt x="443094" y="569524"/>
                    </a:cubicBezTo>
                    <a:moveTo>
                      <a:pt x="835828" y="70810"/>
                    </a:moveTo>
                    <a:cubicBezTo>
                      <a:pt x="808945" y="51516"/>
                      <a:pt x="779959" y="35880"/>
                      <a:pt x="748869" y="24084"/>
                    </a:cubicBezTo>
                    <a:cubicBezTo>
                      <a:pt x="705252" y="7442"/>
                      <a:pt x="658252" y="-605"/>
                      <a:pt x="607777" y="35"/>
                    </a:cubicBezTo>
                    <a:cubicBezTo>
                      <a:pt x="557302" y="584"/>
                      <a:pt x="503261" y="10094"/>
                      <a:pt x="445562" y="28473"/>
                    </a:cubicBezTo>
                    <a:cubicBezTo>
                      <a:pt x="387955" y="46853"/>
                      <a:pt x="327056" y="75382"/>
                      <a:pt x="262957" y="113878"/>
                    </a:cubicBezTo>
                    <a:cubicBezTo>
                      <a:pt x="207910" y="147071"/>
                      <a:pt x="162647" y="180264"/>
                      <a:pt x="127077" y="213731"/>
                    </a:cubicBezTo>
                    <a:cubicBezTo>
                      <a:pt x="91598" y="247106"/>
                      <a:pt x="63983" y="280208"/>
                      <a:pt x="44232" y="313035"/>
                    </a:cubicBezTo>
                    <a:cubicBezTo>
                      <a:pt x="24481" y="345862"/>
                      <a:pt x="11588" y="378048"/>
                      <a:pt x="5553" y="409687"/>
                    </a:cubicBezTo>
                    <a:cubicBezTo>
                      <a:pt x="-482" y="441233"/>
                      <a:pt x="-1579" y="471683"/>
                      <a:pt x="2170" y="500944"/>
                    </a:cubicBezTo>
                    <a:cubicBezTo>
                      <a:pt x="5828" y="530205"/>
                      <a:pt x="13326" y="557911"/>
                      <a:pt x="24481" y="584154"/>
                    </a:cubicBezTo>
                    <a:cubicBezTo>
                      <a:pt x="35637" y="610397"/>
                      <a:pt x="48804" y="634720"/>
                      <a:pt x="64075" y="657306"/>
                    </a:cubicBezTo>
                    <a:cubicBezTo>
                      <a:pt x="79254" y="679800"/>
                      <a:pt x="95164" y="700100"/>
                      <a:pt x="111715" y="718022"/>
                    </a:cubicBezTo>
                    <a:cubicBezTo>
                      <a:pt x="128357" y="735945"/>
                      <a:pt x="143902" y="751398"/>
                      <a:pt x="158349" y="764200"/>
                    </a:cubicBezTo>
                    <a:cubicBezTo>
                      <a:pt x="171608" y="775995"/>
                      <a:pt x="185324" y="786968"/>
                      <a:pt x="199315" y="797118"/>
                    </a:cubicBezTo>
                    <a:cubicBezTo>
                      <a:pt x="226929" y="816960"/>
                      <a:pt x="256007" y="833511"/>
                      <a:pt x="286457" y="846678"/>
                    </a:cubicBezTo>
                    <a:cubicBezTo>
                      <a:pt x="332543" y="866612"/>
                      <a:pt x="382835" y="877128"/>
                      <a:pt x="437516" y="878134"/>
                    </a:cubicBezTo>
                    <a:cubicBezTo>
                      <a:pt x="492014" y="879231"/>
                      <a:pt x="550718" y="869904"/>
                      <a:pt x="613629" y="850336"/>
                    </a:cubicBezTo>
                    <a:cubicBezTo>
                      <a:pt x="676357" y="830768"/>
                      <a:pt x="744297" y="798947"/>
                      <a:pt x="817358" y="754964"/>
                    </a:cubicBezTo>
                    <a:cubicBezTo>
                      <a:pt x="847807" y="736585"/>
                      <a:pt x="874782" y="718937"/>
                      <a:pt x="898190" y="701929"/>
                    </a:cubicBezTo>
                    <a:cubicBezTo>
                      <a:pt x="921599" y="684921"/>
                      <a:pt x="941442" y="669468"/>
                      <a:pt x="957535" y="655569"/>
                    </a:cubicBezTo>
                    <a:cubicBezTo>
                      <a:pt x="973720" y="641670"/>
                      <a:pt x="985973" y="630148"/>
                      <a:pt x="994294" y="621004"/>
                    </a:cubicBezTo>
                    <a:cubicBezTo>
                      <a:pt x="1002615" y="611860"/>
                      <a:pt x="1007278" y="605917"/>
                      <a:pt x="1008284" y="603265"/>
                    </a:cubicBezTo>
                    <a:cubicBezTo>
                      <a:pt x="1009199" y="600705"/>
                      <a:pt x="1009564" y="598144"/>
                      <a:pt x="1009290" y="595858"/>
                    </a:cubicBezTo>
                    <a:cubicBezTo>
                      <a:pt x="1008924" y="593481"/>
                      <a:pt x="1008101" y="591195"/>
                      <a:pt x="1006821" y="588909"/>
                    </a:cubicBezTo>
                    <a:cubicBezTo>
                      <a:pt x="1005541" y="586623"/>
                      <a:pt x="1003712" y="584246"/>
                      <a:pt x="1001426" y="581868"/>
                    </a:cubicBezTo>
                    <a:cubicBezTo>
                      <a:pt x="999140" y="579582"/>
                      <a:pt x="996031" y="576656"/>
                      <a:pt x="992191" y="573181"/>
                    </a:cubicBezTo>
                    <a:cubicBezTo>
                      <a:pt x="987436" y="569067"/>
                      <a:pt x="983321" y="565592"/>
                      <a:pt x="979664" y="563032"/>
                    </a:cubicBezTo>
                    <a:cubicBezTo>
                      <a:pt x="976097" y="560471"/>
                      <a:pt x="972806" y="558460"/>
                      <a:pt x="969697" y="557271"/>
                    </a:cubicBezTo>
                    <a:cubicBezTo>
                      <a:pt x="966679" y="555991"/>
                      <a:pt x="963753" y="555533"/>
                      <a:pt x="961010" y="555625"/>
                    </a:cubicBezTo>
                    <a:cubicBezTo>
                      <a:pt x="958267" y="555808"/>
                      <a:pt x="955706" y="556631"/>
                      <a:pt x="953329" y="558002"/>
                    </a:cubicBezTo>
                    <a:cubicBezTo>
                      <a:pt x="949488" y="560380"/>
                      <a:pt x="943362" y="565775"/>
                      <a:pt x="935224" y="574187"/>
                    </a:cubicBezTo>
                    <a:cubicBezTo>
                      <a:pt x="927086" y="582691"/>
                      <a:pt x="915838" y="593115"/>
                      <a:pt x="901482" y="605734"/>
                    </a:cubicBezTo>
                    <a:cubicBezTo>
                      <a:pt x="887126" y="618353"/>
                      <a:pt x="869661" y="632617"/>
                      <a:pt x="848904" y="648528"/>
                    </a:cubicBezTo>
                    <a:cubicBezTo>
                      <a:pt x="828239" y="664530"/>
                      <a:pt x="803642" y="681081"/>
                      <a:pt x="775112" y="698271"/>
                    </a:cubicBezTo>
                    <a:cubicBezTo>
                      <a:pt x="712202" y="736127"/>
                      <a:pt x="654960" y="762919"/>
                      <a:pt x="603296" y="778830"/>
                    </a:cubicBezTo>
                    <a:cubicBezTo>
                      <a:pt x="551541" y="794649"/>
                      <a:pt x="504176" y="801598"/>
                      <a:pt x="460924" y="799953"/>
                    </a:cubicBezTo>
                    <a:cubicBezTo>
                      <a:pt x="417673" y="798215"/>
                      <a:pt x="378354" y="788980"/>
                      <a:pt x="342784" y="772246"/>
                    </a:cubicBezTo>
                    <a:cubicBezTo>
                      <a:pt x="320381" y="761731"/>
                      <a:pt x="298893" y="749020"/>
                      <a:pt x="278410" y="734299"/>
                    </a:cubicBezTo>
                    <a:cubicBezTo>
                      <a:pt x="266340" y="725612"/>
                      <a:pt x="254636" y="716194"/>
                      <a:pt x="243206" y="706135"/>
                    </a:cubicBezTo>
                    <a:cubicBezTo>
                      <a:pt x="232416" y="696534"/>
                      <a:pt x="219889" y="684372"/>
                      <a:pt x="205624" y="669742"/>
                    </a:cubicBezTo>
                    <a:cubicBezTo>
                      <a:pt x="191451" y="655112"/>
                      <a:pt x="177643" y="638652"/>
                      <a:pt x="164293" y="620364"/>
                    </a:cubicBezTo>
                    <a:cubicBezTo>
                      <a:pt x="150943" y="602076"/>
                      <a:pt x="138873" y="581960"/>
                      <a:pt x="127991" y="560105"/>
                    </a:cubicBezTo>
                    <a:cubicBezTo>
                      <a:pt x="117201" y="538251"/>
                      <a:pt x="109429" y="515208"/>
                      <a:pt x="104674" y="490885"/>
                    </a:cubicBezTo>
                    <a:cubicBezTo>
                      <a:pt x="100011" y="466654"/>
                      <a:pt x="99279" y="441416"/>
                      <a:pt x="102662" y="415356"/>
                    </a:cubicBezTo>
                    <a:cubicBezTo>
                      <a:pt x="106046" y="389296"/>
                      <a:pt x="115281" y="362504"/>
                      <a:pt x="130277" y="335072"/>
                    </a:cubicBezTo>
                    <a:cubicBezTo>
                      <a:pt x="145182" y="307640"/>
                      <a:pt x="167036" y="279842"/>
                      <a:pt x="195840" y="251770"/>
                    </a:cubicBezTo>
                    <a:cubicBezTo>
                      <a:pt x="224552" y="223698"/>
                      <a:pt x="261860" y="195808"/>
                      <a:pt x="308037" y="168011"/>
                    </a:cubicBezTo>
                    <a:cubicBezTo>
                      <a:pt x="364272" y="134178"/>
                      <a:pt x="416027" y="110404"/>
                      <a:pt x="463119" y="96688"/>
                    </a:cubicBezTo>
                    <a:cubicBezTo>
                      <a:pt x="510302" y="82972"/>
                      <a:pt x="553187" y="76754"/>
                      <a:pt x="592049" y="77942"/>
                    </a:cubicBezTo>
                    <a:cubicBezTo>
                      <a:pt x="630820" y="79314"/>
                      <a:pt x="665750" y="86812"/>
                      <a:pt x="696657" y="100619"/>
                    </a:cubicBezTo>
                    <a:cubicBezTo>
                      <a:pt x="717505" y="109946"/>
                      <a:pt x="736799" y="121011"/>
                      <a:pt x="754538" y="133721"/>
                    </a:cubicBezTo>
                    <a:cubicBezTo>
                      <a:pt x="763134" y="139939"/>
                      <a:pt x="771455" y="146522"/>
                      <a:pt x="779318" y="153563"/>
                    </a:cubicBezTo>
                    <a:cubicBezTo>
                      <a:pt x="793217" y="165908"/>
                      <a:pt x="806750" y="179349"/>
                      <a:pt x="819735" y="193888"/>
                    </a:cubicBezTo>
                    <a:cubicBezTo>
                      <a:pt x="832811" y="208427"/>
                      <a:pt x="844332" y="223240"/>
                      <a:pt x="854299" y="238602"/>
                    </a:cubicBezTo>
                    <a:cubicBezTo>
                      <a:pt x="864358" y="253873"/>
                      <a:pt x="872496" y="269326"/>
                      <a:pt x="878805" y="284780"/>
                    </a:cubicBezTo>
                    <a:cubicBezTo>
                      <a:pt x="885023" y="300324"/>
                      <a:pt x="888224" y="315321"/>
                      <a:pt x="888132" y="329860"/>
                    </a:cubicBezTo>
                    <a:cubicBezTo>
                      <a:pt x="888132" y="344307"/>
                      <a:pt x="884474" y="358023"/>
                      <a:pt x="877251" y="370825"/>
                    </a:cubicBezTo>
                    <a:cubicBezTo>
                      <a:pt x="870027" y="383718"/>
                      <a:pt x="858506" y="394873"/>
                      <a:pt x="842504" y="404566"/>
                    </a:cubicBezTo>
                    <a:cubicBezTo>
                      <a:pt x="816352" y="420385"/>
                      <a:pt x="792760" y="425963"/>
                      <a:pt x="771912" y="421300"/>
                    </a:cubicBezTo>
                    <a:cubicBezTo>
                      <a:pt x="762311" y="419196"/>
                      <a:pt x="753075" y="414899"/>
                      <a:pt x="744114" y="408498"/>
                    </a:cubicBezTo>
                    <a:cubicBezTo>
                      <a:pt x="733507" y="400908"/>
                      <a:pt x="723357" y="390210"/>
                      <a:pt x="713665" y="376585"/>
                    </a:cubicBezTo>
                    <a:lnTo>
                      <a:pt x="574036" y="174869"/>
                    </a:lnTo>
                    <a:cubicBezTo>
                      <a:pt x="573396" y="173680"/>
                      <a:pt x="572573" y="172674"/>
                      <a:pt x="571567" y="171943"/>
                    </a:cubicBezTo>
                    <a:cubicBezTo>
                      <a:pt x="570744" y="171394"/>
                      <a:pt x="569829" y="170937"/>
                      <a:pt x="568732" y="170662"/>
                    </a:cubicBezTo>
                    <a:cubicBezTo>
                      <a:pt x="566355" y="170022"/>
                      <a:pt x="563337" y="170114"/>
                      <a:pt x="559680" y="170845"/>
                    </a:cubicBezTo>
                    <a:cubicBezTo>
                      <a:pt x="555931" y="171668"/>
                      <a:pt x="551359" y="173223"/>
                      <a:pt x="545872" y="175692"/>
                    </a:cubicBezTo>
                    <a:cubicBezTo>
                      <a:pt x="540477" y="178161"/>
                      <a:pt x="534259" y="181452"/>
                      <a:pt x="527218" y="185750"/>
                    </a:cubicBezTo>
                    <a:cubicBezTo>
                      <a:pt x="512314" y="194711"/>
                      <a:pt x="503170" y="201661"/>
                      <a:pt x="499604" y="206690"/>
                    </a:cubicBezTo>
                    <a:cubicBezTo>
                      <a:pt x="496037" y="211719"/>
                      <a:pt x="495489" y="216474"/>
                      <a:pt x="497866" y="220863"/>
                    </a:cubicBezTo>
                    <a:lnTo>
                      <a:pt x="524567" y="259451"/>
                    </a:lnTo>
                    <a:cubicBezTo>
                      <a:pt x="505181" y="257439"/>
                      <a:pt x="487351" y="256342"/>
                      <a:pt x="470891" y="256342"/>
                    </a:cubicBezTo>
                    <a:cubicBezTo>
                      <a:pt x="454524" y="256342"/>
                      <a:pt x="438704" y="257439"/>
                      <a:pt x="423800" y="259908"/>
                    </a:cubicBezTo>
                    <a:cubicBezTo>
                      <a:pt x="408804" y="262285"/>
                      <a:pt x="394448" y="266126"/>
                      <a:pt x="380823" y="271155"/>
                    </a:cubicBezTo>
                    <a:cubicBezTo>
                      <a:pt x="367198" y="276276"/>
                      <a:pt x="354214" y="282585"/>
                      <a:pt x="341687" y="290083"/>
                    </a:cubicBezTo>
                    <a:cubicBezTo>
                      <a:pt x="311969" y="308005"/>
                      <a:pt x="289840" y="327025"/>
                      <a:pt x="275210" y="347233"/>
                    </a:cubicBezTo>
                    <a:cubicBezTo>
                      <a:pt x="260671" y="367441"/>
                      <a:pt x="251344" y="387832"/>
                      <a:pt x="247503" y="408589"/>
                    </a:cubicBezTo>
                    <a:cubicBezTo>
                      <a:pt x="243663" y="429346"/>
                      <a:pt x="244120" y="450012"/>
                      <a:pt x="248875" y="470494"/>
                    </a:cubicBezTo>
                    <a:cubicBezTo>
                      <a:pt x="253630" y="491068"/>
                      <a:pt x="261037" y="510545"/>
                      <a:pt x="271186" y="528833"/>
                    </a:cubicBezTo>
                    <a:cubicBezTo>
                      <a:pt x="281336" y="547212"/>
                      <a:pt x="292858" y="564037"/>
                      <a:pt x="305476" y="579308"/>
                    </a:cubicBezTo>
                    <a:cubicBezTo>
                      <a:pt x="318187" y="594670"/>
                      <a:pt x="330531" y="607654"/>
                      <a:pt x="342418" y="618261"/>
                    </a:cubicBezTo>
                    <a:cubicBezTo>
                      <a:pt x="350465" y="625394"/>
                      <a:pt x="358603" y="631886"/>
                      <a:pt x="366833" y="637829"/>
                    </a:cubicBezTo>
                    <a:cubicBezTo>
                      <a:pt x="370490" y="640481"/>
                      <a:pt x="374148" y="642950"/>
                      <a:pt x="377897" y="645419"/>
                    </a:cubicBezTo>
                    <a:cubicBezTo>
                      <a:pt x="389876" y="653100"/>
                      <a:pt x="402311" y="659318"/>
                      <a:pt x="415387" y="663890"/>
                    </a:cubicBezTo>
                    <a:cubicBezTo>
                      <a:pt x="428463" y="668462"/>
                      <a:pt x="441813" y="671571"/>
                      <a:pt x="455529" y="673308"/>
                    </a:cubicBezTo>
                    <a:cubicBezTo>
                      <a:pt x="469245" y="675046"/>
                      <a:pt x="483327" y="674863"/>
                      <a:pt x="497866" y="672942"/>
                    </a:cubicBezTo>
                    <a:cubicBezTo>
                      <a:pt x="512405" y="671022"/>
                      <a:pt x="527310" y="667182"/>
                      <a:pt x="542489" y="661604"/>
                    </a:cubicBezTo>
                    <a:cubicBezTo>
                      <a:pt x="557759" y="655935"/>
                      <a:pt x="573761" y="648071"/>
                      <a:pt x="590586" y="637921"/>
                    </a:cubicBezTo>
                    <a:cubicBezTo>
                      <a:pt x="603479" y="630148"/>
                      <a:pt x="615549" y="621187"/>
                      <a:pt x="626797" y="611129"/>
                    </a:cubicBezTo>
                    <a:cubicBezTo>
                      <a:pt x="638044" y="600979"/>
                      <a:pt x="648194" y="589549"/>
                      <a:pt x="657246" y="576565"/>
                    </a:cubicBezTo>
                    <a:cubicBezTo>
                      <a:pt x="666299" y="563672"/>
                      <a:pt x="674162" y="549316"/>
                      <a:pt x="680838" y="533405"/>
                    </a:cubicBezTo>
                    <a:cubicBezTo>
                      <a:pt x="687604" y="517586"/>
                      <a:pt x="693182" y="500029"/>
                      <a:pt x="697754" y="480736"/>
                    </a:cubicBezTo>
                    <a:cubicBezTo>
                      <a:pt x="710738" y="488234"/>
                      <a:pt x="724820" y="493354"/>
                      <a:pt x="739999" y="496006"/>
                    </a:cubicBezTo>
                    <a:cubicBezTo>
                      <a:pt x="755178" y="498658"/>
                      <a:pt x="770540" y="499115"/>
                      <a:pt x="786085" y="497195"/>
                    </a:cubicBezTo>
                    <a:cubicBezTo>
                      <a:pt x="801630" y="495274"/>
                      <a:pt x="817540" y="491434"/>
                      <a:pt x="833817" y="485490"/>
                    </a:cubicBezTo>
                    <a:cubicBezTo>
                      <a:pt x="850093" y="479638"/>
                      <a:pt x="866278" y="471866"/>
                      <a:pt x="882280" y="462173"/>
                    </a:cubicBezTo>
                    <a:cubicBezTo>
                      <a:pt x="912364" y="444068"/>
                      <a:pt x="935498" y="424866"/>
                      <a:pt x="951683" y="404566"/>
                    </a:cubicBezTo>
                    <a:cubicBezTo>
                      <a:pt x="967868" y="384266"/>
                      <a:pt x="978475" y="363235"/>
                      <a:pt x="983504" y="341564"/>
                    </a:cubicBezTo>
                    <a:cubicBezTo>
                      <a:pt x="988533" y="319893"/>
                      <a:pt x="988899" y="298038"/>
                      <a:pt x="984418" y="276093"/>
                    </a:cubicBezTo>
                    <a:cubicBezTo>
                      <a:pt x="980029" y="254056"/>
                      <a:pt x="972165" y="232567"/>
                      <a:pt x="961010" y="211628"/>
                    </a:cubicBezTo>
                    <a:cubicBezTo>
                      <a:pt x="949763" y="190596"/>
                      <a:pt x="935955" y="170388"/>
                      <a:pt x="919587" y="150820"/>
                    </a:cubicBezTo>
                    <a:cubicBezTo>
                      <a:pt x="903128" y="131252"/>
                      <a:pt x="885480" y="113055"/>
                      <a:pt x="866644" y="96322"/>
                    </a:cubicBezTo>
                    <a:cubicBezTo>
                      <a:pt x="857134" y="86995"/>
                      <a:pt x="846618" y="78582"/>
                      <a:pt x="835828" y="70810"/>
                    </a:cubicBezTo>
                  </a:path>
                </a:pathLst>
              </a:custGeom>
              <a:solidFill>
                <a:srgbClr val="FFFFFF"/>
              </a:solidFill>
              <a:ln w="9144" cap="flat">
                <a:noFill/>
                <a:prstDash val="solid"/>
                <a:miter/>
              </a:ln>
            </p:spPr>
            <p:txBody>
              <a:bodyPr rtlCol="0" anchor="ctr"/>
              <a:lstStyle/>
              <a:p>
                <a:endParaRPr lang="en-US" dirty="0"/>
              </a:p>
            </p:txBody>
          </p:sp>
          <p:grpSp>
            <p:nvGrpSpPr>
              <p:cNvPr id="13" name="Graphic 7">
                <a:extLst>
                  <a:ext uri="{FF2B5EF4-FFF2-40B4-BE49-F238E27FC236}">
                    <a16:creationId xmlns:a16="http://schemas.microsoft.com/office/drawing/2014/main" id="{FBF7A462-9ABC-4016-87C0-155743266251}"/>
                  </a:ext>
                </a:extLst>
              </p:cNvPr>
              <p:cNvGrpSpPr/>
              <p:nvPr/>
            </p:nvGrpSpPr>
            <p:grpSpPr>
              <a:xfrm>
                <a:off x="4379945" y="3932875"/>
                <a:ext cx="3775832" cy="2250612"/>
                <a:chOff x="4379945" y="3932875"/>
                <a:chExt cx="3775832" cy="2250612"/>
              </a:xfrm>
            </p:grpSpPr>
            <p:grpSp>
              <p:nvGrpSpPr>
                <p:cNvPr id="17" name="Graphic 7">
                  <a:extLst>
                    <a:ext uri="{FF2B5EF4-FFF2-40B4-BE49-F238E27FC236}">
                      <a16:creationId xmlns:a16="http://schemas.microsoft.com/office/drawing/2014/main" id="{9AC9EBDD-E638-46A3-9138-E2488DAA5571}"/>
                    </a:ext>
                  </a:extLst>
                </p:cNvPr>
                <p:cNvGrpSpPr/>
                <p:nvPr/>
              </p:nvGrpSpPr>
              <p:grpSpPr>
                <a:xfrm>
                  <a:off x="4379945" y="3932875"/>
                  <a:ext cx="3775831" cy="2250612"/>
                  <a:chOff x="4379945" y="3932875"/>
                  <a:chExt cx="3775831" cy="2250612"/>
                </a:xfrm>
                <a:solidFill>
                  <a:srgbClr val="E6E6E6"/>
                </a:solidFill>
              </p:grpSpPr>
              <p:sp>
                <p:nvSpPr>
                  <p:cNvPr id="21" name="Freeform: Shape 20">
                    <a:extLst>
                      <a:ext uri="{FF2B5EF4-FFF2-40B4-BE49-F238E27FC236}">
                        <a16:creationId xmlns:a16="http://schemas.microsoft.com/office/drawing/2014/main" id="{5E65DF52-BCE3-4A8D-9411-CB098CFF9CBE}"/>
                      </a:ext>
                    </a:extLst>
                  </p:cNvPr>
                  <p:cNvSpPr/>
                  <p:nvPr/>
                </p:nvSpPr>
                <p:spPr>
                  <a:xfrm>
                    <a:off x="5862462" y="3932875"/>
                    <a:ext cx="2293312" cy="2250612"/>
                  </a:xfrm>
                  <a:custGeom>
                    <a:avLst/>
                    <a:gdLst>
                      <a:gd name="connsiteX0" fmla="*/ 2293315 w 2293315"/>
                      <a:gd name="connsiteY0" fmla="*/ 914766 h 2250612"/>
                      <a:gd name="connsiteX1" fmla="*/ 803026 w 2293315"/>
                      <a:gd name="connsiteY1" fmla="*/ 0 h 2250612"/>
                      <a:gd name="connsiteX2" fmla="*/ 0 w 2293315"/>
                      <a:gd name="connsiteY2" fmla="*/ 2250613 h 2250612"/>
                    </a:gdLst>
                    <a:ahLst/>
                    <a:cxnLst>
                      <a:cxn ang="0">
                        <a:pos x="connsiteX0" y="connsiteY0"/>
                      </a:cxn>
                      <a:cxn ang="0">
                        <a:pos x="connsiteX1" y="connsiteY1"/>
                      </a:cxn>
                      <a:cxn ang="0">
                        <a:pos x="connsiteX2" y="connsiteY2"/>
                      </a:cxn>
                    </a:cxnLst>
                    <a:rect l="l" t="t" r="r" b="b"/>
                    <a:pathLst>
                      <a:path w="2293315" h="2250612">
                        <a:moveTo>
                          <a:pt x="2293315" y="914766"/>
                        </a:moveTo>
                        <a:lnTo>
                          <a:pt x="803026" y="0"/>
                        </a:lnTo>
                        <a:lnTo>
                          <a:pt x="0" y="2250613"/>
                        </a:lnTo>
                        <a:close/>
                      </a:path>
                    </a:pathLst>
                  </a:custGeom>
                  <a:solidFill>
                    <a:srgbClr val="E6E6E6"/>
                  </a:solidFill>
                  <a:ln w="9144"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EEEE8C38-0542-4857-B01E-B7B6E8485ABE}"/>
                      </a:ext>
                    </a:extLst>
                  </p:cNvPr>
                  <p:cNvSpPr/>
                  <p:nvPr/>
                </p:nvSpPr>
                <p:spPr>
                  <a:xfrm>
                    <a:off x="4379945" y="4847640"/>
                    <a:ext cx="3775831" cy="1335846"/>
                  </a:xfrm>
                  <a:custGeom>
                    <a:avLst/>
                    <a:gdLst>
                      <a:gd name="connsiteX0" fmla="*/ 0 w 3775831"/>
                      <a:gd name="connsiteY0" fmla="*/ 427299 h 1335846"/>
                      <a:gd name="connsiteX1" fmla="*/ 3775832 w 3775831"/>
                      <a:gd name="connsiteY1" fmla="*/ 0 h 1335846"/>
                      <a:gd name="connsiteX2" fmla="*/ 1482517 w 3775831"/>
                      <a:gd name="connsiteY2" fmla="*/ 1335847 h 1335846"/>
                    </a:gdLst>
                    <a:ahLst/>
                    <a:cxnLst>
                      <a:cxn ang="0">
                        <a:pos x="connsiteX0" y="connsiteY0"/>
                      </a:cxn>
                      <a:cxn ang="0">
                        <a:pos x="connsiteX1" y="connsiteY1"/>
                      </a:cxn>
                      <a:cxn ang="0">
                        <a:pos x="connsiteX2" y="connsiteY2"/>
                      </a:cxn>
                    </a:cxnLst>
                    <a:rect l="l" t="t" r="r" b="b"/>
                    <a:pathLst>
                      <a:path w="3775831" h="1335846">
                        <a:moveTo>
                          <a:pt x="0" y="427299"/>
                        </a:moveTo>
                        <a:lnTo>
                          <a:pt x="3775832" y="0"/>
                        </a:lnTo>
                        <a:lnTo>
                          <a:pt x="1482517" y="1335847"/>
                        </a:lnTo>
                        <a:close/>
                      </a:path>
                    </a:pathLst>
                  </a:custGeom>
                  <a:solidFill>
                    <a:srgbClr val="E6E6E6"/>
                  </a:solidFill>
                  <a:ln w="9144" cap="flat">
                    <a:noFill/>
                    <a:prstDash val="solid"/>
                    <a:miter/>
                  </a:ln>
                </p:spPr>
                <p:txBody>
                  <a:bodyPr rtlCol="0" anchor="ctr"/>
                  <a:lstStyle/>
                  <a:p>
                    <a:endParaRPr lang="en-US" dirty="0"/>
                  </a:p>
                </p:txBody>
              </p:sp>
            </p:grpSp>
            <p:sp>
              <p:nvSpPr>
                <p:cNvPr id="18" name="Freeform: Shape 17">
                  <a:extLst>
                    <a:ext uri="{FF2B5EF4-FFF2-40B4-BE49-F238E27FC236}">
                      <a16:creationId xmlns:a16="http://schemas.microsoft.com/office/drawing/2014/main" id="{A6C55F20-FF49-4286-83FB-EC05848733DF}"/>
                    </a:ext>
                  </a:extLst>
                </p:cNvPr>
                <p:cNvSpPr/>
                <p:nvPr/>
              </p:nvSpPr>
              <p:spPr>
                <a:xfrm>
                  <a:off x="5862462" y="4847640"/>
                  <a:ext cx="2293315" cy="1335846"/>
                </a:xfrm>
                <a:custGeom>
                  <a:avLst/>
                  <a:gdLst>
                    <a:gd name="connsiteX0" fmla="*/ 293431 w 2293315"/>
                    <a:gd name="connsiteY0" fmla="*/ 123627 h 1335846"/>
                    <a:gd name="connsiteX1" fmla="*/ 0 w 2293315"/>
                    <a:gd name="connsiteY1" fmla="*/ 1335847 h 1335846"/>
                    <a:gd name="connsiteX2" fmla="*/ 2293315 w 2293315"/>
                    <a:gd name="connsiteY2" fmla="*/ 0 h 1335846"/>
                  </a:gdLst>
                  <a:ahLst/>
                  <a:cxnLst>
                    <a:cxn ang="0">
                      <a:pos x="connsiteX0" y="connsiteY0"/>
                    </a:cxn>
                    <a:cxn ang="0">
                      <a:pos x="connsiteX1" y="connsiteY1"/>
                    </a:cxn>
                    <a:cxn ang="0">
                      <a:pos x="connsiteX2" y="connsiteY2"/>
                    </a:cxn>
                  </a:cxnLst>
                  <a:rect l="l" t="t" r="r" b="b"/>
                  <a:pathLst>
                    <a:path w="2293315" h="1335846">
                      <a:moveTo>
                        <a:pt x="293431" y="123627"/>
                      </a:moveTo>
                      <a:lnTo>
                        <a:pt x="0" y="1335847"/>
                      </a:lnTo>
                      <a:lnTo>
                        <a:pt x="2293315" y="0"/>
                      </a:lnTo>
                      <a:close/>
                    </a:path>
                  </a:pathLst>
                </a:custGeom>
                <a:solidFill>
                  <a:srgbClr val="F2F2F2"/>
                </a:solidFill>
                <a:ln w="9144"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A0059E02-9F63-47A6-B736-C7D72AB1E916}"/>
                    </a:ext>
                  </a:extLst>
                </p:cNvPr>
                <p:cNvSpPr/>
                <p:nvPr/>
              </p:nvSpPr>
              <p:spPr>
                <a:xfrm>
                  <a:off x="6155893" y="4847640"/>
                  <a:ext cx="1999884" cy="123626"/>
                </a:xfrm>
                <a:custGeom>
                  <a:avLst/>
                  <a:gdLst>
                    <a:gd name="connsiteX0" fmla="*/ 0 w 1999884"/>
                    <a:gd name="connsiteY0" fmla="*/ 123627 h 123626"/>
                    <a:gd name="connsiteX1" fmla="*/ 1999884 w 1999884"/>
                    <a:gd name="connsiteY1" fmla="*/ 0 h 123626"/>
                    <a:gd name="connsiteX2" fmla="*/ 1921795 w 1999884"/>
                    <a:gd name="connsiteY2" fmla="*/ 45537 h 123626"/>
                  </a:gdLst>
                  <a:ahLst/>
                  <a:cxnLst>
                    <a:cxn ang="0">
                      <a:pos x="connsiteX0" y="connsiteY0"/>
                    </a:cxn>
                    <a:cxn ang="0">
                      <a:pos x="connsiteX1" y="connsiteY1"/>
                    </a:cxn>
                    <a:cxn ang="0">
                      <a:pos x="connsiteX2" y="connsiteY2"/>
                    </a:cxn>
                  </a:cxnLst>
                  <a:rect l="l" t="t" r="r" b="b"/>
                  <a:pathLst>
                    <a:path w="1999884" h="123626">
                      <a:moveTo>
                        <a:pt x="0" y="123627"/>
                      </a:moveTo>
                      <a:lnTo>
                        <a:pt x="1999884" y="0"/>
                      </a:lnTo>
                      <a:lnTo>
                        <a:pt x="1921795" y="45537"/>
                      </a:lnTo>
                      <a:close/>
                    </a:path>
                  </a:pathLst>
                </a:custGeom>
                <a:solidFill>
                  <a:srgbClr val="FFFFFF"/>
                </a:solidFill>
                <a:ln w="9144"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79EC13C-F853-40E4-A35A-EF3D69E6DC85}"/>
                    </a:ext>
                  </a:extLst>
                </p:cNvPr>
                <p:cNvSpPr/>
                <p:nvPr/>
              </p:nvSpPr>
              <p:spPr>
                <a:xfrm>
                  <a:off x="5862462" y="5076880"/>
                  <a:ext cx="267827" cy="1106606"/>
                </a:xfrm>
                <a:custGeom>
                  <a:avLst/>
                  <a:gdLst>
                    <a:gd name="connsiteX0" fmla="*/ 0 w 267827"/>
                    <a:gd name="connsiteY0" fmla="*/ 1106607 h 1106606"/>
                    <a:gd name="connsiteX1" fmla="*/ 267828 w 267827"/>
                    <a:gd name="connsiteY1" fmla="*/ 0 h 1106606"/>
                    <a:gd name="connsiteX2" fmla="*/ 248808 w 267827"/>
                    <a:gd name="connsiteY2" fmla="*/ 2195 h 1106606"/>
                  </a:gdLst>
                  <a:ahLst/>
                  <a:cxnLst>
                    <a:cxn ang="0">
                      <a:pos x="connsiteX0" y="connsiteY0"/>
                    </a:cxn>
                    <a:cxn ang="0">
                      <a:pos x="connsiteX1" y="connsiteY1"/>
                    </a:cxn>
                    <a:cxn ang="0">
                      <a:pos x="connsiteX2" y="connsiteY2"/>
                    </a:cxn>
                  </a:cxnLst>
                  <a:rect l="l" t="t" r="r" b="b"/>
                  <a:pathLst>
                    <a:path w="267827" h="1106606">
                      <a:moveTo>
                        <a:pt x="0" y="1106607"/>
                      </a:moveTo>
                      <a:lnTo>
                        <a:pt x="267828" y="0"/>
                      </a:lnTo>
                      <a:lnTo>
                        <a:pt x="248808" y="2195"/>
                      </a:lnTo>
                      <a:close/>
                    </a:path>
                  </a:pathLst>
                </a:custGeom>
                <a:solidFill>
                  <a:srgbClr val="B3B3B3"/>
                </a:solidFill>
                <a:ln w="9144" cap="flat">
                  <a:noFill/>
                  <a:prstDash val="solid"/>
                  <a:miter/>
                </a:ln>
              </p:spPr>
              <p:txBody>
                <a:bodyPr rtlCol="0" anchor="ctr"/>
                <a:lstStyle/>
                <a:p>
                  <a:endParaRPr lang="en-US" dirty="0"/>
                </a:p>
              </p:txBody>
            </p:sp>
          </p:grpSp>
          <p:grpSp>
            <p:nvGrpSpPr>
              <p:cNvPr id="14" name="Graphic 7">
                <a:extLst>
                  <a:ext uri="{FF2B5EF4-FFF2-40B4-BE49-F238E27FC236}">
                    <a16:creationId xmlns:a16="http://schemas.microsoft.com/office/drawing/2014/main" id="{A4758115-E726-4892-B180-51080F466FB1}"/>
                  </a:ext>
                </a:extLst>
              </p:cNvPr>
              <p:cNvGrpSpPr/>
              <p:nvPr/>
            </p:nvGrpSpPr>
            <p:grpSpPr>
              <a:xfrm>
                <a:off x="4533542" y="863565"/>
                <a:ext cx="345229" cy="1162968"/>
                <a:chOff x="4533542" y="863565"/>
                <a:chExt cx="345229" cy="1162968"/>
              </a:xfrm>
              <a:solidFill>
                <a:srgbClr val="4D4D4D"/>
              </a:solidFill>
            </p:grpSpPr>
            <p:sp>
              <p:nvSpPr>
                <p:cNvPr id="15" name="Freeform: Shape 14">
                  <a:extLst>
                    <a:ext uri="{FF2B5EF4-FFF2-40B4-BE49-F238E27FC236}">
                      <a16:creationId xmlns:a16="http://schemas.microsoft.com/office/drawing/2014/main" id="{11BF64F4-C72D-4EB0-B2E1-9B31DF5B4D03}"/>
                    </a:ext>
                  </a:extLst>
                </p:cNvPr>
                <p:cNvSpPr/>
                <p:nvPr/>
              </p:nvSpPr>
              <p:spPr>
                <a:xfrm>
                  <a:off x="4533542" y="863565"/>
                  <a:ext cx="217384" cy="1146417"/>
                </a:xfrm>
                <a:custGeom>
                  <a:avLst/>
                  <a:gdLst>
                    <a:gd name="connsiteX0" fmla="*/ 217375 w 217384"/>
                    <a:gd name="connsiteY0" fmla="*/ 14207 h 1146417"/>
                    <a:gd name="connsiteX1" fmla="*/ 185371 w 217384"/>
                    <a:gd name="connsiteY1" fmla="*/ 864508 h 1146417"/>
                    <a:gd name="connsiteX2" fmla="*/ 180708 w 217384"/>
                    <a:gd name="connsiteY2" fmla="*/ 868440 h 1146417"/>
                    <a:gd name="connsiteX3" fmla="*/ 30015 w 217384"/>
                    <a:gd name="connsiteY3" fmla="*/ 1093931 h 1146417"/>
                    <a:gd name="connsiteX4" fmla="*/ 51595 w 217384"/>
                    <a:gd name="connsiteY4" fmla="*/ 1117157 h 1146417"/>
                    <a:gd name="connsiteX5" fmla="*/ 50497 w 217384"/>
                    <a:gd name="connsiteY5" fmla="*/ 1125021 h 1146417"/>
                    <a:gd name="connsiteX6" fmla="*/ 48486 w 217384"/>
                    <a:gd name="connsiteY6" fmla="*/ 1146418 h 1146417"/>
                    <a:gd name="connsiteX7" fmla="*/ 4411 w 217384"/>
                    <a:gd name="connsiteY7" fmla="*/ 1103624 h 1146417"/>
                    <a:gd name="connsiteX8" fmla="*/ 158396 w 217384"/>
                    <a:gd name="connsiteY8" fmla="*/ 851432 h 1146417"/>
                    <a:gd name="connsiteX9" fmla="*/ 189943 w 217384"/>
                    <a:gd name="connsiteY9" fmla="*/ 13202 h 1146417"/>
                    <a:gd name="connsiteX10" fmla="*/ 204208 w 217384"/>
                    <a:gd name="connsiteY10" fmla="*/ 34 h 1146417"/>
                    <a:gd name="connsiteX11" fmla="*/ 217375 w 217384"/>
                    <a:gd name="connsiteY11" fmla="*/ 14207 h 114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84" h="1146417">
                      <a:moveTo>
                        <a:pt x="217375" y="14207"/>
                      </a:moveTo>
                      <a:lnTo>
                        <a:pt x="185371" y="864508"/>
                      </a:lnTo>
                      <a:lnTo>
                        <a:pt x="180708" y="868440"/>
                      </a:lnTo>
                      <a:cubicBezTo>
                        <a:pt x="131056" y="910502"/>
                        <a:pt x="7063" y="1032940"/>
                        <a:pt x="30015" y="1093931"/>
                      </a:cubicBezTo>
                      <a:cubicBezTo>
                        <a:pt x="33489" y="1103166"/>
                        <a:pt x="40805" y="1110939"/>
                        <a:pt x="51595" y="1117157"/>
                      </a:cubicBezTo>
                      <a:cubicBezTo>
                        <a:pt x="51229" y="1119717"/>
                        <a:pt x="50863" y="1122369"/>
                        <a:pt x="50497" y="1125021"/>
                      </a:cubicBezTo>
                      <a:cubicBezTo>
                        <a:pt x="49583" y="1132244"/>
                        <a:pt x="48943" y="1139377"/>
                        <a:pt x="48486" y="1146418"/>
                      </a:cubicBezTo>
                      <a:cubicBezTo>
                        <a:pt x="25991" y="1136633"/>
                        <a:pt x="11452" y="1122369"/>
                        <a:pt x="4411" y="1103624"/>
                      </a:cubicBezTo>
                      <a:cubicBezTo>
                        <a:pt x="-27684" y="1018676"/>
                        <a:pt x="124746" y="880601"/>
                        <a:pt x="158396" y="851432"/>
                      </a:cubicBezTo>
                      <a:lnTo>
                        <a:pt x="189943" y="13202"/>
                      </a:lnTo>
                      <a:cubicBezTo>
                        <a:pt x="190218" y="5612"/>
                        <a:pt x="196527" y="-514"/>
                        <a:pt x="204208" y="34"/>
                      </a:cubicBezTo>
                      <a:cubicBezTo>
                        <a:pt x="211797" y="309"/>
                        <a:pt x="217650" y="6709"/>
                        <a:pt x="217375" y="14207"/>
                      </a:cubicBezTo>
                      <a:close/>
                    </a:path>
                  </a:pathLst>
                </a:custGeom>
                <a:gradFill>
                  <a:gsLst>
                    <a:gs pos="31000">
                      <a:srgbClr val="E6E6E6"/>
                    </a:gs>
                    <a:gs pos="83200">
                      <a:srgbClr val="6B6B6B"/>
                    </a:gs>
                    <a:gs pos="0">
                      <a:schemeClr val="bg1"/>
                    </a:gs>
                    <a:gs pos="100000">
                      <a:srgbClr val="4D4D4D"/>
                    </a:gs>
                  </a:gsLst>
                  <a:lin ang="5400000" scaled="1"/>
                </a:gradFill>
                <a:ln w="9144"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EAF7B2D0-B602-4646-8474-61A8EFD2795B}"/>
                    </a:ext>
                  </a:extLst>
                </p:cNvPr>
                <p:cNvSpPr/>
                <p:nvPr/>
              </p:nvSpPr>
              <p:spPr>
                <a:xfrm>
                  <a:off x="4699345" y="1724846"/>
                  <a:ext cx="179426" cy="301687"/>
                </a:xfrm>
                <a:custGeom>
                  <a:avLst/>
                  <a:gdLst>
                    <a:gd name="connsiteX0" fmla="*/ 174925 w 179426"/>
                    <a:gd name="connsiteY0" fmla="*/ 231096 h 301687"/>
                    <a:gd name="connsiteX1" fmla="*/ 91531 w 179426"/>
                    <a:gd name="connsiteY1" fmla="*/ 291538 h 301687"/>
                    <a:gd name="connsiteX2" fmla="*/ 71323 w 179426"/>
                    <a:gd name="connsiteY2" fmla="*/ 295653 h 301687"/>
                    <a:gd name="connsiteX3" fmla="*/ 1280 w 179426"/>
                    <a:gd name="connsiteY3" fmla="*/ 301688 h 301687"/>
                    <a:gd name="connsiteX4" fmla="*/ 0 w 179426"/>
                    <a:gd name="connsiteY4" fmla="*/ 301688 h 301687"/>
                    <a:gd name="connsiteX5" fmla="*/ 2652 w 179426"/>
                    <a:gd name="connsiteY5" fmla="*/ 274164 h 301687"/>
                    <a:gd name="connsiteX6" fmla="*/ 74798 w 179426"/>
                    <a:gd name="connsiteY6" fmla="*/ 267124 h 301687"/>
                    <a:gd name="connsiteX7" fmla="*/ 94092 w 179426"/>
                    <a:gd name="connsiteY7" fmla="*/ 262369 h 301687"/>
                    <a:gd name="connsiteX8" fmla="*/ 149139 w 179426"/>
                    <a:gd name="connsiteY8" fmla="*/ 221769 h 301687"/>
                    <a:gd name="connsiteX9" fmla="*/ 28895 w 179426"/>
                    <a:gd name="connsiteY9" fmla="*/ 24076 h 301687"/>
                    <a:gd name="connsiteX10" fmla="*/ 27432 w 179426"/>
                    <a:gd name="connsiteY10" fmla="*/ 4782 h 301687"/>
                    <a:gd name="connsiteX11" fmla="*/ 46817 w 179426"/>
                    <a:gd name="connsiteY11" fmla="*/ 3319 h 301687"/>
                    <a:gd name="connsiteX12" fmla="*/ 174925 w 179426"/>
                    <a:gd name="connsiteY12" fmla="*/ 231096 h 301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426" h="301687">
                      <a:moveTo>
                        <a:pt x="174925" y="231096"/>
                      </a:moveTo>
                      <a:cubicBezTo>
                        <a:pt x="164318" y="260448"/>
                        <a:pt x="136886" y="280565"/>
                        <a:pt x="91531" y="291538"/>
                      </a:cubicBezTo>
                      <a:cubicBezTo>
                        <a:pt x="85131" y="293092"/>
                        <a:pt x="78455" y="294464"/>
                        <a:pt x="71323" y="295653"/>
                      </a:cubicBezTo>
                      <a:cubicBezTo>
                        <a:pt x="50932" y="299128"/>
                        <a:pt x="27615" y="301139"/>
                        <a:pt x="1280" y="301688"/>
                      </a:cubicBezTo>
                      <a:lnTo>
                        <a:pt x="0" y="301688"/>
                      </a:lnTo>
                      <a:cubicBezTo>
                        <a:pt x="549" y="292818"/>
                        <a:pt x="1372" y="283583"/>
                        <a:pt x="2652" y="274164"/>
                      </a:cubicBezTo>
                      <a:cubicBezTo>
                        <a:pt x="30449" y="273524"/>
                        <a:pt x="54498" y="271147"/>
                        <a:pt x="74798" y="267124"/>
                      </a:cubicBezTo>
                      <a:cubicBezTo>
                        <a:pt x="81656" y="265660"/>
                        <a:pt x="88148" y="264106"/>
                        <a:pt x="94092" y="262369"/>
                      </a:cubicBezTo>
                      <a:cubicBezTo>
                        <a:pt x="123993" y="253499"/>
                        <a:pt x="142646" y="239874"/>
                        <a:pt x="149139" y="221769"/>
                      </a:cubicBezTo>
                      <a:cubicBezTo>
                        <a:pt x="170353" y="162699"/>
                        <a:pt x="69586" y="59098"/>
                        <a:pt x="28895" y="24076"/>
                      </a:cubicBezTo>
                      <a:cubicBezTo>
                        <a:pt x="23226" y="19138"/>
                        <a:pt x="22494" y="10543"/>
                        <a:pt x="27432" y="4782"/>
                      </a:cubicBezTo>
                      <a:cubicBezTo>
                        <a:pt x="32461" y="-979"/>
                        <a:pt x="41057" y="-1619"/>
                        <a:pt x="46817" y="3319"/>
                      </a:cubicBezTo>
                      <a:cubicBezTo>
                        <a:pt x="63276" y="17401"/>
                        <a:pt x="206380" y="143862"/>
                        <a:pt x="174925" y="231096"/>
                      </a:cubicBezTo>
                      <a:close/>
                    </a:path>
                  </a:pathLst>
                </a:custGeom>
                <a:solidFill>
                  <a:srgbClr val="4D4D4D"/>
                </a:solidFill>
                <a:ln w="9144" cap="flat">
                  <a:noFill/>
                  <a:prstDash val="solid"/>
                  <a:miter/>
                </a:ln>
              </p:spPr>
              <p:txBody>
                <a:bodyPr rtlCol="0" anchor="ctr"/>
                <a:lstStyle/>
                <a:p>
                  <a:endParaRPr lang="en-US" dirty="0"/>
                </a:p>
              </p:txBody>
            </p:sp>
          </p:grpSp>
        </p:grpSp>
        <p:grpSp>
          <p:nvGrpSpPr>
            <p:cNvPr id="35" name="Group 34">
              <a:extLst>
                <a:ext uri="{FF2B5EF4-FFF2-40B4-BE49-F238E27FC236}">
                  <a16:creationId xmlns:a16="http://schemas.microsoft.com/office/drawing/2014/main" id="{D3080EF2-B78E-4FD7-B521-BAB1800E9D77}"/>
                </a:ext>
              </a:extLst>
            </p:cNvPr>
            <p:cNvGrpSpPr/>
            <p:nvPr/>
          </p:nvGrpSpPr>
          <p:grpSpPr>
            <a:xfrm>
              <a:off x="7281455" y="2367551"/>
              <a:ext cx="567419" cy="2275615"/>
              <a:chOff x="3352237" y="2026348"/>
              <a:chExt cx="567419" cy="2275615"/>
            </a:xfrm>
          </p:grpSpPr>
          <p:sp>
            <p:nvSpPr>
              <p:cNvPr id="36" name="Oval 35">
                <a:extLst>
                  <a:ext uri="{FF2B5EF4-FFF2-40B4-BE49-F238E27FC236}">
                    <a16:creationId xmlns:a16="http://schemas.microsoft.com/office/drawing/2014/main" id="{A5F3C2F5-9234-42F8-9185-9D3108EBFB49}"/>
                  </a:ext>
                </a:extLst>
              </p:cNvPr>
              <p:cNvSpPr/>
              <p:nvPr/>
            </p:nvSpPr>
            <p:spPr>
              <a:xfrm>
                <a:off x="3352237" y="2026348"/>
                <a:ext cx="557261" cy="53737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9FCA604C-7CD5-4AB8-BB1F-BEDD1E685865}"/>
                  </a:ext>
                </a:extLst>
              </p:cNvPr>
              <p:cNvSpPr/>
              <p:nvPr/>
            </p:nvSpPr>
            <p:spPr>
              <a:xfrm>
                <a:off x="3421040" y="2082775"/>
                <a:ext cx="419656" cy="407670"/>
              </a:xfrm>
              <a:prstGeom prst="ellipse">
                <a:avLst/>
              </a:prstGeom>
              <a:solidFill>
                <a:schemeClr val="bg1"/>
              </a:solidFill>
              <a:ln w="28575">
                <a:noFill/>
              </a:ln>
              <a:effectLst>
                <a:outerShdw blurRad="762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rPr>
                  <a:t>1</a:t>
                </a:r>
              </a:p>
            </p:txBody>
          </p:sp>
          <p:sp>
            <p:nvSpPr>
              <p:cNvPr id="73" name="Oval 72">
                <a:extLst>
                  <a:ext uri="{FF2B5EF4-FFF2-40B4-BE49-F238E27FC236}">
                    <a16:creationId xmlns:a16="http://schemas.microsoft.com/office/drawing/2014/main" id="{D6172804-E4ED-42D8-8225-B8D6611401A8}"/>
                  </a:ext>
                </a:extLst>
              </p:cNvPr>
              <p:cNvSpPr/>
              <p:nvPr/>
            </p:nvSpPr>
            <p:spPr>
              <a:xfrm>
                <a:off x="3362396" y="2619406"/>
                <a:ext cx="557260" cy="53737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FF2B5EF4-FFF2-40B4-BE49-F238E27FC236}">
                    <a16:creationId xmlns:a16="http://schemas.microsoft.com/office/drawing/2014/main" id="{B77C1407-DD95-4B1D-A99A-6B345A8185F1}"/>
                  </a:ext>
                </a:extLst>
              </p:cNvPr>
              <p:cNvSpPr/>
              <p:nvPr/>
            </p:nvSpPr>
            <p:spPr>
              <a:xfrm>
                <a:off x="3430448" y="2683333"/>
                <a:ext cx="419655" cy="407669"/>
              </a:xfrm>
              <a:prstGeom prst="ellipse">
                <a:avLst/>
              </a:prstGeom>
              <a:solidFill>
                <a:schemeClr val="bg1"/>
              </a:solidFill>
              <a:ln w="28575">
                <a:noFill/>
              </a:ln>
              <a:effectLst>
                <a:outerShdw blurRad="762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rPr>
                  <a:t>2</a:t>
                </a:r>
              </a:p>
            </p:txBody>
          </p:sp>
          <p:sp>
            <p:nvSpPr>
              <p:cNvPr id="77" name="Oval 76">
                <a:extLst>
                  <a:ext uri="{FF2B5EF4-FFF2-40B4-BE49-F238E27FC236}">
                    <a16:creationId xmlns:a16="http://schemas.microsoft.com/office/drawing/2014/main" id="{552BFB26-1179-41FD-8832-7F390DFCF326}"/>
                  </a:ext>
                </a:extLst>
              </p:cNvPr>
              <p:cNvSpPr/>
              <p:nvPr/>
            </p:nvSpPr>
            <p:spPr>
              <a:xfrm>
                <a:off x="3352237" y="3764591"/>
                <a:ext cx="557260" cy="53737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D076720E-4C92-434A-BB8C-84EAF5E851D0}"/>
                  </a:ext>
                </a:extLst>
              </p:cNvPr>
              <p:cNvSpPr/>
              <p:nvPr/>
            </p:nvSpPr>
            <p:spPr>
              <a:xfrm>
                <a:off x="3430448" y="3829442"/>
                <a:ext cx="419655" cy="407669"/>
              </a:xfrm>
              <a:prstGeom prst="ellipse">
                <a:avLst/>
              </a:prstGeom>
              <a:solidFill>
                <a:schemeClr val="bg1"/>
              </a:solidFill>
              <a:ln w="28575">
                <a:noFill/>
              </a:ln>
              <a:effectLst>
                <a:outerShdw blurRad="762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rPr>
                  <a:t>1</a:t>
                </a:r>
              </a:p>
            </p:txBody>
          </p:sp>
          <p:sp>
            <p:nvSpPr>
              <p:cNvPr id="79" name="Oval 78">
                <a:extLst>
                  <a:ext uri="{FF2B5EF4-FFF2-40B4-BE49-F238E27FC236}">
                    <a16:creationId xmlns:a16="http://schemas.microsoft.com/office/drawing/2014/main" id="{A4410952-9B21-46B5-82AD-33861383E9CF}"/>
                  </a:ext>
                </a:extLst>
              </p:cNvPr>
              <p:cNvSpPr/>
              <p:nvPr/>
            </p:nvSpPr>
            <p:spPr>
              <a:xfrm>
                <a:off x="3421043" y="2082077"/>
                <a:ext cx="419656" cy="407670"/>
              </a:xfrm>
              <a:prstGeom prst="ellipse">
                <a:avLst/>
              </a:prstGeom>
              <a:solidFill>
                <a:schemeClr val="bg1"/>
              </a:solidFill>
              <a:ln w="28575">
                <a:noFill/>
              </a:ln>
              <a:effectLst>
                <a:outerShdw blurRad="762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50000"/>
                      </a:schemeClr>
                    </a:solidFill>
                  </a:rPr>
                  <a:t>1</a:t>
                </a:r>
              </a:p>
            </p:txBody>
          </p:sp>
        </p:grpSp>
        <p:sp>
          <p:nvSpPr>
            <p:cNvPr id="49" name="TextBox 48">
              <a:extLst>
                <a:ext uri="{FF2B5EF4-FFF2-40B4-BE49-F238E27FC236}">
                  <a16:creationId xmlns:a16="http://schemas.microsoft.com/office/drawing/2014/main" id="{1CFE48EF-46FA-4650-9749-9347D18CB848}"/>
                </a:ext>
              </a:extLst>
            </p:cNvPr>
            <p:cNvSpPr txBox="1"/>
            <p:nvPr/>
          </p:nvSpPr>
          <p:spPr>
            <a:xfrm>
              <a:off x="6597828" y="1817203"/>
              <a:ext cx="2481770" cy="523220"/>
            </a:xfrm>
            <a:prstGeom prst="rect">
              <a:avLst/>
            </a:prstGeom>
            <a:noFill/>
          </p:spPr>
          <p:txBody>
            <a:bodyPr wrap="none" rtlCol="0">
              <a:spAutoFit/>
            </a:bodyPr>
            <a:lstStyle/>
            <a:p>
              <a:r>
                <a:rPr lang="en-US" sz="2800" b="1" dirty="0">
                  <a:solidFill>
                    <a:schemeClr val="bg1">
                      <a:lumMod val="50000"/>
                    </a:schemeClr>
                  </a:solidFill>
                </a:rPr>
                <a:t>PRESENTED BY:</a:t>
              </a:r>
            </a:p>
          </p:txBody>
        </p:sp>
        <p:grpSp>
          <p:nvGrpSpPr>
            <p:cNvPr id="53" name="Group 52">
              <a:extLst>
                <a:ext uri="{FF2B5EF4-FFF2-40B4-BE49-F238E27FC236}">
                  <a16:creationId xmlns:a16="http://schemas.microsoft.com/office/drawing/2014/main" id="{0D17DB2F-221F-444A-A83C-BA3C5B07FE5D}"/>
                </a:ext>
              </a:extLst>
            </p:cNvPr>
            <p:cNvGrpSpPr/>
            <p:nvPr/>
          </p:nvGrpSpPr>
          <p:grpSpPr>
            <a:xfrm>
              <a:off x="7838715" y="2377221"/>
              <a:ext cx="3170457" cy="2228090"/>
              <a:chOff x="7957082" y="844659"/>
              <a:chExt cx="3170457" cy="2228090"/>
            </a:xfrm>
          </p:grpSpPr>
          <p:sp>
            <p:nvSpPr>
              <p:cNvPr id="55" name="TextBox 54">
                <a:extLst>
                  <a:ext uri="{FF2B5EF4-FFF2-40B4-BE49-F238E27FC236}">
                    <a16:creationId xmlns:a16="http://schemas.microsoft.com/office/drawing/2014/main" id="{7CA2F9F6-0A66-4AB9-973D-F24C1C7AF378}"/>
                  </a:ext>
                </a:extLst>
              </p:cNvPr>
              <p:cNvSpPr txBox="1"/>
              <p:nvPr/>
            </p:nvSpPr>
            <p:spPr>
              <a:xfrm>
                <a:off x="7967240" y="844659"/>
                <a:ext cx="2341539" cy="461665"/>
              </a:xfrm>
              <a:prstGeom prst="rect">
                <a:avLst/>
              </a:prstGeom>
              <a:noFill/>
            </p:spPr>
            <p:txBody>
              <a:bodyPr wrap="none" rtlCol="0">
                <a:spAutoFit/>
              </a:bodyPr>
              <a:lstStyle/>
              <a:p>
                <a:r>
                  <a:rPr lang="en-US" sz="2400" b="1" dirty="0">
                    <a:solidFill>
                      <a:schemeClr val="bg1">
                        <a:lumMod val="50000"/>
                      </a:schemeClr>
                    </a:solidFill>
                  </a:rPr>
                  <a:t>SYEDA ALIZA ALI </a:t>
                </a:r>
              </a:p>
            </p:txBody>
          </p:sp>
          <p:sp>
            <p:nvSpPr>
              <p:cNvPr id="72" name="TextBox 71">
                <a:extLst>
                  <a:ext uri="{FF2B5EF4-FFF2-40B4-BE49-F238E27FC236}">
                    <a16:creationId xmlns:a16="http://schemas.microsoft.com/office/drawing/2014/main" id="{5ED69D6D-A20F-446A-B5F7-0D19E5205941}"/>
                  </a:ext>
                </a:extLst>
              </p:cNvPr>
              <p:cNvSpPr txBox="1"/>
              <p:nvPr/>
            </p:nvSpPr>
            <p:spPr>
              <a:xfrm>
                <a:off x="7957082" y="1480887"/>
                <a:ext cx="3015569" cy="461665"/>
              </a:xfrm>
              <a:prstGeom prst="rect">
                <a:avLst/>
              </a:prstGeom>
              <a:noFill/>
            </p:spPr>
            <p:txBody>
              <a:bodyPr wrap="none" rtlCol="0">
                <a:spAutoFit/>
              </a:bodyPr>
              <a:lstStyle/>
              <a:p>
                <a:r>
                  <a:rPr lang="en-US" sz="2400" b="1" dirty="0">
                    <a:solidFill>
                      <a:schemeClr val="bg1">
                        <a:lumMod val="50000"/>
                      </a:schemeClr>
                    </a:solidFill>
                  </a:rPr>
                  <a:t>MUHAMMAD AHMED</a:t>
                </a:r>
              </a:p>
            </p:txBody>
          </p:sp>
          <p:sp>
            <p:nvSpPr>
              <p:cNvPr id="76" name="TextBox 75">
                <a:extLst>
                  <a:ext uri="{FF2B5EF4-FFF2-40B4-BE49-F238E27FC236}">
                    <a16:creationId xmlns:a16="http://schemas.microsoft.com/office/drawing/2014/main" id="{75FD2FF3-5EA9-4913-8701-C208964DFEC7}"/>
                  </a:ext>
                </a:extLst>
              </p:cNvPr>
              <p:cNvSpPr txBox="1"/>
              <p:nvPr/>
            </p:nvSpPr>
            <p:spPr>
              <a:xfrm>
                <a:off x="7993155" y="2611084"/>
                <a:ext cx="3134384" cy="461665"/>
              </a:xfrm>
              <a:prstGeom prst="rect">
                <a:avLst/>
              </a:prstGeom>
              <a:noFill/>
            </p:spPr>
            <p:txBody>
              <a:bodyPr wrap="none" rtlCol="0">
                <a:spAutoFit/>
              </a:bodyPr>
              <a:lstStyle/>
              <a:p>
                <a:r>
                  <a:rPr lang="en-US" sz="2400" b="1" dirty="0">
                    <a:solidFill>
                      <a:schemeClr val="bg1">
                        <a:lumMod val="50000"/>
                      </a:schemeClr>
                    </a:solidFill>
                  </a:rPr>
                  <a:t>Ma’am Maryam Shaikh</a:t>
                </a:r>
              </a:p>
            </p:txBody>
          </p:sp>
        </p:grpSp>
        <p:sp>
          <p:nvSpPr>
            <p:cNvPr id="75" name="TextBox 74">
              <a:extLst>
                <a:ext uri="{FF2B5EF4-FFF2-40B4-BE49-F238E27FC236}">
                  <a16:creationId xmlns:a16="http://schemas.microsoft.com/office/drawing/2014/main" id="{96E87A18-BB0C-4D77-B3A4-C5DCA6D3D50D}"/>
                </a:ext>
              </a:extLst>
            </p:cNvPr>
            <p:cNvSpPr txBox="1"/>
            <p:nvPr/>
          </p:nvSpPr>
          <p:spPr>
            <a:xfrm>
              <a:off x="6598060" y="3563616"/>
              <a:ext cx="2553456" cy="523220"/>
            </a:xfrm>
            <a:prstGeom prst="rect">
              <a:avLst/>
            </a:prstGeom>
            <a:noFill/>
          </p:spPr>
          <p:txBody>
            <a:bodyPr wrap="none" rtlCol="0">
              <a:spAutoFit/>
            </a:bodyPr>
            <a:lstStyle/>
            <a:p>
              <a:r>
                <a:rPr lang="en-US" sz="2800" b="1" dirty="0">
                  <a:solidFill>
                    <a:schemeClr val="bg1">
                      <a:lumMod val="50000"/>
                    </a:schemeClr>
                  </a:solidFill>
                </a:rPr>
                <a:t>SUBMITTED TO:</a:t>
              </a:r>
            </a:p>
          </p:txBody>
        </p:sp>
      </p:grpSp>
      <p:sp>
        <p:nvSpPr>
          <p:cNvPr id="48" name="Title 3">
            <a:extLst>
              <a:ext uri="{FF2B5EF4-FFF2-40B4-BE49-F238E27FC236}">
                <a16:creationId xmlns:a16="http://schemas.microsoft.com/office/drawing/2014/main" id="{1A37C803-2A03-4362-8629-E6B761175CE3}"/>
              </a:ext>
            </a:extLst>
          </p:cNvPr>
          <p:cNvSpPr txBox="1">
            <a:spLocks/>
          </p:cNvSpPr>
          <p:nvPr/>
        </p:nvSpPr>
        <p:spPr>
          <a:xfrm>
            <a:off x="1161970" y="1167407"/>
            <a:ext cx="10515600" cy="76809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lumMod val="50000"/>
                  </a:schemeClr>
                </a:solidFill>
                <a:latin typeface="+mj-lt"/>
                <a:ea typeface="+mj-ea"/>
                <a:cs typeface="+mj-cs"/>
              </a:defRPr>
            </a:lvl1pPr>
          </a:lstStyle>
          <a:p>
            <a:r>
              <a:rPr lang="en-US" b="1" dirty="0">
                <a:solidFill>
                  <a:schemeClr val="bg2">
                    <a:lumMod val="50000"/>
                  </a:schemeClr>
                </a:solidFill>
              </a:rPr>
              <a:t>CYBER SECURITY</a:t>
            </a:r>
          </a:p>
        </p:txBody>
      </p:sp>
    </p:spTree>
    <p:extLst>
      <p:ext uri="{BB962C8B-B14F-4D97-AF65-F5344CB8AC3E}">
        <p14:creationId xmlns:p14="http://schemas.microsoft.com/office/powerpoint/2010/main" val="1341656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90069B11-FA1F-4E5B-9A73-52EA28D6EF24}"/>
              </a:ext>
            </a:extLst>
          </p:cNvPr>
          <p:cNvGrpSpPr/>
          <p:nvPr/>
        </p:nvGrpSpPr>
        <p:grpSpPr>
          <a:xfrm>
            <a:off x="493059" y="616624"/>
            <a:ext cx="11537576" cy="5013212"/>
            <a:chOff x="1321170" y="788261"/>
            <a:chExt cx="10223061" cy="5319922"/>
          </a:xfrm>
        </p:grpSpPr>
        <p:pic>
          <p:nvPicPr>
            <p:cNvPr id="5" name="Graphic 4">
              <a:extLst>
                <a:ext uri="{FF2B5EF4-FFF2-40B4-BE49-F238E27FC236}">
                  <a16:creationId xmlns:a16="http://schemas.microsoft.com/office/drawing/2014/main" id="{A6934EC3-A7F2-436B-8370-C1D96E1B7F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1625" y="1036322"/>
              <a:ext cx="9972606" cy="4923318"/>
            </a:xfrm>
            <a:prstGeom prst="rect">
              <a:avLst/>
            </a:prstGeom>
          </p:spPr>
        </p:pic>
        <p:grpSp>
          <p:nvGrpSpPr>
            <p:cNvPr id="6" name="Graphic 7">
              <a:extLst>
                <a:ext uri="{FF2B5EF4-FFF2-40B4-BE49-F238E27FC236}">
                  <a16:creationId xmlns:a16="http://schemas.microsoft.com/office/drawing/2014/main" id="{73D98710-EA20-4B2C-B9C1-7E9EA5A5418E}"/>
                </a:ext>
              </a:extLst>
            </p:cNvPr>
            <p:cNvGrpSpPr/>
            <p:nvPr/>
          </p:nvGrpSpPr>
          <p:grpSpPr>
            <a:xfrm>
              <a:off x="1321170" y="788261"/>
              <a:ext cx="4117146" cy="5319922"/>
              <a:chOff x="4038630" y="863565"/>
              <a:chExt cx="4117146" cy="5319922"/>
            </a:xfrm>
          </p:grpSpPr>
          <p:sp>
            <p:nvSpPr>
              <p:cNvPr id="7" name="Freeform: Shape 6">
                <a:extLst>
                  <a:ext uri="{FF2B5EF4-FFF2-40B4-BE49-F238E27FC236}">
                    <a16:creationId xmlns:a16="http://schemas.microsoft.com/office/drawing/2014/main" id="{8E02EDFE-D489-4890-8F14-F124ED46D9D7}"/>
                  </a:ext>
                </a:extLst>
              </p:cNvPr>
              <p:cNvSpPr/>
              <p:nvPr/>
            </p:nvSpPr>
            <p:spPr>
              <a:xfrm>
                <a:off x="4090903" y="3969725"/>
                <a:ext cx="4064873" cy="2213762"/>
              </a:xfrm>
              <a:custGeom>
                <a:avLst/>
                <a:gdLst>
                  <a:gd name="connsiteX0" fmla="*/ 2390973 w 4064873"/>
                  <a:gd name="connsiteY0" fmla="*/ 0 h 2213762"/>
                  <a:gd name="connsiteX1" fmla="*/ 4064874 w 4064873"/>
                  <a:gd name="connsiteY1" fmla="*/ 877916 h 2213762"/>
                  <a:gd name="connsiteX2" fmla="*/ 1771559 w 4064873"/>
                  <a:gd name="connsiteY2" fmla="*/ 2213762 h 2213762"/>
                  <a:gd name="connsiteX3" fmla="*/ 0 w 4064873"/>
                  <a:gd name="connsiteY3" fmla="*/ 1298997 h 2213762"/>
                </a:gdLst>
                <a:ahLst/>
                <a:cxnLst>
                  <a:cxn ang="0">
                    <a:pos x="connsiteX0" y="connsiteY0"/>
                  </a:cxn>
                  <a:cxn ang="0">
                    <a:pos x="connsiteX1" y="connsiteY1"/>
                  </a:cxn>
                  <a:cxn ang="0">
                    <a:pos x="connsiteX2" y="connsiteY2"/>
                  </a:cxn>
                  <a:cxn ang="0">
                    <a:pos x="connsiteX3" y="connsiteY3"/>
                  </a:cxn>
                </a:cxnLst>
                <a:rect l="l" t="t" r="r" b="b"/>
                <a:pathLst>
                  <a:path w="4064873" h="2213762">
                    <a:moveTo>
                      <a:pt x="2390973" y="0"/>
                    </a:moveTo>
                    <a:lnTo>
                      <a:pt x="4064874" y="877916"/>
                    </a:lnTo>
                    <a:lnTo>
                      <a:pt x="1771559" y="2213762"/>
                    </a:lnTo>
                    <a:lnTo>
                      <a:pt x="0" y="1298997"/>
                    </a:lnTo>
                    <a:close/>
                  </a:path>
                </a:pathLst>
              </a:custGeom>
              <a:solidFill>
                <a:schemeClr val="bg1">
                  <a:lumMod val="65000"/>
                </a:schemeClr>
              </a:solidFill>
              <a:ln w="9144"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7172617D-6E04-47DC-A6BF-249E04DECE68}"/>
                  </a:ext>
                </a:extLst>
              </p:cNvPr>
              <p:cNvSpPr/>
              <p:nvPr/>
            </p:nvSpPr>
            <p:spPr>
              <a:xfrm>
                <a:off x="4379945" y="3932875"/>
                <a:ext cx="3325124" cy="1972635"/>
              </a:xfrm>
              <a:custGeom>
                <a:avLst/>
                <a:gdLst>
                  <a:gd name="connsiteX0" fmla="*/ 2285543 w 3325124"/>
                  <a:gd name="connsiteY0" fmla="*/ 0 h 1972635"/>
                  <a:gd name="connsiteX1" fmla="*/ 254843 w 3325124"/>
                  <a:gd name="connsiteY1" fmla="*/ 158100 h 1972635"/>
                  <a:gd name="connsiteX2" fmla="*/ 0 w 3325124"/>
                  <a:gd name="connsiteY2" fmla="*/ 1342065 h 1972635"/>
                  <a:gd name="connsiteX3" fmla="*/ 1031809 w 3325124"/>
                  <a:gd name="connsiteY3" fmla="*/ 1972635 h 1972635"/>
                  <a:gd name="connsiteX4" fmla="*/ 3325124 w 3325124"/>
                  <a:gd name="connsiteY4" fmla="*/ 636788 h 1972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124" h="1972635">
                    <a:moveTo>
                      <a:pt x="2285543" y="0"/>
                    </a:moveTo>
                    <a:lnTo>
                      <a:pt x="254843" y="158100"/>
                    </a:lnTo>
                    <a:lnTo>
                      <a:pt x="0" y="1342065"/>
                    </a:lnTo>
                    <a:lnTo>
                      <a:pt x="1031809" y="1972635"/>
                    </a:lnTo>
                    <a:lnTo>
                      <a:pt x="3325124" y="636788"/>
                    </a:lnTo>
                    <a:close/>
                  </a:path>
                </a:pathLst>
              </a:custGeom>
              <a:solidFill>
                <a:srgbClr val="D0D4D7"/>
              </a:solidFill>
              <a:ln w="9144" cap="flat">
                <a:noFill/>
                <a:prstDash val="solid"/>
                <a:miter/>
              </a:ln>
            </p:spPr>
            <p:txBody>
              <a:bodyPr rtlCol="0" anchor="ctr"/>
              <a:lstStyle/>
              <a:p>
                <a:endParaRPr lang="en-US" dirty="0"/>
              </a:p>
            </p:txBody>
          </p:sp>
          <p:grpSp>
            <p:nvGrpSpPr>
              <p:cNvPr id="9" name="Graphic 7">
                <a:extLst>
                  <a:ext uri="{FF2B5EF4-FFF2-40B4-BE49-F238E27FC236}">
                    <a16:creationId xmlns:a16="http://schemas.microsoft.com/office/drawing/2014/main" id="{DA238BDC-69F2-4A0D-8AF9-98947875AAA6}"/>
                  </a:ext>
                </a:extLst>
              </p:cNvPr>
              <p:cNvGrpSpPr/>
              <p:nvPr/>
            </p:nvGrpSpPr>
            <p:grpSpPr>
              <a:xfrm>
                <a:off x="4388723" y="3957746"/>
                <a:ext cx="2285634" cy="1342064"/>
                <a:chOff x="4388723" y="3957746"/>
                <a:chExt cx="2285634" cy="1342064"/>
              </a:xfrm>
              <a:solidFill>
                <a:srgbClr val="B3B3B3"/>
              </a:solidFill>
            </p:grpSpPr>
            <p:sp>
              <p:nvSpPr>
                <p:cNvPr id="33" name="Freeform: Shape 32">
                  <a:extLst>
                    <a:ext uri="{FF2B5EF4-FFF2-40B4-BE49-F238E27FC236}">
                      <a16:creationId xmlns:a16="http://schemas.microsoft.com/office/drawing/2014/main" id="{C4457897-7854-4609-A89B-737C529B0A4F}"/>
                    </a:ext>
                  </a:extLst>
                </p:cNvPr>
                <p:cNvSpPr/>
                <p:nvPr/>
              </p:nvSpPr>
              <p:spPr>
                <a:xfrm>
                  <a:off x="6306952" y="3957746"/>
                  <a:ext cx="367405" cy="1029614"/>
                </a:xfrm>
                <a:custGeom>
                  <a:avLst/>
                  <a:gdLst>
                    <a:gd name="connsiteX0" fmla="*/ 367406 w 367405"/>
                    <a:gd name="connsiteY0" fmla="*/ 0 h 1029614"/>
                    <a:gd name="connsiteX1" fmla="*/ 0 w 367405"/>
                    <a:gd name="connsiteY1" fmla="*/ 1029614 h 1029614"/>
                    <a:gd name="connsiteX2" fmla="*/ 337139 w 367405"/>
                    <a:gd name="connsiteY2" fmla="*/ 2378 h 1029614"/>
                  </a:gdLst>
                  <a:ahLst/>
                  <a:cxnLst>
                    <a:cxn ang="0">
                      <a:pos x="connsiteX0" y="connsiteY0"/>
                    </a:cxn>
                    <a:cxn ang="0">
                      <a:pos x="connsiteX1" y="connsiteY1"/>
                    </a:cxn>
                    <a:cxn ang="0">
                      <a:pos x="connsiteX2" y="connsiteY2"/>
                    </a:cxn>
                  </a:cxnLst>
                  <a:rect l="l" t="t" r="r" b="b"/>
                  <a:pathLst>
                    <a:path w="367405" h="1029614">
                      <a:moveTo>
                        <a:pt x="367406" y="0"/>
                      </a:moveTo>
                      <a:lnTo>
                        <a:pt x="0" y="1029614"/>
                      </a:lnTo>
                      <a:lnTo>
                        <a:pt x="337139" y="2378"/>
                      </a:lnTo>
                      <a:close/>
                    </a:path>
                  </a:pathLst>
                </a:custGeom>
                <a:solidFill>
                  <a:srgbClr val="B3B3B3"/>
                </a:solidFill>
                <a:ln w="9144"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745532-6760-4D57-AACE-48C6C49FF135}"/>
                    </a:ext>
                  </a:extLst>
                </p:cNvPr>
                <p:cNvSpPr/>
                <p:nvPr/>
              </p:nvSpPr>
              <p:spPr>
                <a:xfrm>
                  <a:off x="4388723" y="5223733"/>
                  <a:ext cx="672175" cy="76078"/>
                </a:xfrm>
                <a:custGeom>
                  <a:avLst/>
                  <a:gdLst>
                    <a:gd name="connsiteX0" fmla="*/ 0 w 672175"/>
                    <a:gd name="connsiteY0" fmla="*/ 76078 h 76078"/>
                    <a:gd name="connsiteX1" fmla="*/ 4298 w 672175"/>
                    <a:gd name="connsiteY1" fmla="*/ 56419 h 76078"/>
                    <a:gd name="connsiteX2" fmla="*/ 672175 w 672175"/>
                    <a:gd name="connsiteY2" fmla="*/ 0 h 76078"/>
                  </a:gdLst>
                  <a:ahLst/>
                  <a:cxnLst>
                    <a:cxn ang="0">
                      <a:pos x="connsiteX0" y="connsiteY0"/>
                    </a:cxn>
                    <a:cxn ang="0">
                      <a:pos x="connsiteX1" y="connsiteY1"/>
                    </a:cxn>
                    <a:cxn ang="0">
                      <a:pos x="connsiteX2" y="connsiteY2"/>
                    </a:cxn>
                  </a:cxnLst>
                  <a:rect l="l" t="t" r="r" b="b"/>
                  <a:pathLst>
                    <a:path w="672175" h="76078">
                      <a:moveTo>
                        <a:pt x="0" y="76078"/>
                      </a:moveTo>
                      <a:lnTo>
                        <a:pt x="4298" y="56419"/>
                      </a:lnTo>
                      <a:lnTo>
                        <a:pt x="672175" y="0"/>
                      </a:lnTo>
                      <a:close/>
                    </a:path>
                  </a:pathLst>
                </a:custGeom>
                <a:solidFill>
                  <a:srgbClr val="B3B3B3"/>
                </a:solidFill>
                <a:ln w="9144" cap="flat">
                  <a:noFill/>
                  <a:prstDash val="solid"/>
                  <a:miter/>
                </a:ln>
              </p:spPr>
              <p:txBody>
                <a:bodyPr rtlCol="0" anchor="ctr"/>
                <a:lstStyle/>
                <a:p>
                  <a:endParaRPr lang="en-US" dirty="0"/>
                </a:p>
              </p:txBody>
            </p:sp>
          </p:grpSp>
          <p:sp>
            <p:nvSpPr>
              <p:cNvPr id="10" name="Freeform: Shape 9">
                <a:extLst>
                  <a:ext uri="{FF2B5EF4-FFF2-40B4-BE49-F238E27FC236}">
                    <a16:creationId xmlns:a16="http://schemas.microsoft.com/office/drawing/2014/main" id="{8D90B6D8-D182-4DAE-B9ED-37657D830281}"/>
                  </a:ext>
                </a:extLst>
              </p:cNvPr>
              <p:cNvSpPr/>
              <p:nvPr/>
            </p:nvSpPr>
            <p:spPr>
              <a:xfrm>
                <a:off x="4488942" y="4009958"/>
                <a:ext cx="2686598" cy="1434510"/>
              </a:xfrm>
              <a:custGeom>
                <a:avLst/>
                <a:gdLst>
                  <a:gd name="connsiteX0" fmla="*/ 1666768 w 2686598"/>
                  <a:gd name="connsiteY0" fmla="*/ 0 h 1434510"/>
                  <a:gd name="connsiteX1" fmla="*/ 2686599 w 2686598"/>
                  <a:gd name="connsiteY1" fmla="*/ 457017 h 1434510"/>
                  <a:gd name="connsiteX2" fmla="*/ 996970 w 2686598"/>
                  <a:gd name="connsiteY2" fmla="*/ 1434511 h 1434510"/>
                  <a:gd name="connsiteX3" fmla="*/ 0 w 2686598"/>
                  <a:gd name="connsiteY3" fmla="*/ 995690 h 1434510"/>
                </a:gdLst>
                <a:ahLst/>
                <a:cxnLst>
                  <a:cxn ang="0">
                    <a:pos x="connsiteX0" y="connsiteY0"/>
                  </a:cxn>
                  <a:cxn ang="0">
                    <a:pos x="connsiteX1" y="connsiteY1"/>
                  </a:cxn>
                  <a:cxn ang="0">
                    <a:pos x="connsiteX2" y="connsiteY2"/>
                  </a:cxn>
                  <a:cxn ang="0">
                    <a:pos x="connsiteX3" y="connsiteY3"/>
                  </a:cxn>
                </a:cxnLst>
                <a:rect l="l" t="t" r="r" b="b"/>
                <a:pathLst>
                  <a:path w="2686598" h="1434510">
                    <a:moveTo>
                      <a:pt x="1666768" y="0"/>
                    </a:moveTo>
                    <a:lnTo>
                      <a:pt x="2686599" y="457017"/>
                    </a:lnTo>
                    <a:lnTo>
                      <a:pt x="996970" y="1434511"/>
                    </a:lnTo>
                    <a:lnTo>
                      <a:pt x="0" y="995690"/>
                    </a:lnTo>
                    <a:close/>
                  </a:path>
                </a:pathLst>
              </a:custGeom>
              <a:solidFill>
                <a:srgbClr val="4D4D4D"/>
              </a:solidFill>
              <a:ln w="9144" cap="flat">
                <a:noFill/>
                <a:prstDash val="solid"/>
                <a:miter/>
              </a:ln>
            </p:spPr>
            <p:txBody>
              <a:bodyPr rtlCol="0" anchor="ctr"/>
              <a:lstStyle/>
              <a:p>
                <a:endParaRPr lang="en-US" dirty="0"/>
              </a:p>
            </p:txBody>
          </p:sp>
          <p:grpSp>
            <p:nvGrpSpPr>
              <p:cNvPr id="11" name="Graphic 7">
                <a:extLst>
                  <a:ext uri="{FF2B5EF4-FFF2-40B4-BE49-F238E27FC236}">
                    <a16:creationId xmlns:a16="http://schemas.microsoft.com/office/drawing/2014/main" id="{6DAA1934-0A35-4D9C-8E5F-76F82E22707B}"/>
                  </a:ext>
                </a:extLst>
              </p:cNvPr>
              <p:cNvGrpSpPr/>
              <p:nvPr/>
            </p:nvGrpSpPr>
            <p:grpSpPr>
              <a:xfrm>
                <a:off x="4038630" y="1814555"/>
                <a:ext cx="3145779" cy="3654786"/>
                <a:chOff x="4038630" y="1814555"/>
                <a:chExt cx="3145779" cy="3654786"/>
              </a:xfrm>
            </p:grpSpPr>
            <p:grpSp>
              <p:nvGrpSpPr>
                <p:cNvPr id="23" name="Graphic 7">
                  <a:extLst>
                    <a:ext uri="{FF2B5EF4-FFF2-40B4-BE49-F238E27FC236}">
                      <a16:creationId xmlns:a16="http://schemas.microsoft.com/office/drawing/2014/main" id="{08ADBAED-01BE-4FF7-96E7-628F5537F536}"/>
                    </a:ext>
                  </a:extLst>
                </p:cNvPr>
                <p:cNvGrpSpPr/>
                <p:nvPr/>
              </p:nvGrpSpPr>
              <p:grpSpPr>
                <a:xfrm>
                  <a:off x="4559233" y="1814555"/>
                  <a:ext cx="1052317" cy="2143199"/>
                  <a:chOff x="4559233" y="1814555"/>
                  <a:chExt cx="1052317" cy="2143199"/>
                </a:xfrm>
              </p:grpSpPr>
              <p:grpSp>
                <p:nvGrpSpPr>
                  <p:cNvPr id="25" name="Graphic 7">
                    <a:extLst>
                      <a:ext uri="{FF2B5EF4-FFF2-40B4-BE49-F238E27FC236}">
                        <a16:creationId xmlns:a16="http://schemas.microsoft.com/office/drawing/2014/main" id="{E72B1218-8BB0-4D32-9449-0D2F03BB1716}"/>
                      </a:ext>
                    </a:extLst>
                  </p:cNvPr>
                  <p:cNvGrpSpPr/>
                  <p:nvPr/>
                </p:nvGrpSpPr>
                <p:grpSpPr>
                  <a:xfrm>
                    <a:off x="4559233" y="2144582"/>
                    <a:ext cx="1052317" cy="1813171"/>
                    <a:chOff x="4559233" y="2144582"/>
                    <a:chExt cx="1052317" cy="1813171"/>
                  </a:xfrm>
                </p:grpSpPr>
                <p:sp>
                  <p:nvSpPr>
                    <p:cNvPr id="29" name="Freeform: Shape 28">
                      <a:extLst>
                        <a:ext uri="{FF2B5EF4-FFF2-40B4-BE49-F238E27FC236}">
                          <a16:creationId xmlns:a16="http://schemas.microsoft.com/office/drawing/2014/main" id="{6100A0DB-7FB3-4293-908C-9BF4A0AE2565}"/>
                        </a:ext>
                      </a:extLst>
                    </p:cNvPr>
                    <p:cNvSpPr/>
                    <p:nvPr/>
                  </p:nvSpPr>
                  <p:spPr>
                    <a:xfrm>
                      <a:off x="4559233" y="2144582"/>
                      <a:ext cx="208600" cy="1459565"/>
                    </a:xfrm>
                    <a:custGeom>
                      <a:avLst/>
                      <a:gdLst>
                        <a:gd name="connsiteX0" fmla="*/ 155657 w 208600"/>
                        <a:gd name="connsiteY0" fmla="*/ 1227582 h 1459565"/>
                        <a:gd name="connsiteX1" fmla="*/ 208600 w 208600"/>
                        <a:gd name="connsiteY1" fmla="*/ 1398118 h 1459565"/>
                        <a:gd name="connsiteX2" fmla="*/ 101158 w 208600"/>
                        <a:gd name="connsiteY2" fmla="*/ 1459565 h 1459565"/>
                        <a:gd name="connsiteX3" fmla="*/ 61382 w 208600"/>
                        <a:gd name="connsiteY3" fmla="*/ 1358616 h 1459565"/>
                        <a:gd name="connsiteX4" fmla="*/ 34407 w 208600"/>
                        <a:gd name="connsiteY4" fmla="*/ 1253185 h 1459565"/>
                        <a:gd name="connsiteX5" fmla="*/ 24074 w 208600"/>
                        <a:gd name="connsiteY5" fmla="*/ 1201156 h 1459565"/>
                        <a:gd name="connsiteX6" fmla="*/ 19502 w 208600"/>
                        <a:gd name="connsiteY6" fmla="*/ 1174090 h 1459565"/>
                        <a:gd name="connsiteX7" fmla="*/ 17308 w 208600"/>
                        <a:gd name="connsiteY7" fmla="*/ 1160465 h 1459565"/>
                        <a:gd name="connsiteX8" fmla="*/ 15479 w 208600"/>
                        <a:gd name="connsiteY8" fmla="*/ 1147115 h 1459565"/>
                        <a:gd name="connsiteX9" fmla="*/ 12004 w 208600"/>
                        <a:gd name="connsiteY9" fmla="*/ 1120140 h 1459565"/>
                        <a:gd name="connsiteX10" fmla="*/ 9261 w 208600"/>
                        <a:gd name="connsiteY10" fmla="*/ 1093440 h 1459565"/>
                        <a:gd name="connsiteX11" fmla="*/ 4872 w 208600"/>
                        <a:gd name="connsiteY11" fmla="*/ 1040222 h 1459565"/>
                        <a:gd name="connsiteX12" fmla="*/ 209 w 208600"/>
                        <a:gd name="connsiteY12" fmla="*/ 829361 h 1459565"/>
                        <a:gd name="connsiteX13" fmla="*/ 7250 w 208600"/>
                        <a:gd name="connsiteY13" fmla="*/ 620420 h 1459565"/>
                        <a:gd name="connsiteX14" fmla="*/ 22337 w 208600"/>
                        <a:gd name="connsiteY14" fmla="*/ 412852 h 1459565"/>
                        <a:gd name="connsiteX15" fmla="*/ 43643 w 208600"/>
                        <a:gd name="connsiteY15" fmla="*/ 206289 h 1459565"/>
                        <a:gd name="connsiteX16" fmla="*/ 56353 w 208600"/>
                        <a:gd name="connsiteY16" fmla="*/ 103144 h 1459565"/>
                        <a:gd name="connsiteX17" fmla="*/ 70892 w 208600"/>
                        <a:gd name="connsiteY17" fmla="*/ 0 h 1459565"/>
                        <a:gd name="connsiteX18" fmla="*/ 133071 w 208600"/>
                        <a:gd name="connsiteY18" fmla="*/ 8047 h 1459565"/>
                        <a:gd name="connsiteX19" fmla="*/ 171933 w 208600"/>
                        <a:gd name="connsiteY19" fmla="*/ 13076 h 1459565"/>
                        <a:gd name="connsiteX20" fmla="*/ 162332 w 208600"/>
                        <a:gd name="connsiteY20" fmla="*/ 114849 h 1459565"/>
                        <a:gd name="connsiteX21" fmla="*/ 153462 w 208600"/>
                        <a:gd name="connsiteY21" fmla="*/ 217170 h 1459565"/>
                        <a:gd name="connsiteX22" fmla="*/ 138374 w 208600"/>
                        <a:gd name="connsiteY22" fmla="*/ 421721 h 1459565"/>
                        <a:gd name="connsiteX23" fmla="*/ 127585 w 208600"/>
                        <a:gd name="connsiteY23" fmla="*/ 626181 h 1459565"/>
                        <a:gd name="connsiteX24" fmla="*/ 122830 w 208600"/>
                        <a:gd name="connsiteY24" fmla="*/ 830092 h 1459565"/>
                        <a:gd name="connsiteX25" fmla="*/ 128865 w 208600"/>
                        <a:gd name="connsiteY25" fmla="*/ 1031809 h 1459565"/>
                        <a:gd name="connsiteX26" fmla="*/ 132888 w 208600"/>
                        <a:gd name="connsiteY26" fmla="*/ 1081461 h 1459565"/>
                        <a:gd name="connsiteX27" fmla="*/ 135357 w 208600"/>
                        <a:gd name="connsiteY27" fmla="*/ 1106150 h 1459565"/>
                        <a:gd name="connsiteX28" fmla="*/ 138557 w 208600"/>
                        <a:gd name="connsiteY28" fmla="*/ 1130381 h 1459565"/>
                        <a:gd name="connsiteX29" fmla="*/ 140020 w 208600"/>
                        <a:gd name="connsiteY29" fmla="*/ 1142543 h 1459565"/>
                        <a:gd name="connsiteX30" fmla="*/ 141941 w 208600"/>
                        <a:gd name="connsiteY30" fmla="*/ 1154430 h 1459565"/>
                        <a:gd name="connsiteX31" fmla="*/ 145964 w 208600"/>
                        <a:gd name="connsiteY31" fmla="*/ 1178296 h 1459565"/>
                        <a:gd name="connsiteX32" fmla="*/ 155657 w 208600"/>
                        <a:gd name="connsiteY32" fmla="*/ 1227582 h 1459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8600" h="1459565">
                          <a:moveTo>
                            <a:pt x="155657" y="1227582"/>
                          </a:moveTo>
                          <a:cubicBezTo>
                            <a:pt x="168458" y="1288481"/>
                            <a:pt x="184277" y="1346546"/>
                            <a:pt x="208600" y="1398118"/>
                          </a:cubicBezTo>
                          <a:lnTo>
                            <a:pt x="101158" y="1459565"/>
                          </a:lnTo>
                          <a:cubicBezTo>
                            <a:pt x="84699" y="1426556"/>
                            <a:pt x="72080" y="1392448"/>
                            <a:pt x="61382" y="1358616"/>
                          </a:cubicBezTo>
                          <a:cubicBezTo>
                            <a:pt x="50318" y="1323228"/>
                            <a:pt x="41905" y="1288024"/>
                            <a:pt x="34407" y="1253185"/>
                          </a:cubicBezTo>
                          <a:cubicBezTo>
                            <a:pt x="30658" y="1235720"/>
                            <a:pt x="27366" y="1218438"/>
                            <a:pt x="24074" y="1201156"/>
                          </a:cubicBezTo>
                          <a:lnTo>
                            <a:pt x="19502" y="1174090"/>
                          </a:lnTo>
                          <a:lnTo>
                            <a:pt x="17308" y="1160465"/>
                          </a:lnTo>
                          <a:lnTo>
                            <a:pt x="15479" y="1147115"/>
                          </a:lnTo>
                          <a:lnTo>
                            <a:pt x="12004" y="1120140"/>
                          </a:lnTo>
                          <a:lnTo>
                            <a:pt x="9261" y="1093440"/>
                          </a:lnTo>
                          <a:cubicBezTo>
                            <a:pt x="7250" y="1075609"/>
                            <a:pt x="6335" y="1057961"/>
                            <a:pt x="4872" y="1040222"/>
                          </a:cubicBezTo>
                          <a:cubicBezTo>
                            <a:pt x="209" y="969264"/>
                            <a:pt x="-431" y="899221"/>
                            <a:pt x="209" y="829361"/>
                          </a:cubicBezTo>
                          <a:cubicBezTo>
                            <a:pt x="1032" y="759501"/>
                            <a:pt x="3318" y="689823"/>
                            <a:pt x="7250" y="620420"/>
                          </a:cubicBezTo>
                          <a:cubicBezTo>
                            <a:pt x="11273" y="551109"/>
                            <a:pt x="16394" y="481980"/>
                            <a:pt x="22337" y="412852"/>
                          </a:cubicBezTo>
                          <a:cubicBezTo>
                            <a:pt x="28189" y="343814"/>
                            <a:pt x="35870" y="275052"/>
                            <a:pt x="43643" y="206289"/>
                          </a:cubicBezTo>
                          <a:cubicBezTo>
                            <a:pt x="47483" y="171724"/>
                            <a:pt x="51781" y="137434"/>
                            <a:pt x="56353" y="103144"/>
                          </a:cubicBezTo>
                          <a:cubicBezTo>
                            <a:pt x="60925" y="68763"/>
                            <a:pt x="65497" y="34656"/>
                            <a:pt x="70892" y="0"/>
                          </a:cubicBezTo>
                          <a:lnTo>
                            <a:pt x="133071" y="8047"/>
                          </a:lnTo>
                          <a:lnTo>
                            <a:pt x="171933" y="13076"/>
                          </a:lnTo>
                          <a:lnTo>
                            <a:pt x="162332" y="114849"/>
                          </a:lnTo>
                          <a:lnTo>
                            <a:pt x="153462" y="217170"/>
                          </a:lnTo>
                          <a:cubicBezTo>
                            <a:pt x="147701" y="285384"/>
                            <a:pt x="142946" y="353598"/>
                            <a:pt x="138374" y="421721"/>
                          </a:cubicBezTo>
                          <a:cubicBezTo>
                            <a:pt x="133802" y="490027"/>
                            <a:pt x="130145" y="558058"/>
                            <a:pt x="127585" y="626181"/>
                          </a:cubicBezTo>
                          <a:cubicBezTo>
                            <a:pt x="125024" y="694304"/>
                            <a:pt x="122921" y="762335"/>
                            <a:pt x="122830" y="830092"/>
                          </a:cubicBezTo>
                          <a:cubicBezTo>
                            <a:pt x="122738" y="897849"/>
                            <a:pt x="124293" y="965424"/>
                            <a:pt x="128865" y="1031809"/>
                          </a:cubicBezTo>
                          <a:cubicBezTo>
                            <a:pt x="130236" y="1048360"/>
                            <a:pt x="131059" y="1065185"/>
                            <a:pt x="132888" y="1081461"/>
                          </a:cubicBezTo>
                          <a:lnTo>
                            <a:pt x="135357" y="1106150"/>
                          </a:lnTo>
                          <a:lnTo>
                            <a:pt x="138557" y="1130381"/>
                          </a:lnTo>
                          <a:lnTo>
                            <a:pt x="140020" y="1142543"/>
                          </a:lnTo>
                          <a:lnTo>
                            <a:pt x="141941" y="1154430"/>
                          </a:lnTo>
                          <a:lnTo>
                            <a:pt x="145964" y="1178296"/>
                          </a:lnTo>
                          <a:cubicBezTo>
                            <a:pt x="149164" y="1194847"/>
                            <a:pt x="152182" y="1211306"/>
                            <a:pt x="155657" y="1227582"/>
                          </a:cubicBezTo>
                          <a:close/>
                        </a:path>
                      </a:pathLst>
                    </a:custGeom>
                    <a:solidFill>
                      <a:srgbClr val="B3B3B3"/>
                    </a:solidFill>
                    <a:ln w="9144"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BE2A5BD9-18D5-4D23-9712-B9663A7D16F5}"/>
                        </a:ext>
                      </a:extLst>
                    </p:cNvPr>
                    <p:cNvSpPr/>
                    <p:nvPr/>
                  </p:nvSpPr>
                  <p:spPr>
                    <a:xfrm>
                      <a:off x="4808890" y="2875097"/>
                      <a:ext cx="802660" cy="1082657"/>
                    </a:xfrm>
                    <a:custGeom>
                      <a:avLst/>
                      <a:gdLst>
                        <a:gd name="connsiteX0" fmla="*/ 802660 w 802660"/>
                        <a:gd name="connsiteY0" fmla="*/ 732252 h 1082657"/>
                        <a:gd name="connsiteX1" fmla="*/ 802477 w 802660"/>
                        <a:gd name="connsiteY1" fmla="*/ 746974 h 1082657"/>
                        <a:gd name="connsiteX2" fmla="*/ 802295 w 802660"/>
                        <a:gd name="connsiteY2" fmla="*/ 761512 h 1082657"/>
                        <a:gd name="connsiteX3" fmla="*/ 801655 w 802660"/>
                        <a:gd name="connsiteY3" fmla="*/ 769834 h 1082657"/>
                        <a:gd name="connsiteX4" fmla="*/ 800649 w 802660"/>
                        <a:gd name="connsiteY4" fmla="*/ 778429 h 1082657"/>
                        <a:gd name="connsiteX5" fmla="*/ 785195 w 802660"/>
                        <a:gd name="connsiteY5" fmla="*/ 838505 h 1082657"/>
                        <a:gd name="connsiteX6" fmla="*/ 728960 w 802660"/>
                        <a:gd name="connsiteY6" fmla="*/ 942929 h 1082657"/>
                        <a:gd name="connsiteX7" fmla="*/ 653705 w 802660"/>
                        <a:gd name="connsiteY7" fmla="*/ 1017453 h 1082657"/>
                        <a:gd name="connsiteX8" fmla="*/ 641086 w 802660"/>
                        <a:gd name="connsiteY8" fmla="*/ 1026231 h 1082657"/>
                        <a:gd name="connsiteX9" fmla="*/ 528066 w 802660"/>
                        <a:gd name="connsiteY9" fmla="*/ 1073780 h 1082657"/>
                        <a:gd name="connsiteX10" fmla="*/ 408737 w 802660"/>
                        <a:gd name="connsiteY10" fmla="*/ 1081187 h 1082657"/>
                        <a:gd name="connsiteX11" fmla="*/ 295717 w 802660"/>
                        <a:gd name="connsiteY11" fmla="*/ 1059515 h 1082657"/>
                        <a:gd name="connsiteX12" fmla="*/ 268925 w 802660"/>
                        <a:gd name="connsiteY12" fmla="*/ 1050829 h 1082657"/>
                        <a:gd name="connsiteX13" fmla="*/ 243322 w 802660"/>
                        <a:gd name="connsiteY13" fmla="*/ 1041593 h 1082657"/>
                        <a:gd name="connsiteX14" fmla="*/ 218176 w 802660"/>
                        <a:gd name="connsiteY14" fmla="*/ 1031992 h 1082657"/>
                        <a:gd name="connsiteX15" fmla="*/ 193030 w 802660"/>
                        <a:gd name="connsiteY15" fmla="*/ 1021751 h 1082657"/>
                        <a:gd name="connsiteX16" fmla="*/ 145298 w 802660"/>
                        <a:gd name="connsiteY16" fmla="*/ 1000262 h 1082657"/>
                        <a:gd name="connsiteX17" fmla="*/ 40874 w 802660"/>
                        <a:gd name="connsiteY17" fmla="*/ 941009 h 1082657"/>
                        <a:gd name="connsiteX18" fmla="*/ 274 w 802660"/>
                        <a:gd name="connsiteY18" fmla="*/ 911657 h 1082657"/>
                        <a:gd name="connsiteX19" fmla="*/ 0 w 802660"/>
                        <a:gd name="connsiteY19" fmla="*/ 911474 h 1082657"/>
                        <a:gd name="connsiteX20" fmla="*/ 10150 w 802660"/>
                        <a:gd name="connsiteY20" fmla="*/ 877915 h 1082657"/>
                        <a:gd name="connsiteX21" fmla="*/ 63277 w 802660"/>
                        <a:gd name="connsiteY21" fmla="*/ 806775 h 1082657"/>
                        <a:gd name="connsiteX22" fmla="*/ 75895 w 802660"/>
                        <a:gd name="connsiteY22" fmla="*/ 817474 h 1082657"/>
                        <a:gd name="connsiteX23" fmla="*/ 96012 w 802660"/>
                        <a:gd name="connsiteY23" fmla="*/ 832927 h 1082657"/>
                        <a:gd name="connsiteX24" fmla="*/ 96103 w 802660"/>
                        <a:gd name="connsiteY24" fmla="*/ 833018 h 1082657"/>
                        <a:gd name="connsiteX25" fmla="*/ 191933 w 802660"/>
                        <a:gd name="connsiteY25" fmla="*/ 890992 h 1082657"/>
                        <a:gd name="connsiteX26" fmla="*/ 239481 w 802660"/>
                        <a:gd name="connsiteY26" fmla="*/ 913394 h 1082657"/>
                        <a:gd name="connsiteX27" fmla="*/ 262067 w 802660"/>
                        <a:gd name="connsiteY27" fmla="*/ 922904 h 1082657"/>
                        <a:gd name="connsiteX28" fmla="*/ 284927 w 802660"/>
                        <a:gd name="connsiteY28" fmla="*/ 932048 h 1082657"/>
                        <a:gd name="connsiteX29" fmla="*/ 307787 w 802660"/>
                        <a:gd name="connsiteY29" fmla="*/ 940552 h 1082657"/>
                        <a:gd name="connsiteX30" fmla="*/ 330007 w 802660"/>
                        <a:gd name="connsiteY30" fmla="*/ 948142 h 1082657"/>
                        <a:gd name="connsiteX31" fmla="*/ 418887 w 802660"/>
                        <a:gd name="connsiteY31" fmla="*/ 967435 h 1082657"/>
                        <a:gd name="connsiteX32" fmla="*/ 504840 w 802660"/>
                        <a:gd name="connsiteY32" fmla="*/ 964326 h 1082657"/>
                        <a:gd name="connsiteX33" fmla="*/ 581833 w 802660"/>
                        <a:gd name="connsiteY33" fmla="*/ 934242 h 1082657"/>
                        <a:gd name="connsiteX34" fmla="*/ 615300 w 802660"/>
                        <a:gd name="connsiteY34" fmla="*/ 909005 h 1082657"/>
                        <a:gd name="connsiteX35" fmla="*/ 644561 w 802660"/>
                        <a:gd name="connsiteY35" fmla="*/ 877824 h 1082657"/>
                        <a:gd name="connsiteX36" fmla="*/ 687995 w 802660"/>
                        <a:gd name="connsiteY36" fmla="*/ 802386 h 1082657"/>
                        <a:gd name="connsiteX37" fmla="*/ 699516 w 802660"/>
                        <a:gd name="connsiteY37" fmla="*/ 763067 h 1082657"/>
                        <a:gd name="connsiteX38" fmla="*/ 700156 w 802660"/>
                        <a:gd name="connsiteY38" fmla="*/ 758861 h 1082657"/>
                        <a:gd name="connsiteX39" fmla="*/ 700613 w 802660"/>
                        <a:gd name="connsiteY39" fmla="*/ 754289 h 1082657"/>
                        <a:gd name="connsiteX40" fmla="*/ 701162 w 802660"/>
                        <a:gd name="connsiteY40" fmla="*/ 743041 h 1082657"/>
                        <a:gd name="connsiteX41" fmla="*/ 701802 w 802660"/>
                        <a:gd name="connsiteY41" fmla="*/ 731977 h 1082657"/>
                        <a:gd name="connsiteX42" fmla="*/ 701893 w 802660"/>
                        <a:gd name="connsiteY42" fmla="*/ 719816 h 1082657"/>
                        <a:gd name="connsiteX43" fmla="*/ 701802 w 802660"/>
                        <a:gd name="connsiteY43" fmla="*/ 695218 h 1082657"/>
                        <a:gd name="connsiteX44" fmla="*/ 701162 w 802660"/>
                        <a:gd name="connsiteY44" fmla="*/ 670072 h 1082657"/>
                        <a:gd name="connsiteX45" fmla="*/ 700705 w 802660"/>
                        <a:gd name="connsiteY45" fmla="*/ 644743 h 1082657"/>
                        <a:gd name="connsiteX46" fmla="*/ 699699 w 802660"/>
                        <a:gd name="connsiteY46" fmla="*/ 619323 h 1082657"/>
                        <a:gd name="connsiteX47" fmla="*/ 692475 w 802660"/>
                        <a:gd name="connsiteY47" fmla="*/ 444398 h 1082657"/>
                        <a:gd name="connsiteX48" fmla="*/ 682234 w 802660"/>
                        <a:gd name="connsiteY48" fmla="*/ 606156 h 1082657"/>
                        <a:gd name="connsiteX49" fmla="*/ 682417 w 802660"/>
                        <a:gd name="connsiteY49" fmla="*/ 610179 h 1082657"/>
                        <a:gd name="connsiteX50" fmla="*/ 613014 w 802660"/>
                        <a:gd name="connsiteY50" fmla="*/ 482986 h 1082657"/>
                        <a:gd name="connsiteX51" fmla="*/ 616397 w 802660"/>
                        <a:gd name="connsiteY51" fmla="*/ 463326 h 1082657"/>
                        <a:gd name="connsiteX52" fmla="*/ 630570 w 802660"/>
                        <a:gd name="connsiteY52" fmla="*/ 418247 h 1082657"/>
                        <a:gd name="connsiteX53" fmla="*/ 669158 w 802660"/>
                        <a:gd name="connsiteY53" fmla="*/ 290871 h 1082657"/>
                        <a:gd name="connsiteX54" fmla="*/ 674919 w 802660"/>
                        <a:gd name="connsiteY54" fmla="*/ 257586 h 1082657"/>
                        <a:gd name="connsiteX55" fmla="*/ 684246 w 802660"/>
                        <a:gd name="connsiteY55" fmla="*/ 179131 h 1082657"/>
                        <a:gd name="connsiteX56" fmla="*/ 683697 w 802660"/>
                        <a:gd name="connsiteY56" fmla="*/ 139355 h 1082657"/>
                        <a:gd name="connsiteX57" fmla="*/ 683605 w 802660"/>
                        <a:gd name="connsiteY57" fmla="*/ 139355 h 1082657"/>
                        <a:gd name="connsiteX58" fmla="*/ 684520 w 802660"/>
                        <a:gd name="connsiteY58" fmla="*/ 0 h 1082657"/>
                        <a:gd name="connsiteX59" fmla="*/ 693390 w 802660"/>
                        <a:gd name="connsiteY59" fmla="*/ 33376 h 1082657"/>
                        <a:gd name="connsiteX60" fmla="*/ 731611 w 802660"/>
                        <a:gd name="connsiteY60" fmla="*/ 202540 h 1082657"/>
                        <a:gd name="connsiteX61" fmla="*/ 735543 w 802660"/>
                        <a:gd name="connsiteY61" fmla="*/ 222839 h 1082657"/>
                        <a:gd name="connsiteX62" fmla="*/ 767822 w 802660"/>
                        <a:gd name="connsiteY62" fmla="*/ 406725 h 1082657"/>
                        <a:gd name="connsiteX63" fmla="*/ 794522 w 802660"/>
                        <a:gd name="connsiteY63" fmla="*/ 612922 h 1082657"/>
                        <a:gd name="connsiteX64" fmla="*/ 797083 w 802660"/>
                        <a:gd name="connsiteY64" fmla="*/ 638983 h 1082657"/>
                        <a:gd name="connsiteX65" fmla="*/ 799186 w 802660"/>
                        <a:gd name="connsiteY65" fmla="*/ 665226 h 1082657"/>
                        <a:gd name="connsiteX66" fmla="*/ 801014 w 802660"/>
                        <a:gd name="connsiteY66" fmla="*/ 691561 h 1082657"/>
                        <a:gd name="connsiteX67" fmla="*/ 802203 w 802660"/>
                        <a:gd name="connsiteY67" fmla="*/ 718627 h 1082657"/>
                        <a:gd name="connsiteX68" fmla="*/ 802660 w 802660"/>
                        <a:gd name="connsiteY68" fmla="*/ 732252 h 108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02660" h="1082657">
                          <a:moveTo>
                            <a:pt x="802660" y="732252"/>
                          </a:moveTo>
                          <a:lnTo>
                            <a:pt x="802477" y="746974"/>
                          </a:lnTo>
                          <a:lnTo>
                            <a:pt x="802295" y="761512"/>
                          </a:lnTo>
                          <a:cubicBezTo>
                            <a:pt x="802295" y="763798"/>
                            <a:pt x="801929" y="766907"/>
                            <a:pt x="801655" y="769834"/>
                          </a:cubicBezTo>
                          <a:cubicBezTo>
                            <a:pt x="801289" y="772668"/>
                            <a:pt x="801197" y="775777"/>
                            <a:pt x="800649" y="778429"/>
                          </a:cubicBezTo>
                          <a:cubicBezTo>
                            <a:pt x="797357" y="800283"/>
                            <a:pt x="791962" y="819577"/>
                            <a:pt x="785195" y="838505"/>
                          </a:cubicBezTo>
                          <a:cubicBezTo>
                            <a:pt x="771662" y="875995"/>
                            <a:pt x="753100" y="911017"/>
                            <a:pt x="728960" y="942929"/>
                          </a:cubicBezTo>
                          <a:cubicBezTo>
                            <a:pt x="708111" y="970910"/>
                            <a:pt x="682691" y="996239"/>
                            <a:pt x="653705" y="1017453"/>
                          </a:cubicBezTo>
                          <a:cubicBezTo>
                            <a:pt x="649498" y="1020470"/>
                            <a:pt x="645384" y="1023305"/>
                            <a:pt x="641086" y="1026231"/>
                          </a:cubicBezTo>
                          <a:cubicBezTo>
                            <a:pt x="606796" y="1048726"/>
                            <a:pt x="568025" y="1065367"/>
                            <a:pt x="528066" y="1073780"/>
                          </a:cubicBezTo>
                          <a:cubicBezTo>
                            <a:pt x="488198" y="1082558"/>
                            <a:pt x="447690" y="1084387"/>
                            <a:pt x="408737" y="1081187"/>
                          </a:cubicBezTo>
                          <a:cubicBezTo>
                            <a:pt x="369601" y="1078078"/>
                            <a:pt x="331927" y="1070123"/>
                            <a:pt x="295717" y="1059515"/>
                          </a:cubicBezTo>
                          <a:lnTo>
                            <a:pt x="268925" y="1050829"/>
                          </a:lnTo>
                          <a:cubicBezTo>
                            <a:pt x="259873" y="1047902"/>
                            <a:pt x="251917" y="1044611"/>
                            <a:pt x="243322" y="1041593"/>
                          </a:cubicBezTo>
                          <a:cubicBezTo>
                            <a:pt x="234909" y="1038484"/>
                            <a:pt x="226497" y="1035375"/>
                            <a:pt x="218176" y="1031992"/>
                          </a:cubicBezTo>
                          <a:cubicBezTo>
                            <a:pt x="209855" y="1028517"/>
                            <a:pt x="201351" y="1025408"/>
                            <a:pt x="193030" y="1021751"/>
                          </a:cubicBezTo>
                          <a:cubicBezTo>
                            <a:pt x="177028" y="1014984"/>
                            <a:pt x="161117" y="1007852"/>
                            <a:pt x="145298" y="1000262"/>
                          </a:cubicBezTo>
                          <a:cubicBezTo>
                            <a:pt x="109637" y="983254"/>
                            <a:pt x="74524" y="963778"/>
                            <a:pt x="40874" y="941009"/>
                          </a:cubicBezTo>
                          <a:cubicBezTo>
                            <a:pt x="27158" y="931774"/>
                            <a:pt x="13533" y="922081"/>
                            <a:pt x="274" y="911657"/>
                          </a:cubicBezTo>
                          <a:cubicBezTo>
                            <a:pt x="183" y="911566"/>
                            <a:pt x="91" y="911474"/>
                            <a:pt x="0" y="911474"/>
                          </a:cubicBezTo>
                          <a:cubicBezTo>
                            <a:pt x="2195" y="900318"/>
                            <a:pt x="5578" y="889071"/>
                            <a:pt x="10150" y="877915"/>
                          </a:cubicBezTo>
                          <a:cubicBezTo>
                            <a:pt x="22677" y="847466"/>
                            <a:pt x="41788" y="822869"/>
                            <a:pt x="63277" y="806775"/>
                          </a:cubicBezTo>
                          <a:cubicBezTo>
                            <a:pt x="67391" y="810433"/>
                            <a:pt x="71598" y="813999"/>
                            <a:pt x="75895" y="817474"/>
                          </a:cubicBezTo>
                          <a:cubicBezTo>
                            <a:pt x="82387" y="822777"/>
                            <a:pt x="89154" y="827898"/>
                            <a:pt x="96012" y="832927"/>
                          </a:cubicBezTo>
                          <a:lnTo>
                            <a:pt x="96103" y="833018"/>
                          </a:lnTo>
                          <a:cubicBezTo>
                            <a:pt x="125639" y="854781"/>
                            <a:pt x="157917" y="873984"/>
                            <a:pt x="191933" y="890992"/>
                          </a:cubicBezTo>
                          <a:cubicBezTo>
                            <a:pt x="207477" y="898947"/>
                            <a:pt x="223297" y="906353"/>
                            <a:pt x="239481" y="913394"/>
                          </a:cubicBezTo>
                          <a:cubicBezTo>
                            <a:pt x="246797" y="916777"/>
                            <a:pt x="254478" y="919704"/>
                            <a:pt x="262067" y="922904"/>
                          </a:cubicBezTo>
                          <a:cubicBezTo>
                            <a:pt x="269565" y="926013"/>
                            <a:pt x="277246" y="929122"/>
                            <a:pt x="284927" y="932048"/>
                          </a:cubicBezTo>
                          <a:cubicBezTo>
                            <a:pt x="292517" y="934883"/>
                            <a:pt x="300472" y="938174"/>
                            <a:pt x="307787" y="940552"/>
                          </a:cubicBezTo>
                          <a:lnTo>
                            <a:pt x="330007" y="948142"/>
                          </a:lnTo>
                          <a:cubicBezTo>
                            <a:pt x="359542" y="957560"/>
                            <a:pt x="389443" y="964418"/>
                            <a:pt x="418887" y="967435"/>
                          </a:cubicBezTo>
                          <a:cubicBezTo>
                            <a:pt x="448330" y="970453"/>
                            <a:pt x="477317" y="969630"/>
                            <a:pt x="504840" y="964326"/>
                          </a:cubicBezTo>
                          <a:cubicBezTo>
                            <a:pt x="532455" y="959114"/>
                            <a:pt x="558058" y="948507"/>
                            <a:pt x="581833" y="934242"/>
                          </a:cubicBezTo>
                          <a:cubicBezTo>
                            <a:pt x="593537" y="926744"/>
                            <a:pt x="604967" y="918698"/>
                            <a:pt x="615300" y="909005"/>
                          </a:cubicBezTo>
                          <a:cubicBezTo>
                            <a:pt x="625724" y="899495"/>
                            <a:pt x="635691" y="889163"/>
                            <a:pt x="644561" y="877824"/>
                          </a:cubicBezTo>
                          <a:cubicBezTo>
                            <a:pt x="662666" y="855421"/>
                            <a:pt x="677388" y="829270"/>
                            <a:pt x="687995" y="802386"/>
                          </a:cubicBezTo>
                          <a:cubicBezTo>
                            <a:pt x="693207" y="789036"/>
                            <a:pt x="697413" y="775228"/>
                            <a:pt x="699516" y="763067"/>
                          </a:cubicBezTo>
                          <a:cubicBezTo>
                            <a:pt x="699882" y="761512"/>
                            <a:pt x="699973" y="760232"/>
                            <a:pt x="700156" y="758861"/>
                          </a:cubicBezTo>
                          <a:cubicBezTo>
                            <a:pt x="700339" y="757489"/>
                            <a:pt x="700613" y="756392"/>
                            <a:pt x="700613" y="754289"/>
                          </a:cubicBezTo>
                          <a:lnTo>
                            <a:pt x="701162" y="743041"/>
                          </a:lnTo>
                          <a:lnTo>
                            <a:pt x="701802" y="731977"/>
                          </a:lnTo>
                          <a:cubicBezTo>
                            <a:pt x="701985" y="728228"/>
                            <a:pt x="701893" y="723839"/>
                            <a:pt x="701893" y="719816"/>
                          </a:cubicBezTo>
                          <a:lnTo>
                            <a:pt x="701802" y="695218"/>
                          </a:lnTo>
                          <a:cubicBezTo>
                            <a:pt x="701711" y="686897"/>
                            <a:pt x="701345" y="678485"/>
                            <a:pt x="701162" y="670072"/>
                          </a:cubicBezTo>
                          <a:lnTo>
                            <a:pt x="700705" y="644743"/>
                          </a:lnTo>
                          <a:lnTo>
                            <a:pt x="699699" y="619323"/>
                          </a:lnTo>
                          <a:lnTo>
                            <a:pt x="692475" y="444398"/>
                          </a:lnTo>
                          <a:cubicBezTo>
                            <a:pt x="664129" y="488930"/>
                            <a:pt x="636240" y="556230"/>
                            <a:pt x="682234" y="606156"/>
                          </a:cubicBezTo>
                          <a:cubicBezTo>
                            <a:pt x="684246" y="608350"/>
                            <a:pt x="684154" y="609722"/>
                            <a:pt x="682417" y="610179"/>
                          </a:cubicBezTo>
                          <a:cubicBezTo>
                            <a:pt x="671810" y="613105"/>
                            <a:pt x="601035" y="580004"/>
                            <a:pt x="613014" y="482986"/>
                          </a:cubicBezTo>
                          <a:cubicBezTo>
                            <a:pt x="613745" y="476677"/>
                            <a:pt x="614843" y="470184"/>
                            <a:pt x="616397" y="463326"/>
                          </a:cubicBezTo>
                          <a:cubicBezTo>
                            <a:pt x="619415" y="449428"/>
                            <a:pt x="623987" y="434431"/>
                            <a:pt x="630570" y="418247"/>
                          </a:cubicBezTo>
                          <a:cubicBezTo>
                            <a:pt x="647212" y="377007"/>
                            <a:pt x="660837" y="334579"/>
                            <a:pt x="669158" y="290871"/>
                          </a:cubicBezTo>
                          <a:cubicBezTo>
                            <a:pt x="671261" y="279624"/>
                            <a:pt x="673181" y="268468"/>
                            <a:pt x="674919" y="257586"/>
                          </a:cubicBezTo>
                          <a:cubicBezTo>
                            <a:pt x="679216" y="230063"/>
                            <a:pt x="682234" y="203820"/>
                            <a:pt x="684246" y="179131"/>
                          </a:cubicBezTo>
                          <a:cubicBezTo>
                            <a:pt x="684063" y="165872"/>
                            <a:pt x="683788" y="152613"/>
                            <a:pt x="683697" y="139355"/>
                          </a:cubicBezTo>
                          <a:lnTo>
                            <a:pt x="683605" y="139355"/>
                          </a:lnTo>
                          <a:cubicBezTo>
                            <a:pt x="683148" y="93086"/>
                            <a:pt x="683240" y="46726"/>
                            <a:pt x="684520" y="0"/>
                          </a:cubicBezTo>
                          <a:cubicBezTo>
                            <a:pt x="687537" y="11156"/>
                            <a:pt x="690555" y="22220"/>
                            <a:pt x="693390" y="33376"/>
                          </a:cubicBezTo>
                          <a:cubicBezTo>
                            <a:pt x="707837" y="89428"/>
                            <a:pt x="720090" y="145847"/>
                            <a:pt x="731611" y="202540"/>
                          </a:cubicBezTo>
                          <a:cubicBezTo>
                            <a:pt x="732983" y="209306"/>
                            <a:pt x="734263" y="216073"/>
                            <a:pt x="735543" y="222839"/>
                          </a:cubicBezTo>
                          <a:cubicBezTo>
                            <a:pt x="747522" y="283921"/>
                            <a:pt x="758312" y="345277"/>
                            <a:pt x="767822" y="406725"/>
                          </a:cubicBezTo>
                          <a:cubicBezTo>
                            <a:pt x="778520" y="475031"/>
                            <a:pt x="787664" y="543611"/>
                            <a:pt x="794522" y="612922"/>
                          </a:cubicBezTo>
                          <a:lnTo>
                            <a:pt x="797083" y="638983"/>
                          </a:lnTo>
                          <a:lnTo>
                            <a:pt x="799186" y="665226"/>
                          </a:lnTo>
                          <a:cubicBezTo>
                            <a:pt x="799826" y="674004"/>
                            <a:pt x="800557" y="682782"/>
                            <a:pt x="801014" y="691561"/>
                          </a:cubicBezTo>
                          <a:lnTo>
                            <a:pt x="802203" y="718627"/>
                          </a:lnTo>
                          <a:cubicBezTo>
                            <a:pt x="802295" y="723199"/>
                            <a:pt x="802660" y="727405"/>
                            <a:pt x="802660" y="732252"/>
                          </a:cubicBezTo>
                          <a:close/>
                        </a:path>
                      </a:pathLst>
                    </a:custGeom>
                    <a:solidFill>
                      <a:srgbClr val="B3B3B3"/>
                    </a:solidFill>
                    <a:ln w="9144"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579054B-14B3-4D65-8401-FCCC4668052C}"/>
                        </a:ext>
                      </a:extLst>
                    </p:cNvPr>
                    <p:cNvSpPr/>
                    <p:nvPr/>
                  </p:nvSpPr>
                  <p:spPr>
                    <a:xfrm>
                      <a:off x="4559233" y="2144582"/>
                      <a:ext cx="333324" cy="1698498"/>
                    </a:xfrm>
                    <a:custGeom>
                      <a:avLst/>
                      <a:gdLst>
                        <a:gd name="connsiteX0" fmla="*/ 70892 w 333324"/>
                        <a:gd name="connsiteY0" fmla="*/ 0 h 1698498"/>
                        <a:gd name="connsiteX1" fmla="*/ 56353 w 333324"/>
                        <a:gd name="connsiteY1" fmla="*/ 103144 h 1698498"/>
                        <a:gd name="connsiteX2" fmla="*/ 43551 w 333324"/>
                        <a:gd name="connsiteY2" fmla="*/ 206289 h 1698498"/>
                        <a:gd name="connsiteX3" fmla="*/ 22337 w 333324"/>
                        <a:gd name="connsiteY3" fmla="*/ 412943 h 1698498"/>
                        <a:gd name="connsiteX4" fmla="*/ 7250 w 333324"/>
                        <a:gd name="connsiteY4" fmla="*/ 620512 h 1698498"/>
                        <a:gd name="connsiteX5" fmla="*/ 209 w 333324"/>
                        <a:gd name="connsiteY5" fmla="*/ 829452 h 1698498"/>
                        <a:gd name="connsiteX6" fmla="*/ 4872 w 333324"/>
                        <a:gd name="connsiteY6" fmla="*/ 1040222 h 1698498"/>
                        <a:gd name="connsiteX7" fmla="*/ 9353 w 333324"/>
                        <a:gd name="connsiteY7" fmla="*/ 1093440 h 1698498"/>
                        <a:gd name="connsiteX8" fmla="*/ 12096 w 333324"/>
                        <a:gd name="connsiteY8" fmla="*/ 1120232 h 1698498"/>
                        <a:gd name="connsiteX9" fmla="*/ 15571 w 333324"/>
                        <a:gd name="connsiteY9" fmla="*/ 1147206 h 1698498"/>
                        <a:gd name="connsiteX10" fmla="*/ 17399 w 333324"/>
                        <a:gd name="connsiteY10" fmla="*/ 1160648 h 1698498"/>
                        <a:gd name="connsiteX11" fmla="*/ 19594 w 333324"/>
                        <a:gd name="connsiteY11" fmla="*/ 1174273 h 1698498"/>
                        <a:gd name="connsiteX12" fmla="*/ 24166 w 333324"/>
                        <a:gd name="connsiteY12" fmla="*/ 1201339 h 1698498"/>
                        <a:gd name="connsiteX13" fmla="*/ 34499 w 333324"/>
                        <a:gd name="connsiteY13" fmla="*/ 1253368 h 1698498"/>
                        <a:gd name="connsiteX14" fmla="*/ 61473 w 333324"/>
                        <a:gd name="connsiteY14" fmla="*/ 1358890 h 1698498"/>
                        <a:gd name="connsiteX15" fmla="*/ 103444 w 333324"/>
                        <a:gd name="connsiteY15" fmla="*/ 1464229 h 1698498"/>
                        <a:gd name="connsiteX16" fmla="*/ 167178 w 333324"/>
                        <a:gd name="connsiteY16" fmla="*/ 1561521 h 1698498"/>
                        <a:gd name="connsiteX17" fmla="*/ 250023 w 333324"/>
                        <a:gd name="connsiteY17" fmla="*/ 1642354 h 1698498"/>
                        <a:gd name="connsiteX18" fmla="*/ 290622 w 333324"/>
                        <a:gd name="connsiteY18" fmla="*/ 1671798 h 1698498"/>
                        <a:gd name="connsiteX19" fmla="*/ 333325 w 333324"/>
                        <a:gd name="connsiteY19" fmla="*/ 1698498 h 1698498"/>
                        <a:gd name="connsiteX20" fmla="*/ 132980 w 333324"/>
                        <a:gd name="connsiteY20" fmla="*/ 8047 h 1698498"/>
                        <a:gd name="connsiteX21" fmla="*/ 70892 w 333324"/>
                        <a:gd name="connsiteY21" fmla="*/ 0 h 1698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3324" h="1698498">
                          <a:moveTo>
                            <a:pt x="70892" y="0"/>
                          </a:moveTo>
                          <a:cubicBezTo>
                            <a:pt x="65497" y="34656"/>
                            <a:pt x="60925" y="68763"/>
                            <a:pt x="56353" y="103144"/>
                          </a:cubicBezTo>
                          <a:cubicBezTo>
                            <a:pt x="51781" y="137526"/>
                            <a:pt x="47483" y="171816"/>
                            <a:pt x="43551" y="206289"/>
                          </a:cubicBezTo>
                          <a:cubicBezTo>
                            <a:pt x="35779" y="275052"/>
                            <a:pt x="28189" y="343814"/>
                            <a:pt x="22337" y="412943"/>
                          </a:cubicBezTo>
                          <a:cubicBezTo>
                            <a:pt x="16394" y="481980"/>
                            <a:pt x="11273" y="551200"/>
                            <a:pt x="7250" y="620512"/>
                          </a:cubicBezTo>
                          <a:cubicBezTo>
                            <a:pt x="3318" y="689915"/>
                            <a:pt x="1032" y="759501"/>
                            <a:pt x="209" y="829452"/>
                          </a:cubicBezTo>
                          <a:cubicBezTo>
                            <a:pt x="-431" y="899221"/>
                            <a:pt x="209" y="969356"/>
                            <a:pt x="4872" y="1040222"/>
                          </a:cubicBezTo>
                          <a:cubicBezTo>
                            <a:pt x="6335" y="1057961"/>
                            <a:pt x="7250" y="1075609"/>
                            <a:pt x="9353" y="1093440"/>
                          </a:cubicBezTo>
                          <a:lnTo>
                            <a:pt x="12096" y="1120232"/>
                          </a:lnTo>
                          <a:lnTo>
                            <a:pt x="15571" y="1147206"/>
                          </a:lnTo>
                          <a:lnTo>
                            <a:pt x="17399" y="1160648"/>
                          </a:lnTo>
                          <a:lnTo>
                            <a:pt x="19594" y="1174273"/>
                          </a:lnTo>
                          <a:lnTo>
                            <a:pt x="24166" y="1201339"/>
                          </a:lnTo>
                          <a:cubicBezTo>
                            <a:pt x="27458" y="1218621"/>
                            <a:pt x="30750" y="1235903"/>
                            <a:pt x="34499" y="1253368"/>
                          </a:cubicBezTo>
                          <a:cubicBezTo>
                            <a:pt x="41997" y="1288207"/>
                            <a:pt x="50409" y="1323503"/>
                            <a:pt x="61473" y="1358890"/>
                          </a:cubicBezTo>
                          <a:cubicBezTo>
                            <a:pt x="72629" y="1394186"/>
                            <a:pt x="85888" y="1429756"/>
                            <a:pt x="103444" y="1464229"/>
                          </a:cubicBezTo>
                          <a:cubicBezTo>
                            <a:pt x="120909" y="1498427"/>
                            <a:pt x="142215" y="1531620"/>
                            <a:pt x="167178" y="1561521"/>
                          </a:cubicBezTo>
                          <a:cubicBezTo>
                            <a:pt x="192050" y="1591605"/>
                            <a:pt x="220122" y="1618671"/>
                            <a:pt x="250023" y="1642354"/>
                          </a:cubicBezTo>
                          <a:cubicBezTo>
                            <a:pt x="263282" y="1652778"/>
                            <a:pt x="276815" y="1662562"/>
                            <a:pt x="290622" y="1671798"/>
                          </a:cubicBezTo>
                          <a:lnTo>
                            <a:pt x="333325" y="1698498"/>
                          </a:lnTo>
                          <a:cubicBezTo>
                            <a:pt x="-25943" y="1474470"/>
                            <a:pt x="68789" y="404073"/>
                            <a:pt x="132980" y="8047"/>
                          </a:cubicBezTo>
                          <a:lnTo>
                            <a:pt x="70892" y="0"/>
                          </a:lnTo>
                          <a:close/>
                        </a:path>
                      </a:pathLst>
                    </a:custGeom>
                    <a:solidFill>
                      <a:srgbClr val="808080"/>
                    </a:solidFill>
                    <a:ln w="9144"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4A7D964-9BE9-4373-BD72-FCFB2373F687}"/>
                        </a:ext>
                      </a:extLst>
                    </p:cNvPr>
                    <p:cNvSpPr/>
                    <p:nvPr/>
                  </p:nvSpPr>
                  <p:spPr>
                    <a:xfrm>
                      <a:off x="4833213" y="3319586"/>
                      <a:ext cx="707837" cy="556138"/>
                    </a:xfrm>
                    <a:custGeom>
                      <a:avLst/>
                      <a:gdLst>
                        <a:gd name="connsiteX0" fmla="*/ 0 w 707837"/>
                        <a:gd name="connsiteY0" fmla="*/ 323789 h 556138"/>
                        <a:gd name="connsiteX1" fmla="*/ 336956 w 707837"/>
                        <a:gd name="connsiteY1" fmla="*/ 550835 h 556138"/>
                        <a:gd name="connsiteX2" fmla="*/ 668152 w 707837"/>
                        <a:gd name="connsiteY2" fmla="*/ 0 h 556138"/>
                        <a:gd name="connsiteX3" fmla="*/ 675284 w 707837"/>
                        <a:gd name="connsiteY3" fmla="*/ 174925 h 556138"/>
                        <a:gd name="connsiteX4" fmla="*/ 676290 w 707837"/>
                        <a:gd name="connsiteY4" fmla="*/ 200345 h 556138"/>
                        <a:gd name="connsiteX5" fmla="*/ 676839 w 707837"/>
                        <a:gd name="connsiteY5" fmla="*/ 225674 h 556138"/>
                        <a:gd name="connsiteX6" fmla="*/ 677479 w 707837"/>
                        <a:gd name="connsiteY6" fmla="*/ 250820 h 556138"/>
                        <a:gd name="connsiteX7" fmla="*/ 677570 w 707837"/>
                        <a:gd name="connsiteY7" fmla="*/ 275417 h 556138"/>
                        <a:gd name="connsiteX8" fmla="*/ 677479 w 707837"/>
                        <a:gd name="connsiteY8" fmla="*/ 287579 h 556138"/>
                        <a:gd name="connsiteX9" fmla="*/ 676839 w 707837"/>
                        <a:gd name="connsiteY9" fmla="*/ 298735 h 556138"/>
                        <a:gd name="connsiteX10" fmla="*/ 676290 w 707837"/>
                        <a:gd name="connsiteY10" fmla="*/ 309890 h 556138"/>
                        <a:gd name="connsiteX11" fmla="*/ 675833 w 707837"/>
                        <a:gd name="connsiteY11" fmla="*/ 314462 h 556138"/>
                        <a:gd name="connsiteX12" fmla="*/ 675193 w 707837"/>
                        <a:gd name="connsiteY12" fmla="*/ 318668 h 556138"/>
                        <a:gd name="connsiteX13" fmla="*/ 663671 w 707837"/>
                        <a:gd name="connsiteY13" fmla="*/ 358079 h 556138"/>
                        <a:gd name="connsiteX14" fmla="*/ 620146 w 707837"/>
                        <a:gd name="connsiteY14" fmla="*/ 433517 h 556138"/>
                        <a:gd name="connsiteX15" fmla="*/ 590885 w 707837"/>
                        <a:gd name="connsiteY15" fmla="*/ 464698 h 556138"/>
                        <a:gd name="connsiteX16" fmla="*/ 557418 w 707837"/>
                        <a:gd name="connsiteY16" fmla="*/ 489936 h 556138"/>
                        <a:gd name="connsiteX17" fmla="*/ 480426 w 707837"/>
                        <a:gd name="connsiteY17" fmla="*/ 520019 h 556138"/>
                        <a:gd name="connsiteX18" fmla="*/ 394381 w 707837"/>
                        <a:gd name="connsiteY18" fmla="*/ 523128 h 556138"/>
                        <a:gd name="connsiteX19" fmla="*/ 305501 w 707837"/>
                        <a:gd name="connsiteY19" fmla="*/ 503834 h 556138"/>
                        <a:gd name="connsiteX20" fmla="*/ 283281 w 707837"/>
                        <a:gd name="connsiteY20" fmla="*/ 496245 h 556138"/>
                        <a:gd name="connsiteX21" fmla="*/ 260421 w 707837"/>
                        <a:gd name="connsiteY21" fmla="*/ 487741 h 556138"/>
                        <a:gd name="connsiteX22" fmla="*/ 237561 w 707837"/>
                        <a:gd name="connsiteY22" fmla="*/ 478688 h 556138"/>
                        <a:gd name="connsiteX23" fmla="*/ 214975 w 707837"/>
                        <a:gd name="connsiteY23" fmla="*/ 469087 h 556138"/>
                        <a:gd name="connsiteX24" fmla="*/ 71598 w 707837"/>
                        <a:gd name="connsiteY24" fmla="*/ 388712 h 556138"/>
                        <a:gd name="connsiteX25" fmla="*/ 71506 w 707837"/>
                        <a:gd name="connsiteY25" fmla="*/ 388620 h 556138"/>
                        <a:gd name="connsiteX26" fmla="*/ 51298 w 707837"/>
                        <a:gd name="connsiteY26" fmla="*/ 373167 h 556138"/>
                        <a:gd name="connsiteX27" fmla="*/ 0 w 707837"/>
                        <a:gd name="connsiteY27" fmla="*/ 323789 h 55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7837" h="556138">
                          <a:moveTo>
                            <a:pt x="0" y="323789"/>
                          </a:moveTo>
                          <a:cubicBezTo>
                            <a:pt x="105705" y="485181"/>
                            <a:pt x="259507" y="528706"/>
                            <a:pt x="336956" y="550835"/>
                          </a:cubicBezTo>
                          <a:cubicBezTo>
                            <a:pt x="789036" y="610819"/>
                            <a:pt x="724479" y="145298"/>
                            <a:pt x="668152" y="0"/>
                          </a:cubicBezTo>
                          <a:lnTo>
                            <a:pt x="675284" y="174925"/>
                          </a:lnTo>
                          <a:lnTo>
                            <a:pt x="676290" y="200345"/>
                          </a:lnTo>
                          <a:lnTo>
                            <a:pt x="676839" y="225674"/>
                          </a:lnTo>
                          <a:cubicBezTo>
                            <a:pt x="677022" y="234086"/>
                            <a:pt x="677387" y="242590"/>
                            <a:pt x="677479" y="250820"/>
                          </a:cubicBezTo>
                          <a:lnTo>
                            <a:pt x="677570" y="275417"/>
                          </a:lnTo>
                          <a:cubicBezTo>
                            <a:pt x="677479" y="279441"/>
                            <a:pt x="677662" y="283830"/>
                            <a:pt x="677479" y="287579"/>
                          </a:cubicBezTo>
                          <a:lnTo>
                            <a:pt x="676839" y="298735"/>
                          </a:lnTo>
                          <a:lnTo>
                            <a:pt x="676290" y="309890"/>
                          </a:lnTo>
                          <a:cubicBezTo>
                            <a:pt x="676290" y="311993"/>
                            <a:pt x="676016" y="313090"/>
                            <a:pt x="675833" y="314462"/>
                          </a:cubicBezTo>
                          <a:cubicBezTo>
                            <a:pt x="675650" y="315834"/>
                            <a:pt x="675559" y="317023"/>
                            <a:pt x="675193" y="318668"/>
                          </a:cubicBezTo>
                          <a:cubicBezTo>
                            <a:pt x="673090" y="330830"/>
                            <a:pt x="668884" y="344729"/>
                            <a:pt x="663671" y="358079"/>
                          </a:cubicBezTo>
                          <a:cubicBezTo>
                            <a:pt x="653065" y="384962"/>
                            <a:pt x="638343" y="411114"/>
                            <a:pt x="620146" y="433517"/>
                          </a:cubicBezTo>
                          <a:cubicBezTo>
                            <a:pt x="611276" y="444856"/>
                            <a:pt x="601401" y="455188"/>
                            <a:pt x="590885" y="464698"/>
                          </a:cubicBezTo>
                          <a:cubicBezTo>
                            <a:pt x="580553" y="474391"/>
                            <a:pt x="569123" y="482438"/>
                            <a:pt x="557418" y="489936"/>
                          </a:cubicBezTo>
                          <a:cubicBezTo>
                            <a:pt x="533644" y="504200"/>
                            <a:pt x="508041" y="514807"/>
                            <a:pt x="480426" y="520019"/>
                          </a:cubicBezTo>
                          <a:cubicBezTo>
                            <a:pt x="452902" y="525323"/>
                            <a:pt x="423916" y="526146"/>
                            <a:pt x="394381" y="523128"/>
                          </a:cubicBezTo>
                          <a:cubicBezTo>
                            <a:pt x="364937" y="520111"/>
                            <a:pt x="335128" y="513253"/>
                            <a:pt x="305501" y="503834"/>
                          </a:cubicBezTo>
                          <a:lnTo>
                            <a:pt x="283281" y="496245"/>
                          </a:lnTo>
                          <a:cubicBezTo>
                            <a:pt x="275966" y="493868"/>
                            <a:pt x="268011" y="490576"/>
                            <a:pt x="260421" y="487741"/>
                          </a:cubicBezTo>
                          <a:cubicBezTo>
                            <a:pt x="252740" y="484815"/>
                            <a:pt x="245151" y="481797"/>
                            <a:pt x="237561" y="478688"/>
                          </a:cubicBezTo>
                          <a:cubicBezTo>
                            <a:pt x="229972" y="475396"/>
                            <a:pt x="222291" y="472562"/>
                            <a:pt x="214975" y="469087"/>
                          </a:cubicBezTo>
                          <a:cubicBezTo>
                            <a:pt x="163495" y="446684"/>
                            <a:pt x="114666" y="420350"/>
                            <a:pt x="71598" y="388712"/>
                          </a:cubicBezTo>
                          <a:lnTo>
                            <a:pt x="71506" y="388620"/>
                          </a:lnTo>
                          <a:cubicBezTo>
                            <a:pt x="64648" y="383591"/>
                            <a:pt x="57882" y="378470"/>
                            <a:pt x="51298" y="373167"/>
                          </a:cubicBezTo>
                          <a:cubicBezTo>
                            <a:pt x="32827" y="357805"/>
                            <a:pt x="15545" y="341346"/>
                            <a:pt x="0" y="323789"/>
                          </a:cubicBezTo>
                          <a:close/>
                        </a:path>
                      </a:pathLst>
                    </a:custGeom>
                    <a:solidFill>
                      <a:srgbClr val="808080"/>
                    </a:solidFill>
                    <a:ln w="9144" cap="flat">
                      <a:noFill/>
                      <a:prstDash val="solid"/>
                      <a:miter/>
                    </a:ln>
                  </p:spPr>
                  <p:txBody>
                    <a:bodyPr rtlCol="0" anchor="ctr"/>
                    <a:lstStyle/>
                    <a:p>
                      <a:endParaRPr lang="en-US" dirty="0"/>
                    </a:p>
                  </p:txBody>
                </p:sp>
              </p:grpSp>
              <p:grpSp>
                <p:nvGrpSpPr>
                  <p:cNvPr id="26" name="Graphic 7">
                    <a:extLst>
                      <a:ext uri="{FF2B5EF4-FFF2-40B4-BE49-F238E27FC236}">
                        <a16:creationId xmlns:a16="http://schemas.microsoft.com/office/drawing/2014/main" id="{4F2D7358-B586-4223-BBBA-37B5A3045F13}"/>
                      </a:ext>
                    </a:extLst>
                  </p:cNvPr>
                  <p:cNvGrpSpPr/>
                  <p:nvPr/>
                </p:nvGrpSpPr>
                <p:grpSpPr>
                  <a:xfrm>
                    <a:off x="4581306" y="1814555"/>
                    <a:ext cx="212466" cy="374764"/>
                    <a:chOff x="4581306" y="1814555"/>
                    <a:chExt cx="212466" cy="374764"/>
                  </a:xfrm>
                </p:grpSpPr>
                <p:sp>
                  <p:nvSpPr>
                    <p:cNvPr id="27" name="Freeform: Shape 26">
                      <a:extLst>
                        <a:ext uri="{FF2B5EF4-FFF2-40B4-BE49-F238E27FC236}">
                          <a16:creationId xmlns:a16="http://schemas.microsoft.com/office/drawing/2014/main" id="{FD024095-277A-458A-9A68-94CB98C3D52F}"/>
                        </a:ext>
                      </a:extLst>
                    </p:cNvPr>
                    <p:cNvSpPr/>
                    <p:nvPr/>
                  </p:nvSpPr>
                  <p:spPr>
                    <a:xfrm>
                      <a:off x="4581306" y="1814555"/>
                      <a:ext cx="212466" cy="374764"/>
                    </a:xfrm>
                    <a:custGeom>
                      <a:avLst/>
                      <a:gdLst>
                        <a:gd name="connsiteX0" fmla="*/ 212130 w 212466"/>
                        <a:gd name="connsiteY0" fmla="*/ 172659 h 374764"/>
                        <a:gd name="connsiteX1" fmla="*/ 209753 w 212466"/>
                        <a:gd name="connsiteY1" fmla="*/ 200731 h 374764"/>
                        <a:gd name="connsiteX2" fmla="*/ 209570 w 212466"/>
                        <a:gd name="connsiteY2" fmla="*/ 201829 h 374764"/>
                        <a:gd name="connsiteX3" fmla="*/ 82194 w 212466"/>
                        <a:gd name="connsiteY3" fmla="*/ 374285 h 374764"/>
                        <a:gd name="connsiteX4" fmla="*/ 721 w 212466"/>
                        <a:gd name="connsiteY4" fmla="*/ 195428 h 374764"/>
                        <a:gd name="connsiteX5" fmla="*/ 2733 w 212466"/>
                        <a:gd name="connsiteY5" fmla="*/ 174031 h 374764"/>
                        <a:gd name="connsiteX6" fmla="*/ 3830 w 212466"/>
                        <a:gd name="connsiteY6" fmla="*/ 166167 h 374764"/>
                        <a:gd name="connsiteX7" fmla="*/ 130292 w 212466"/>
                        <a:gd name="connsiteY7" fmla="*/ 478 h 374764"/>
                        <a:gd name="connsiteX8" fmla="*/ 212130 w 212466"/>
                        <a:gd name="connsiteY8" fmla="*/ 172659 h 37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466" h="374764">
                          <a:moveTo>
                            <a:pt x="212130" y="172659"/>
                          </a:moveTo>
                          <a:cubicBezTo>
                            <a:pt x="211765" y="181803"/>
                            <a:pt x="210942" y="191222"/>
                            <a:pt x="209753" y="200731"/>
                          </a:cubicBezTo>
                          <a:cubicBezTo>
                            <a:pt x="209662" y="201097"/>
                            <a:pt x="209662" y="201463"/>
                            <a:pt x="209570" y="201829"/>
                          </a:cubicBezTo>
                          <a:cubicBezTo>
                            <a:pt x="196037" y="304424"/>
                            <a:pt x="139161" y="381600"/>
                            <a:pt x="82194" y="374285"/>
                          </a:cubicBezTo>
                          <a:cubicBezTo>
                            <a:pt x="29068" y="367427"/>
                            <a:pt x="-5497" y="289337"/>
                            <a:pt x="721" y="195428"/>
                          </a:cubicBezTo>
                          <a:cubicBezTo>
                            <a:pt x="1178" y="188387"/>
                            <a:pt x="1818" y="181255"/>
                            <a:pt x="2733" y="174031"/>
                          </a:cubicBezTo>
                          <a:cubicBezTo>
                            <a:pt x="3099" y="171379"/>
                            <a:pt x="3464" y="168727"/>
                            <a:pt x="3830" y="166167"/>
                          </a:cubicBezTo>
                          <a:cubicBezTo>
                            <a:pt x="19009" y="66863"/>
                            <a:pt x="74605" y="-6654"/>
                            <a:pt x="130292" y="478"/>
                          </a:cubicBezTo>
                          <a:cubicBezTo>
                            <a:pt x="182230" y="7244"/>
                            <a:pt x="216245" y="81677"/>
                            <a:pt x="212130" y="172659"/>
                          </a:cubicBezTo>
                          <a:close/>
                        </a:path>
                      </a:pathLst>
                    </a:custGeom>
                    <a:solidFill>
                      <a:srgbClr val="B3B3B3"/>
                    </a:solidFill>
                    <a:ln w="9144"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4783A8C1-8D0B-439D-9A3A-18E6A78DCD70}"/>
                        </a:ext>
                      </a:extLst>
                    </p:cNvPr>
                    <p:cNvSpPr/>
                    <p:nvPr/>
                  </p:nvSpPr>
                  <p:spPr>
                    <a:xfrm>
                      <a:off x="4698627" y="1880695"/>
                      <a:ext cx="77172" cy="244864"/>
                    </a:xfrm>
                    <a:custGeom>
                      <a:avLst/>
                      <a:gdLst>
                        <a:gd name="connsiteX0" fmla="*/ 75516 w 77172"/>
                        <a:gd name="connsiteY0" fmla="*/ 111274 h 244864"/>
                        <a:gd name="connsiteX1" fmla="*/ 73870 w 77172"/>
                        <a:gd name="connsiteY1" fmla="*/ 127002 h 244864"/>
                        <a:gd name="connsiteX2" fmla="*/ 72041 w 77172"/>
                        <a:gd name="connsiteY2" fmla="*/ 139804 h 244864"/>
                        <a:gd name="connsiteX3" fmla="*/ 22846 w 77172"/>
                        <a:gd name="connsiteY3" fmla="*/ 244777 h 244864"/>
                        <a:gd name="connsiteX4" fmla="*/ 718 w 77172"/>
                        <a:gd name="connsiteY4" fmla="*/ 145839 h 244864"/>
                        <a:gd name="connsiteX5" fmla="*/ 3369 w 77172"/>
                        <a:gd name="connsiteY5" fmla="*/ 118315 h 244864"/>
                        <a:gd name="connsiteX6" fmla="*/ 3369 w 77172"/>
                        <a:gd name="connsiteY6" fmla="*/ 117949 h 244864"/>
                        <a:gd name="connsiteX7" fmla="*/ 54393 w 77172"/>
                        <a:gd name="connsiteY7" fmla="*/ 83 h 244864"/>
                        <a:gd name="connsiteX8" fmla="*/ 75516 w 77172"/>
                        <a:gd name="connsiteY8" fmla="*/ 111274 h 24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72" h="244864">
                          <a:moveTo>
                            <a:pt x="75516" y="111274"/>
                          </a:moveTo>
                          <a:cubicBezTo>
                            <a:pt x="75150" y="116395"/>
                            <a:pt x="74601" y="121698"/>
                            <a:pt x="73870" y="127002"/>
                          </a:cubicBezTo>
                          <a:cubicBezTo>
                            <a:pt x="73321" y="131391"/>
                            <a:pt x="72681" y="135597"/>
                            <a:pt x="72041" y="139804"/>
                          </a:cubicBezTo>
                          <a:cubicBezTo>
                            <a:pt x="62257" y="201160"/>
                            <a:pt x="41043" y="247154"/>
                            <a:pt x="22846" y="244777"/>
                          </a:cubicBezTo>
                          <a:cubicBezTo>
                            <a:pt x="6113" y="242674"/>
                            <a:pt x="-2666" y="200428"/>
                            <a:pt x="718" y="145839"/>
                          </a:cubicBezTo>
                          <a:cubicBezTo>
                            <a:pt x="1266" y="136969"/>
                            <a:pt x="2089" y="127733"/>
                            <a:pt x="3369" y="118315"/>
                          </a:cubicBezTo>
                          <a:lnTo>
                            <a:pt x="3369" y="117949"/>
                          </a:lnTo>
                          <a:cubicBezTo>
                            <a:pt x="12056" y="50375"/>
                            <a:pt x="34916" y="-2386"/>
                            <a:pt x="54393" y="83"/>
                          </a:cubicBezTo>
                          <a:cubicBezTo>
                            <a:pt x="72224" y="2461"/>
                            <a:pt x="81093" y="50832"/>
                            <a:pt x="75516" y="111274"/>
                          </a:cubicBezTo>
                          <a:close/>
                        </a:path>
                      </a:pathLst>
                    </a:custGeom>
                    <a:solidFill>
                      <a:srgbClr val="666666"/>
                    </a:solidFill>
                    <a:ln w="9144" cap="flat">
                      <a:noFill/>
                      <a:prstDash val="solid"/>
                      <a:miter/>
                    </a:ln>
                  </p:spPr>
                  <p:txBody>
                    <a:bodyPr rtlCol="0" anchor="ctr"/>
                    <a:lstStyle/>
                    <a:p>
                      <a:endParaRPr lang="en-US" dirty="0"/>
                    </a:p>
                  </p:txBody>
                </p:sp>
              </p:grpSp>
            </p:grpSp>
            <p:sp>
              <p:nvSpPr>
                <p:cNvPr id="24" name="Freeform: Shape 23">
                  <a:extLst>
                    <a:ext uri="{FF2B5EF4-FFF2-40B4-BE49-F238E27FC236}">
                      <a16:creationId xmlns:a16="http://schemas.microsoft.com/office/drawing/2014/main" id="{6A952588-B1F4-4606-A349-956986A264D0}"/>
                    </a:ext>
                  </a:extLst>
                </p:cNvPr>
                <p:cNvSpPr/>
                <p:nvPr/>
              </p:nvSpPr>
              <p:spPr>
                <a:xfrm>
                  <a:off x="4038630" y="2993786"/>
                  <a:ext cx="3145779" cy="2475555"/>
                </a:xfrm>
                <a:custGeom>
                  <a:avLst/>
                  <a:gdLst>
                    <a:gd name="connsiteX0" fmla="*/ 3145779 w 3145779"/>
                    <a:gd name="connsiteY0" fmla="*/ 1498062 h 2475555"/>
                    <a:gd name="connsiteX1" fmla="*/ 1456151 w 3145779"/>
                    <a:gd name="connsiteY1" fmla="*/ 2475555 h 2475555"/>
                    <a:gd name="connsiteX2" fmla="*/ 398099 w 3145779"/>
                    <a:gd name="connsiteY2" fmla="*/ 1860804 h 2475555"/>
                    <a:gd name="connsiteX3" fmla="*/ 1706 w 3145779"/>
                    <a:gd name="connsiteY3" fmla="*/ 1229319 h 2475555"/>
                    <a:gd name="connsiteX4" fmla="*/ 1706 w 3145779"/>
                    <a:gd name="connsiteY4" fmla="*/ 965424 h 2475555"/>
                    <a:gd name="connsiteX5" fmla="*/ 621761 w 3145779"/>
                    <a:gd name="connsiteY5" fmla="*/ 610362 h 2475555"/>
                    <a:gd name="connsiteX6" fmla="*/ 729203 w 3145779"/>
                    <a:gd name="connsiteY6" fmla="*/ 548914 h 2475555"/>
                    <a:gd name="connsiteX7" fmla="*/ 1445178 w 3145779"/>
                    <a:gd name="connsiteY7" fmla="*/ 138897 h 2475555"/>
                    <a:gd name="connsiteX8" fmla="*/ 1439418 w 3145779"/>
                    <a:gd name="connsiteY8" fmla="*/ 172181 h 2475555"/>
                    <a:gd name="connsiteX9" fmla="*/ 1400830 w 3145779"/>
                    <a:gd name="connsiteY9" fmla="*/ 299557 h 2475555"/>
                    <a:gd name="connsiteX10" fmla="*/ 1386657 w 3145779"/>
                    <a:gd name="connsiteY10" fmla="*/ 344637 h 2475555"/>
                    <a:gd name="connsiteX11" fmla="*/ 1383273 w 3145779"/>
                    <a:gd name="connsiteY11" fmla="*/ 364297 h 2475555"/>
                    <a:gd name="connsiteX12" fmla="*/ 1452676 w 3145779"/>
                    <a:gd name="connsiteY12" fmla="*/ 491490 h 2475555"/>
                    <a:gd name="connsiteX13" fmla="*/ 1452494 w 3145779"/>
                    <a:gd name="connsiteY13" fmla="*/ 487466 h 2475555"/>
                    <a:gd name="connsiteX14" fmla="*/ 1462735 w 3145779"/>
                    <a:gd name="connsiteY14" fmla="*/ 325709 h 2475555"/>
                    <a:gd name="connsiteX15" fmla="*/ 1469959 w 3145779"/>
                    <a:gd name="connsiteY15" fmla="*/ 500634 h 2475555"/>
                    <a:gd name="connsiteX16" fmla="*/ 1470964 w 3145779"/>
                    <a:gd name="connsiteY16" fmla="*/ 526054 h 2475555"/>
                    <a:gd name="connsiteX17" fmla="*/ 1471422 w 3145779"/>
                    <a:gd name="connsiteY17" fmla="*/ 551383 h 2475555"/>
                    <a:gd name="connsiteX18" fmla="*/ 1472062 w 3145779"/>
                    <a:gd name="connsiteY18" fmla="*/ 576529 h 2475555"/>
                    <a:gd name="connsiteX19" fmla="*/ 1472153 w 3145779"/>
                    <a:gd name="connsiteY19" fmla="*/ 601127 h 2475555"/>
                    <a:gd name="connsiteX20" fmla="*/ 1472062 w 3145779"/>
                    <a:gd name="connsiteY20" fmla="*/ 613288 h 2475555"/>
                    <a:gd name="connsiteX21" fmla="*/ 1471422 w 3145779"/>
                    <a:gd name="connsiteY21" fmla="*/ 624352 h 2475555"/>
                    <a:gd name="connsiteX22" fmla="*/ 1470873 w 3145779"/>
                    <a:gd name="connsiteY22" fmla="*/ 635599 h 2475555"/>
                    <a:gd name="connsiteX23" fmla="*/ 1470416 w 3145779"/>
                    <a:gd name="connsiteY23" fmla="*/ 640171 h 2475555"/>
                    <a:gd name="connsiteX24" fmla="*/ 1469776 w 3145779"/>
                    <a:gd name="connsiteY24" fmla="*/ 644378 h 2475555"/>
                    <a:gd name="connsiteX25" fmla="*/ 1458254 w 3145779"/>
                    <a:gd name="connsiteY25" fmla="*/ 683697 h 2475555"/>
                    <a:gd name="connsiteX26" fmla="*/ 1414820 w 3145779"/>
                    <a:gd name="connsiteY26" fmla="*/ 759135 h 2475555"/>
                    <a:gd name="connsiteX27" fmla="*/ 1385559 w 3145779"/>
                    <a:gd name="connsiteY27" fmla="*/ 790316 h 2475555"/>
                    <a:gd name="connsiteX28" fmla="*/ 1352092 w 3145779"/>
                    <a:gd name="connsiteY28" fmla="*/ 815553 h 2475555"/>
                    <a:gd name="connsiteX29" fmla="*/ 1275100 w 3145779"/>
                    <a:gd name="connsiteY29" fmla="*/ 845637 h 2475555"/>
                    <a:gd name="connsiteX30" fmla="*/ 1189146 w 3145779"/>
                    <a:gd name="connsiteY30" fmla="*/ 848746 h 2475555"/>
                    <a:gd name="connsiteX31" fmla="*/ 1100267 w 3145779"/>
                    <a:gd name="connsiteY31" fmla="*/ 829452 h 2475555"/>
                    <a:gd name="connsiteX32" fmla="*/ 1078047 w 3145779"/>
                    <a:gd name="connsiteY32" fmla="*/ 821863 h 2475555"/>
                    <a:gd name="connsiteX33" fmla="*/ 1055187 w 3145779"/>
                    <a:gd name="connsiteY33" fmla="*/ 813359 h 2475555"/>
                    <a:gd name="connsiteX34" fmla="*/ 1032327 w 3145779"/>
                    <a:gd name="connsiteY34" fmla="*/ 804215 h 2475555"/>
                    <a:gd name="connsiteX35" fmla="*/ 1009741 w 3145779"/>
                    <a:gd name="connsiteY35" fmla="*/ 794705 h 2475555"/>
                    <a:gd name="connsiteX36" fmla="*/ 962192 w 3145779"/>
                    <a:gd name="connsiteY36" fmla="*/ 772302 h 2475555"/>
                    <a:gd name="connsiteX37" fmla="*/ 914643 w 3145779"/>
                    <a:gd name="connsiteY37" fmla="*/ 672084 h 2475555"/>
                    <a:gd name="connsiteX38" fmla="*/ 833536 w 3145779"/>
                    <a:gd name="connsiteY38" fmla="*/ 688086 h 2475555"/>
                    <a:gd name="connsiteX39" fmla="*/ 780409 w 3145779"/>
                    <a:gd name="connsiteY39" fmla="*/ 759226 h 2475555"/>
                    <a:gd name="connsiteX40" fmla="*/ 770260 w 3145779"/>
                    <a:gd name="connsiteY40" fmla="*/ 792785 h 2475555"/>
                    <a:gd name="connsiteX41" fmla="*/ 814699 w 3145779"/>
                    <a:gd name="connsiteY41" fmla="*/ 915497 h 2475555"/>
                    <a:gd name="connsiteX42" fmla="*/ 915558 w 3145779"/>
                    <a:gd name="connsiteY42" fmla="*/ 881573 h 2475555"/>
                    <a:gd name="connsiteX43" fmla="*/ 963289 w 3145779"/>
                    <a:gd name="connsiteY43" fmla="*/ 903061 h 2475555"/>
                    <a:gd name="connsiteX44" fmla="*/ 988435 w 3145779"/>
                    <a:gd name="connsiteY44" fmla="*/ 913303 h 2475555"/>
                    <a:gd name="connsiteX45" fmla="*/ 1013581 w 3145779"/>
                    <a:gd name="connsiteY45" fmla="*/ 922904 h 2475555"/>
                    <a:gd name="connsiteX46" fmla="*/ 1039185 w 3145779"/>
                    <a:gd name="connsiteY46" fmla="*/ 932139 h 2475555"/>
                    <a:gd name="connsiteX47" fmla="*/ 1065977 w 3145779"/>
                    <a:gd name="connsiteY47" fmla="*/ 940826 h 2475555"/>
                    <a:gd name="connsiteX48" fmla="*/ 1178997 w 3145779"/>
                    <a:gd name="connsiteY48" fmla="*/ 962497 h 2475555"/>
                    <a:gd name="connsiteX49" fmla="*/ 1298326 w 3145779"/>
                    <a:gd name="connsiteY49" fmla="*/ 955091 h 2475555"/>
                    <a:gd name="connsiteX50" fmla="*/ 1411346 w 3145779"/>
                    <a:gd name="connsiteY50" fmla="*/ 907542 h 2475555"/>
                    <a:gd name="connsiteX51" fmla="*/ 1423964 w 3145779"/>
                    <a:gd name="connsiteY51" fmla="*/ 898764 h 2475555"/>
                    <a:gd name="connsiteX52" fmla="*/ 1499219 w 3145779"/>
                    <a:gd name="connsiteY52" fmla="*/ 824240 h 2475555"/>
                    <a:gd name="connsiteX53" fmla="*/ 1555455 w 3145779"/>
                    <a:gd name="connsiteY53" fmla="*/ 719816 h 2475555"/>
                    <a:gd name="connsiteX54" fmla="*/ 1570908 w 3145779"/>
                    <a:gd name="connsiteY54" fmla="*/ 659739 h 2475555"/>
                    <a:gd name="connsiteX55" fmla="*/ 1571914 w 3145779"/>
                    <a:gd name="connsiteY55" fmla="*/ 651144 h 2475555"/>
                    <a:gd name="connsiteX56" fmla="*/ 1572554 w 3145779"/>
                    <a:gd name="connsiteY56" fmla="*/ 642823 h 2475555"/>
                    <a:gd name="connsiteX57" fmla="*/ 1572737 w 3145779"/>
                    <a:gd name="connsiteY57" fmla="*/ 628284 h 2475555"/>
                    <a:gd name="connsiteX58" fmla="*/ 1572920 w 3145779"/>
                    <a:gd name="connsiteY58" fmla="*/ 613562 h 2475555"/>
                    <a:gd name="connsiteX59" fmla="*/ 1572463 w 3145779"/>
                    <a:gd name="connsiteY59" fmla="*/ 599938 h 2475555"/>
                    <a:gd name="connsiteX60" fmla="*/ 1571274 w 3145779"/>
                    <a:gd name="connsiteY60" fmla="*/ 572871 h 2475555"/>
                    <a:gd name="connsiteX61" fmla="*/ 1569445 w 3145779"/>
                    <a:gd name="connsiteY61" fmla="*/ 546537 h 2475555"/>
                    <a:gd name="connsiteX62" fmla="*/ 1567342 w 3145779"/>
                    <a:gd name="connsiteY62" fmla="*/ 520293 h 2475555"/>
                    <a:gd name="connsiteX63" fmla="*/ 1564782 w 3145779"/>
                    <a:gd name="connsiteY63" fmla="*/ 494233 h 2475555"/>
                    <a:gd name="connsiteX64" fmla="*/ 1538081 w 3145779"/>
                    <a:gd name="connsiteY64" fmla="*/ 288036 h 2475555"/>
                    <a:gd name="connsiteX65" fmla="*/ 1505803 w 3145779"/>
                    <a:gd name="connsiteY65" fmla="*/ 104150 h 2475555"/>
                    <a:gd name="connsiteX66" fmla="*/ 1687860 w 3145779"/>
                    <a:gd name="connsiteY66" fmla="*/ 0 h 2475555"/>
                    <a:gd name="connsiteX67" fmla="*/ 1684568 w 3145779"/>
                    <a:gd name="connsiteY67" fmla="*/ 308976 h 2475555"/>
                    <a:gd name="connsiteX68" fmla="*/ 2080961 w 3145779"/>
                    <a:gd name="connsiteY68" fmla="*/ 876635 h 2475555"/>
                    <a:gd name="connsiteX69" fmla="*/ 3145779 w 3145779"/>
                    <a:gd name="connsiteY69" fmla="*/ 1498062 h 2475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145779" h="2475555">
                      <a:moveTo>
                        <a:pt x="3145779" y="1498062"/>
                      </a:moveTo>
                      <a:lnTo>
                        <a:pt x="1456151" y="2475555"/>
                      </a:lnTo>
                      <a:cubicBezTo>
                        <a:pt x="1456151" y="2475555"/>
                        <a:pt x="844875" y="2136221"/>
                        <a:pt x="398099" y="1860804"/>
                      </a:cubicBezTo>
                      <a:cubicBezTo>
                        <a:pt x="-48677" y="1585387"/>
                        <a:pt x="1706" y="1229319"/>
                        <a:pt x="1706" y="1229319"/>
                      </a:cubicBezTo>
                      <a:lnTo>
                        <a:pt x="1706" y="965424"/>
                      </a:lnTo>
                      <a:lnTo>
                        <a:pt x="621761" y="610362"/>
                      </a:lnTo>
                      <a:lnTo>
                        <a:pt x="729203" y="548914"/>
                      </a:lnTo>
                      <a:lnTo>
                        <a:pt x="1445178" y="138897"/>
                      </a:lnTo>
                      <a:cubicBezTo>
                        <a:pt x="1443441" y="149779"/>
                        <a:pt x="1441521" y="160934"/>
                        <a:pt x="1439418" y="172181"/>
                      </a:cubicBezTo>
                      <a:cubicBezTo>
                        <a:pt x="1431097" y="215890"/>
                        <a:pt x="1417472" y="258318"/>
                        <a:pt x="1400830" y="299557"/>
                      </a:cubicBezTo>
                      <a:cubicBezTo>
                        <a:pt x="1394246" y="315742"/>
                        <a:pt x="1389674" y="330738"/>
                        <a:pt x="1386657" y="344637"/>
                      </a:cubicBezTo>
                      <a:cubicBezTo>
                        <a:pt x="1385102" y="351495"/>
                        <a:pt x="1384005" y="357987"/>
                        <a:pt x="1383273" y="364297"/>
                      </a:cubicBezTo>
                      <a:cubicBezTo>
                        <a:pt x="1371295" y="461315"/>
                        <a:pt x="1442069" y="494416"/>
                        <a:pt x="1452676" y="491490"/>
                      </a:cubicBezTo>
                      <a:cubicBezTo>
                        <a:pt x="1454414" y="491033"/>
                        <a:pt x="1454505" y="489661"/>
                        <a:pt x="1452494" y="487466"/>
                      </a:cubicBezTo>
                      <a:cubicBezTo>
                        <a:pt x="1406499" y="437540"/>
                        <a:pt x="1434388" y="370241"/>
                        <a:pt x="1462735" y="325709"/>
                      </a:cubicBezTo>
                      <a:lnTo>
                        <a:pt x="1469959" y="500634"/>
                      </a:lnTo>
                      <a:lnTo>
                        <a:pt x="1470964" y="526054"/>
                      </a:lnTo>
                      <a:lnTo>
                        <a:pt x="1471422" y="551383"/>
                      </a:lnTo>
                      <a:cubicBezTo>
                        <a:pt x="1471605" y="559796"/>
                        <a:pt x="1471970" y="568208"/>
                        <a:pt x="1472062" y="576529"/>
                      </a:cubicBezTo>
                      <a:lnTo>
                        <a:pt x="1472153" y="601127"/>
                      </a:lnTo>
                      <a:cubicBezTo>
                        <a:pt x="1472153" y="605150"/>
                        <a:pt x="1472245" y="609539"/>
                        <a:pt x="1472062" y="613288"/>
                      </a:cubicBezTo>
                      <a:lnTo>
                        <a:pt x="1471422" y="624352"/>
                      </a:lnTo>
                      <a:lnTo>
                        <a:pt x="1470873" y="635599"/>
                      </a:lnTo>
                      <a:cubicBezTo>
                        <a:pt x="1470873" y="637703"/>
                        <a:pt x="1470599" y="638800"/>
                        <a:pt x="1470416" y="640171"/>
                      </a:cubicBezTo>
                      <a:cubicBezTo>
                        <a:pt x="1470233" y="641543"/>
                        <a:pt x="1470141" y="642823"/>
                        <a:pt x="1469776" y="644378"/>
                      </a:cubicBezTo>
                      <a:cubicBezTo>
                        <a:pt x="1467673" y="656539"/>
                        <a:pt x="1463466" y="670347"/>
                        <a:pt x="1458254" y="683697"/>
                      </a:cubicBezTo>
                      <a:cubicBezTo>
                        <a:pt x="1447647" y="710580"/>
                        <a:pt x="1432925" y="736732"/>
                        <a:pt x="1414820" y="759135"/>
                      </a:cubicBezTo>
                      <a:cubicBezTo>
                        <a:pt x="1405951" y="770473"/>
                        <a:pt x="1395984" y="780806"/>
                        <a:pt x="1385559" y="790316"/>
                      </a:cubicBezTo>
                      <a:cubicBezTo>
                        <a:pt x="1375227" y="800009"/>
                        <a:pt x="1363797" y="808055"/>
                        <a:pt x="1352092" y="815553"/>
                      </a:cubicBezTo>
                      <a:cubicBezTo>
                        <a:pt x="1328318" y="829818"/>
                        <a:pt x="1302715" y="840425"/>
                        <a:pt x="1275100" y="845637"/>
                      </a:cubicBezTo>
                      <a:cubicBezTo>
                        <a:pt x="1247577" y="850941"/>
                        <a:pt x="1218590" y="851763"/>
                        <a:pt x="1189146" y="848746"/>
                      </a:cubicBezTo>
                      <a:cubicBezTo>
                        <a:pt x="1159703" y="845729"/>
                        <a:pt x="1129802" y="838871"/>
                        <a:pt x="1100267" y="829452"/>
                      </a:cubicBezTo>
                      <a:lnTo>
                        <a:pt x="1078047" y="821863"/>
                      </a:lnTo>
                      <a:cubicBezTo>
                        <a:pt x="1070732" y="819485"/>
                        <a:pt x="1062776" y="816193"/>
                        <a:pt x="1055187" y="813359"/>
                      </a:cubicBezTo>
                      <a:cubicBezTo>
                        <a:pt x="1047506" y="810433"/>
                        <a:pt x="1039825" y="807324"/>
                        <a:pt x="1032327" y="804215"/>
                      </a:cubicBezTo>
                      <a:cubicBezTo>
                        <a:pt x="1024737" y="801014"/>
                        <a:pt x="1017056" y="798088"/>
                        <a:pt x="1009741" y="794705"/>
                      </a:cubicBezTo>
                      <a:cubicBezTo>
                        <a:pt x="993556" y="787664"/>
                        <a:pt x="977737" y="780258"/>
                        <a:pt x="962192" y="772302"/>
                      </a:cubicBezTo>
                      <a:cubicBezTo>
                        <a:pt x="965393" y="725851"/>
                        <a:pt x="948019" y="685800"/>
                        <a:pt x="914643" y="672084"/>
                      </a:cubicBezTo>
                      <a:cubicBezTo>
                        <a:pt x="889132" y="661660"/>
                        <a:pt x="859597" y="668609"/>
                        <a:pt x="833536" y="688086"/>
                      </a:cubicBezTo>
                      <a:cubicBezTo>
                        <a:pt x="812048" y="704179"/>
                        <a:pt x="792937" y="728777"/>
                        <a:pt x="780409" y="759226"/>
                      </a:cubicBezTo>
                      <a:cubicBezTo>
                        <a:pt x="775837" y="770382"/>
                        <a:pt x="772454" y="781629"/>
                        <a:pt x="770260" y="792785"/>
                      </a:cubicBezTo>
                      <a:cubicBezTo>
                        <a:pt x="758830" y="848289"/>
                        <a:pt x="776020" y="899587"/>
                        <a:pt x="814699" y="915497"/>
                      </a:cubicBezTo>
                      <a:cubicBezTo>
                        <a:pt x="846886" y="928756"/>
                        <a:pt x="885565" y="914126"/>
                        <a:pt x="915558" y="881573"/>
                      </a:cubicBezTo>
                      <a:cubicBezTo>
                        <a:pt x="931377" y="889163"/>
                        <a:pt x="947287" y="896295"/>
                        <a:pt x="963289" y="903061"/>
                      </a:cubicBezTo>
                      <a:cubicBezTo>
                        <a:pt x="971611" y="906719"/>
                        <a:pt x="980114" y="909828"/>
                        <a:pt x="988435" y="913303"/>
                      </a:cubicBezTo>
                      <a:cubicBezTo>
                        <a:pt x="996757" y="916686"/>
                        <a:pt x="1005169" y="919795"/>
                        <a:pt x="1013581" y="922904"/>
                      </a:cubicBezTo>
                      <a:cubicBezTo>
                        <a:pt x="1022177" y="925921"/>
                        <a:pt x="1030132" y="929213"/>
                        <a:pt x="1039185" y="932139"/>
                      </a:cubicBezTo>
                      <a:lnTo>
                        <a:pt x="1065977" y="940826"/>
                      </a:lnTo>
                      <a:cubicBezTo>
                        <a:pt x="1102187" y="951433"/>
                        <a:pt x="1139860" y="959388"/>
                        <a:pt x="1178997" y="962497"/>
                      </a:cubicBezTo>
                      <a:cubicBezTo>
                        <a:pt x="1217950" y="965698"/>
                        <a:pt x="1258458" y="963869"/>
                        <a:pt x="1298326" y="955091"/>
                      </a:cubicBezTo>
                      <a:cubicBezTo>
                        <a:pt x="1338285" y="946678"/>
                        <a:pt x="1377056" y="930036"/>
                        <a:pt x="1411346" y="907542"/>
                      </a:cubicBezTo>
                      <a:cubicBezTo>
                        <a:pt x="1415643" y="904616"/>
                        <a:pt x="1419758" y="901781"/>
                        <a:pt x="1423964" y="898764"/>
                      </a:cubicBezTo>
                      <a:cubicBezTo>
                        <a:pt x="1452951" y="877550"/>
                        <a:pt x="1478371" y="852221"/>
                        <a:pt x="1499219" y="824240"/>
                      </a:cubicBezTo>
                      <a:cubicBezTo>
                        <a:pt x="1523360" y="792327"/>
                        <a:pt x="1541922" y="757306"/>
                        <a:pt x="1555455" y="719816"/>
                      </a:cubicBezTo>
                      <a:cubicBezTo>
                        <a:pt x="1562222" y="700887"/>
                        <a:pt x="1567617" y="681594"/>
                        <a:pt x="1570908" y="659739"/>
                      </a:cubicBezTo>
                      <a:cubicBezTo>
                        <a:pt x="1571457" y="657088"/>
                        <a:pt x="1571548" y="653979"/>
                        <a:pt x="1571914" y="651144"/>
                      </a:cubicBezTo>
                      <a:cubicBezTo>
                        <a:pt x="1572189" y="648218"/>
                        <a:pt x="1572554" y="645109"/>
                        <a:pt x="1572554" y="642823"/>
                      </a:cubicBezTo>
                      <a:lnTo>
                        <a:pt x="1572737" y="628284"/>
                      </a:lnTo>
                      <a:lnTo>
                        <a:pt x="1572920" y="613562"/>
                      </a:lnTo>
                      <a:cubicBezTo>
                        <a:pt x="1572920" y="608716"/>
                        <a:pt x="1572554" y="604510"/>
                        <a:pt x="1572463" y="599938"/>
                      </a:cubicBezTo>
                      <a:lnTo>
                        <a:pt x="1571274" y="572871"/>
                      </a:lnTo>
                      <a:cubicBezTo>
                        <a:pt x="1570817" y="564093"/>
                        <a:pt x="1570085" y="555315"/>
                        <a:pt x="1569445" y="546537"/>
                      </a:cubicBezTo>
                      <a:lnTo>
                        <a:pt x="1567342" y="520293"/>
                      </a:lnTo>
                      <a:lnTo>
                        <a:pt x="1564782" y="494233"/>
                      </a:lnTo>
                      <a:cubicBezTo>
                        <a:pt x="1557924" y="424922"/>
                        <a:pt x="1548780" y="356342"/>
                        <a:pt x="1538081" y="288036"/>
                      </a:cubicBezTo>
                      <a:cubicBezTo>
                        <a:pt x="1528572" y="226588"/>
                        <a:pt x="1517782" y="165232"/>
                        <a:pt x="1505803" y="104150"/>
                      </a:cubicBezTo>
                      <a:lnTo>
                        <a:pt x="1687860" y="0"/>
                      </a:lnTo>
                      <a:cubicBezTo>
                        <a:pt x="1686671" y="3749"/>
                        <a:pt x="1658234" y="91989"/>
                        <a:pt x="1684568" y="308976"/>
                      </a:cubicBezTo>
                      <a:cubicBezTo>
                        <a:pt x="1768602" y="722102"/>
                        <a:pt x="2080961" y="876635"/>
                        <a:pt x="2080961" y="876635"/>
                      </a:cubicBezTo>
                      <a:lnTo>
                        <a:pt x="3145779" y="1498062"/>
                      </a:lnTo>
                      <a:close/>
                    </a:path>
                  </a:pathLst>
                </a:custGeom>
                <a:solidFill>
                  <a:srgbClr val="C00000"/>
                </a:solidFill>
                <a:ln w="9144" cap="flat">
                  <a:noFill/>
                  <a:prstDash val="solid"/>
                  <a:miter/>
                </a:ln>
              </p:spPr>
              <p:txBody>
                <a:bodyPr rtlCol="0" anchor="ctr"/>
                <a:lstStyle/>
                <a:p>
                  <a:endParaRPr lang="en-US" dirty="0"/>
                </a:p>
              </p:txBody>
            </p:sp>
          </p:grpSp>
          <p:sp>
            <p:nvSpPr>
              <p:cNvPr id="12" name="Freeform: Shape 11">
                <a:extLst>
                  <a:ext uri="{FF2B5EF4-FFF2-40B4-BE49-F238E27FC236}">
                    <a16:creationId xmlns:a16="http://schemas.microsoft.com/office/drawing/2014/main" id="{05AF083A-F9FF-4B0D-B79D-EF36CAB32C93}"/>
                  </a:ext>
                </a:extLst>
              </p:cNvPr>
              <p:cNvSpPr/>
              <p:nvPr/>
            </p:nvSpPr>
            <p:spPr>
              <a:xfrm>
                <a:off x="5120377" y="4093046"/>
                <a:ext cx="1009379" cy="878220"/>
              </a:xfrm>
              <a:custGeom>
                <a:avLst/>
                <a:gdLst>
                  <a:gd name="connsiteX0" fmla="*/ 443094 w 1009379"/>
                  <a:gd name="connsiteY0" fmla="*/ 569524 h 878220"/>
                  <a:gd name="connsiteX1" fmla="*/ 429012 w 1009379"/>
                  <a:gd name="connsiteY1" fmla="*/ 558185 h 878220"/>
                  <a:gd name="connsiteX2" fmla="*/ 401763 w 1009379"/>
                  <a:gd name="connsiteY2" fmla="*/ 530113 h 878220"/>
                  <a:gd name="connsiteX3" fmla="*/ 376068 w 1009379"/>
                  <a:gd name="connsiteY3" fmla="*/ 493720 h 878220"/>
                  <a:gd name="connsiteX4" fmla="*/ 357689 w 1009379"/>
                  <a:gd name="connsiteY4" fmla="*/ 452572 h 878220"/>
                  <a:gd name="connsiteX5" fmla="*/ 352019 w 1009379"/>
                  <a:gd name="connsiteY5" fmla="*/ 410418 h 878220"/>
                  <a:gd name="connsiteX6" fmla="*/ 364455 w 1009379"/>
                  <a:gd name="connsiteY6" fmla="*/ 369910 h 878220"/>
                  <a:gd name="connsiteX7" fmla="*/ 400483 w 1009379"/>
                  <a:gd name="connsiteY7" fmla="*/ 335529 h 878220"/>
                  <a:gd name="connsiteX8" fmla="*/ 467874 w 1009379"/>
                  <a:gd name="connsiteY8" fmla="*/ 316052 h 878220"/>
                  <a:gd name="connsiteX9" fmla="*/ 554376 w 1009379"/>
                  <a:gd name="connsiteY9" fmla="*/ 324739 h 878220"/>
                  <a:gd name="connsiteX10" fmla="*/ 634660 w 1009379"/>
                  <a:gd name="connsiteY10" fmla="*/ 437942 h 878220"/>
                  <a:gd name="connsiteX11" fmla="*/ 622042 w 1009379"/>
                  <a:gd name="connsiteY11" fmla="*/ 487502 h 878220"/>
                  <a:gd name="connsiteX12" fmla="*/ 606405 w 1009379"/>
                  <a:gd name="connsiteY12" fmla="*/ 525541 h 878220"/>
                  <a:gd name="connsiteX13" fmla="*/ 586106 w 1009379"/>
                  <a:gd name="connsiteY13" fmla="*/ 553888 h 878220"/>
                  <a:gd name="connsiteX14" fmla="*/ 560960 w 1009379"/>
                  <a:gd name="connsiteY14" fmla="*/ 574370 h 878220"/>
                  <a:gd name="connsiteX15" fmla="*/ 491831 w 1009379"/>
                  <a:gd name="connsiteY15" fmla="*/ 591104 h 878220"/>
                  <a:gd name="connsiteX16" fmla="*/ 443094 w 1009379"/>
                  <a:gd name="connsiteY16" fmla="*/ 569524 h 878220"/>
                  <a:gd name="connsiteX17" fmla="*/ 835828 w 1009379"/>
                  <a:gd name="connsiteY17" fmla="*/ 70810 h 878220"/>
                  <a:gd name="connsiteX18" fmla="*/ 748869 w 1009379"/>
                  <a:gd name="connsiteY18" fmla="*/ 24084 h 878220"/>
                  <a:gd name="connsiteX19" fmla="*/ 607777 w 1009379"/>
                  <a:gd name="connsiteY19" fmla="*/ 35 h 878220"/>
                  <a:gd name="connsiteX20" fmla="*/ 445562 w 1009379"/>
                  <a:gd name="connsiteY20" fmla="*/ 28473 h 878220"/>
                  <a:gd name="connsiteX21" fmla="*/ 262957 w 1009379"/>
                  <a:gd name="connsiteY21" fmla="*/ 113878 h 878220"/>
                  <a:gd name="connsiteX22" fmla="*/ 127077 w 1009379"/>
                  <a:gd name="connsiteY22" fmla="*/ 213731 h 878220"/>
                  <a:gd name="connsiteX23" fmla="*/ 44232 w 1009379"/>
                  <a:gd name="connsiteY23" fmla="*/ 313035 h 878220"/>
                  <a:gd name="connsiteX24" fmla="*/ 5553 w 1009379"/>
                  <a:gd name="connsiteY24" fmla="*/ 409687 h 878220"/>
                  <a:gd name="connsiteX25" fmla="*/ 2170 w 1009379"/>
                  <a:gd name="connsiteY25" fmla="*/ 500944 h 878220"/>
                  <a:gd name="connsiteX26" fmla="*/ 24481 w 1009379"/>
                  <a:gd name="connsiteY26" fmla="*/ 584154 h 878220"/>
                  <a:gd name="connsiteX27" fmla="*/ 64075 w 1009379"/>
                  <a:gd name="connsiteY27" fmla="*/ 657306 h 878220"/>
                  <a:gd name="connsiteX28" fmla="*/ 111715 w 1009379"/>
                  <a:gd name="connsiteY28" fmla="*/ 718022 h 878220"/>
                  <a:gd name="connsiteX29" fmla="*/ 158349 w 1009379"/>
                  <a:gd name="connsiteY29" fmla="*/ 764200 h 878220"/>
                  <a:gd name="connsiteX30" fmla="*/ 199315 w 1009379"/>
                  <a:gd name="connsiteY30" fmla="*/ 797118 h 878220"/>
                  <a:gd name="connsiteX31" fmla="*/ 286457 w 1009379"/>
                  <a:gd name="connsiteY31" fmla="*/ 846678 h 878220"/>
                  <a:gd name="connsiteX32" fmla="*/ 437516 w 1009379"/>
                  <a:gd name="connsiteY32" fmla="*/ 878134 h 878220"/>
                  <a:gd name="connsiteX33" fmla="*/ 613629 w 1009379"/>
                  <a:gd name="connsiteY33" fmla="*/ 850336 h 878220"/>
                  <a:gd name="connsiteX34" fmla="*/ 817358 w 1009379"/>
                  <a:gd name="connsiteY34" fmla="*/ 754964 h 878220"/>
                  <a:gd name="connsiteX35" fmla="*/ 898190 w 1009379"/>
                  <a:gd name="connsiteY35" fmla="*/ 701929 h 878220"/>
                  <a:gd name="connsiteX36" fmla="*/ 957535 w 1009379"/>
                  <a:gd name="connsiteY36" fmla="*/ 655569 h 878220"/>
                  <a:gd name="connsiteX37" fmla="*/ 994294 w 1009379"/>
                  <a:gd name="connsiteY37" fmla="*/ 621004 h 878220"/>
                  <a:gd name="connsiteX38" fmla="*/ 1008284 w 1009379"/>
                  <a:gd name="connsiteY38" fmla="*/ 603265 h 878220"/>
                  <a:gd name="connsiteX39" fmla="*/ 1009290 w 1009379"/>
                  <a:gd name="connsiteY39" fmla="*/ 595858 h 878220"/>
                  <a:gd name="connsiteX40" fmla="*/ 1006821 w 1009379"/>
                  <a:gd name="connsiteY40" fmla="*/ 588909 h 878220"/>
                  <a:gd name="connsiteX41" fmla="*/ 1001426 w 1009379"/>
                  <a:gd name="connsiteY41" fmla="*/ 581868 h 878220"/>
                  <a:gd name="connsiteX42" fmla="*/ 992191 w 1009379"/>
                  <a:gd name="connsiteY42" fmla="*/ 573181 h 878220"/>
                  <a:gd name="connsiteX43" fmla="*/ 979664 w 1009379"/>
                  <a:gd name="connsiteY43" fmla="*/ 563032 h 878220"/>
                  <a:gd name="connsiteX44" fmla="*/ 969697 w 1009379"/>
                  <a:gd name="connsiteY44" fmla="*/ 557271 h 878220"/>
                  <a:gd name="connsiteX45" fmla="*/ 961010 w 1009379"/>
                  <a:gd name="connsiteY45" fmla="*/ 555625 h 878220"/>
                  <a:gd name="connsiteX46" fmla="*/ 953329 w 1009379"/>
                  <a:gd name="connsiteY46" fmla="*/ 558002 h 878220"/>
                  <a:gd name="connsiteX47" fmla="*/ 935224 w 1009379"/>
                  <a:gd name="connsiteY47" fmla="*/ 574187 h 878220"/>
                  <a:gd name="connsiteX48" fmla="*/ 901482 w 1009379"/>
                  <a:gd name="connsiteY48" fmla="*/ 605734 h 878220"/>
                  <a:gd name="connsiteX49" fmla="*/ 848904 w 1009379"/>
                  <a:gd name="connsiteY49" fmla="*/ 648528 h 878220"/>
                  <a:gd name="connsiteX50" fmla="*/ 775112 w 1009379"/>
                  <a:gd name="connsiteY50" fmla="*/ 698271 h 878220"/>
                  <a:gd name="connsiteX51" fmla="*/ 603296 w 1009379"/>
                  <a:gd name="connsiteY51" fmla="*/ 778830 h 878220"/>
                  <a:gd name="connsiteX52" fmla="*/ 460924 w 1009379"/>
                  <a:gd name="connsiteY52" fmla="*/ 799953 h 878220"/>
                  <a:gd name="connsiteX53" fmla="*/ 342784 w 1009379"/>
                  <a:gd name="connsiteY53" fmla="*/ 772246 h 878220"/>
                  <a:gd name="connsiteX54" fmla="*/ 278410 w 1009379"/>
                  <a:gd name="connsiteY54" fmla="*/ 734299 h 878220"/>
                  <a:gd name="connsiteX55" fmla="*/ 243206 w 1009379"/>
                  <a:gd name="connsiteY55" fmla="*/ 706135 h 878220"/>
                  <a:gd name="connsiteX56" fmla="*/ 205624 w 1009379"/>
                  <a:gd name="connsiteY56" fmla="*/ 669742 h 878220"/>
                  <a:gd name="connsiteX57" fmla="*/ 164293 w 1009379"/>
                  <a:gd name="connsiteY57" fmla="*/ 620364 h 878220"/>
                  <a:gd name="connsiteX58" fmla="*/ 127991 w 1009379"/>
                  <a:gd name="connsiteY58" fmla="*/ 560105 h 878220"/>
                  <a:gd name="connsiteX59" fmla="*/ 104674 w 1009379"/>
                  <a:gd name="connsiteY59" fmla="*/ 490885 h 878220"/>
                  <a:gd name="connsiteX60" fmla="*/ 102662 w 1009379"/>
                  <a:gd name="connsiteY60" fmla="*/ 415356 h 878220"/>
                  <a:gd name="connsiteX61" fmla="*/ 130277 w 1009379"/>
                  <a:gd name="connsiteY61" fmla="*/ 335072 h 878220"/>
                  <a:gd name="connsiteX62" fmla="*/ 195840 w 1009379"/>
                  <a:gd name="connsiteY62" fmla="*/ 251770 h 878220"/>
                  <a:gd name="connsiteX63" fmla="*/ 308037 w 1009379"/>
                  <a:gd name="connsiteY63" fmla="*/ 168011 h 878220"/>
                  <a:gd name="connsiteX64" fmla="*/ 463119 w 1009379"/>
                  <a:gd name="connsiteY64" fmla="*/ 96688 h 878220"/>
                  <a:gd name="connsiteX65" fmla="*/ 592049 w 1009379"/>
                  <a:gd name="connsiteY65" fmla="*/ 77942 h 878220"/>
                  <a:gd name="connsiteX66" fmla="*/ 696657 w 1009379"/>
                  <a:gd name="connsiteY66" fmla="*/ 100619 h 878220"/>
                  <a:gd name="connsiteX67" fmla="*/ 754538 w 1009379"/>
                  <a:gd name="connsiteY67" fmla="*/ 133721 h 878220"/>
                  <a:gd name="connsiteX68" fmla="*/ 779318 w 1009379"/>
                  <a:gd name="connsiteY68" fmla="*/ 153563 h 878220"/>
                  <a:gd name="connsiteX69" fmla="*/ 819735 w 1009379"/>
                  <a:gd name="connsiteY69" fmla="*/ 193888 h 878220"/>
                  <a:gd name="connsiteX70" fmla="*/ 854299 w 1009379"/>
                  <a:gd name="connsiteY70" fmla="*/ 238602 h 878220"/>
                  <a:gd name="connsiteX71" fmla="*/ 878805 w 1009379"/>
                  <a:gd name="connsiteY71" fmla="*/ 284780 h 878220"/>
                  <a:gd name="connsiteX72" fmla="*/ 888132 w 1009379"/>
                  <a:gd name="connsiteY72" fmla="*/ 329860 h 878220"/>
                  <a:gd name="connsiteX73" fmla="*/ 877251 w 1009379"/>
                  <a:gd name="connsiteY73" fmla="*/ 370825 h 878220"/>
                  <a:gd name="connsiteX74" fmla="*/ 842504 w 1009379"/>
                  <a:gd name="connsiteY74" fmla="*/ 404566 h 878220"/>
                  <a:gd name="connsiteX75" fmla="*/ 771912 w 1009379"/>
                  <a:gd name="connsiteY75" fmla="*/ 421300 h 878220"/>
                  <a:gd name="connsiteX76" fmla="*/ 744114 w 1009379"/>
                  <a:gd name="connsiteY76" fmla="*/ 408498 h 878220"/>
                  <a:gd name="connsiteX77" fmla="*/ 713665 w 1009379"/>
                  <a:gd name="connsiteY77" fmla="*/ 376585 h 878220"/>
                  <a:gd name="connsiteX78" fmla="*/ 574036 w 1009379"/>
                  <a:gd name="connsiteY78" fmla="*/ 174869 h 878220"/>
                  <a:gd name="connsiteX79" fmla="*/ 571567 w 1009379"/>
                  <a:gd name="connsiteY79" fmla="*/ 171943 h 878220"/>
                  <a:gd name="connsiteX80" fmla="*/ 568732 w 1009379"/>
                  <a:gd name="connsiteY80" fmla="*/ 170662 h 878220"/>
                  <a:gd name="connsiteX81" fmla="*/ 559680 w 1009379"/>
                  <a:gd name="connsiteY81" fmla="*/ 170845 h 878220"/>
                  <a:gd name="connsiteX82" fmla="*/ 545872 w 1009379"/>
                  <a:gd name="connsiteY82" fmla="*/ 175692 h 878220"/>
                  <a:gd name="connsiteX83" fmla="*/ 527218 w 1009379"/>
                  <a:gd name="connsiteY83" fmla="*/ 185750 h 878220"/>
                  <a:gd name="connsiteX84" fmla="*/ 499604 w 1009379"/>
                  <a:gd name="connsiteY84" fmla="*/ 206690 h 878220"/>
                  <a:gd name="connsiteX85" fmla="*/ 497866 w 1009379"/>
                  <a:gd name="connsiteY85" fmla="*/ 220863 h 878220"/>
                  <a:gd name="connsiteX86" fmla="*/ 524567 w 1009379"/>
                  <a:gd name="connsiteY86" fmla="*/ 259451 h 878220"/>
                  <a:gd name="connsiteX87" fmla="*/ 470891 w 1009379"/>
                  <a:gd name="connsiteY87" fmla="*/ 256342 h 878220"/>
                  <a:gd name="connsiteX88" fmla="*/ 423800 w 1009379"/>
                  <a:gd name="connsiteY88" fmla="*/ 259908 h 878220"/>
                  <a:gd name="connsiteX89" fmla="*/ 380823 w 1009379"/>
                  <a:gd name="connsiteY89" fmla="*/ 271155 h 878220"/>
                  <a:gd name="connsiteX90" fmla="*/ 341687 w 1009379"/>
                  <a:gd name="connsiteY90" fmla="*/ 290083 h 878220"/>
                  <a:gd name="connsiteX91" fmla="*/ 275210 w 1009379"/>
                  <a:gd name="connsiteY91" fmla="*/ 347233 h 878220"/>
                  <a:gd name="connsiteX92" fmla="*/ 247503 w 1009379"/>
                  <a:gd name="connsiteY92" fmla="*/ 408589 h 878220"/>
                  <a:gd name="connsiteX93" fmla="*/ 248875 w 1009379"/>
                  <a:gd name="connsiteY93" fmla="*/ 470494 h 878220"/>
                  <a:gd name="connsiteX94" fmla="*/ 271186 w 1009379"/>
                  <a:gd name="connsiteY94" fmla="*/ 528833 h 878220"/>
                  <a:gd name="connsiteX95" fmla="*/ 305476 w 1009379"/>
                  <a:gd name="connsiteY95" fmla="*/ 579308 h 878220"/>
                  <a:gd name="connsiteX96" fmla="*/ 342418 w 1009379"/>
                  <a:gd name="connsiteY96" fmla="*/ 618261 h 878220"/>
                  <a:gd name="connsiteX97" fmla="*/ 366833 w 1009379"/>
                  <a:gd name="connsiteY97" fmla="*/ 637829 h 878220"/>
                  <a:gd name="connsiteX98" fmla="*/ 377897 w 1009379"/>
                  <a:gd name="connsiteY98" fmla="*/ 645419 h 878220"/>
                  <a:gd name="connsiteX99" fmla="*/ 415387 w 1009379"/>
                  <a:gd name="connsiteY99" fmla="*/ 663890 h 878220"/>
                  <a:gd name="connsiteX100" fmla="*/ 455529 w 1009379"/>
                  <a:gd name="connsiteY100" fmla="*/ 673308 h 878220"/>
                  <a:gd name="connsiteX101" fmla="*/ 497866 w 1009379"/>
                  <a:gd name="connsiteY101" fmla="*/ 672942 h 878220"/>
                  <a:gd name="connsiteX102" fmla="*/ 542489 w 1009379"/>
                  <a:gd name="connsiteY102" fmla="*/ 661604 h 878220"/>
                  <a:gd name="connsiteX103" fmla="*/ 590586 w 1009379"/>
                  <a:gd name="connsiteY103" fmla="*/ 637921 h 878220"/>
                  <a:gd name="connsiteX104" fmla="*/ 626797 w 1009379"/>
                  <a:gd name="connsiteY104" fmla="*/ 611129 h 878220"/>
                  <a:gd name="connsiteX105" fmla="*/ 657246 w 1009379"/>
                  <a:gd name="connsiteY105" fmla="*/ 576565 h 878220"/>
                  <a:gd name="connsiteX106" fmla="*/ 680838 w 1009379"/>
                  <a:gd name="connsiteY106" fmla="*/ 533405 h 878220"/>
                  <a:gd name="connsiteX107" fmla="*/ 697754 w 1009379"/>
                  <a:gd name="connsiteY107" fmla="*/ 480736 h 878220"/>
                  <a:gd name="connsiteX108" fmla="*/ 739999 w 1009379"/>
                  <a:gd name="connsiteY108" fmla="*/ 496006 h 878220"/>
                  <a:gd name="connsiteX109" fmla="*/ 786085 w 1009379"/>
                  <a:gd name="connsiteY109" fmla="*/ 497195 h 878220"/>
                  <a:gd name="connsiteX110" fmla="*/ 833817 w 1009379"/>
                  <a:gd name="connsiteY110" fmla="*/ 485490 h 878220"/>
                  <a:gd name="connsiteX111" fmla="*/ 882280 w 1009379"/>
                  <a:gd name="connsiteY111" fmla="*/ 462173 h 878220"/>
                  <a:gd name="connsiteX112" fmla="*/ 951683 w 1009379"/>
                  <a:gd name="connsiteY112" fmla="*/ 404566 h 878220"/>
                  <a:gd name="connsiteX113" fmla="*/ 983504 w 1009379"/>
                  <a:gd name="connsiteY113" fmla="*/ 341564 h 878220"/>
                  <a:gd name="connsiteX114" fmla="*/ 984418 w 1009379"/>
                  <a:gd name="connsiteY114" fmla="*/ 276093 h 878220"/>
                  <a:gd name="connsiteX115" fmla="*/ 961010 w 1009379"/>
                  <a:gd name="connsiteY115" fmla="*/ 211628 h 878220"/>
                  <a:gd name="connsiteX116" fmla="*/ 919587 w 1009379"/>
                  <a:gd name="connsiteY116" fmla="*/ 150820 h 878220"/>
                  <a:gd name="connsiteX117" fmla="*/ 866644 w 1009379"/>
                  <a:gd name="connsiteY117" fmla="*/ 96322 h 878220"/>
                  <a:gd name="connsiteX118" fmla="*/ 835828 w 1009379"/>
                  <a:gd name="connsiteY118" fmla="*/ 70810 h 87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009379" h="878220">
                    <a:moveTo>
                      <a:pt x="443094" y="569524"/>
                    </a:moveTo>
                    <a:cubicBezTo>
                      <a:pt x="438339" y="566140"/>
                      <a:pt x="433675" y="562391"/>
                      <a:pt x="429012" y="558185"/>
                    </a:cubicBezTo>
                    <a:cubicBezTo>
                      <a:pt x="420325" y="550504"/>
                      <a:pt x="411364" y="541177"/>
                      <a:pt x="401763" y="530113"/>
                    </a:cubicBezTo>
                    <a:cubicBezTo>
                      <a:pt x="392253" y="519049"/>
                      <a:pt x="383658" y="506887"/>
                      <a:pt x="376068" y="493720"/>
                    </a:cubicBezTo>
                    <a:cubicBezTo>
                      <a:pt x="368387" y="480553"/>
                      <a:pt x="362352" y="466837"/>
                      <a:pt x="357689" y="452572"/>
                    </a:cubicBezTo>
                    <a:cubicBezTo>
                      <a:pt x="353117" y="438399"/>
                      <a:pt x="351196" y="424226"/>
                      <a:pt x="352019" y="410418"/>
                    </a:cubicBezTo>
                    <a:cubicBezTo>
                      <a:pt x="352751" y="396519"/>
                      <a:pt x="356866" y="382986"/>
                      <a:pt x="364455" y="369910"/>
                    </a:cubicBezTo>
                    <a:cubicBezTo>
                      <a:pt x="371953" y="356834"/>
                      <a:pt x="384023" y="345404"/>
                      <a:pt x="400483" y="335529"/>
                    </a:cubicBezTo>
                    <a:cubicBezTo>
                      <a:pt x="420325" y="323550"/>
                      <a:pt x="442819" y="317058"/>
                      <a:pt x="467874" y="316052"/>
                    </a:cubicBezTo>
                    <a:cubicBezTo>
                      <a:pt x="492928" y="315046"/>
                      <a:pt x="521823" y="317972"/>
                      <a:pt x="554376" y="324739"/>
                    </a:cubicBezTo>
                    <a:lnTo>
                      <a:pt x="634660" y="437942"/>
                    </a:lnTo>
                    <a:cubicBezTo>
                      <a:pt x="630637" y="456504"/>
                      <a:pt x="626431" y="473055"/>
                      <a:pt x="622042" y="487502"/>
                    </a:cubicBezTo>
                    <a:cubicBezTo>
                      <a:pt x="617653" y="501950"/>
                      <a:pt x="612440" y="514660"/>
                      <a:pt x="606405" y="525541"/>
                    </a:cubicBezTo>
                    <a:cubicBezTo>
                      <a:pt x="600279" y="536422"/>
                      <a:pt x="593604" y="545841"/>
                      <a:pt x="586106" y="553888"/>
                    </a:cubicBezTo>
                    <a:cubicBezTo>
                      <a:pt x="578699" y="561934"/>
                      <a:pt x="570378" y="568701"/>
                      <a:pt x="560960" y="574370"/>
                    </a:cubicBezTo>
                    <a:cubicBezTo>
                      <a:pt x="536362" y="589183"/>
                      <a:pt x="513320" y="594761"/>
                      <a:pt x="491831" y="591104"/>
                    </a:cubicBezTo>
                    <a:cubicBezTo>
                      <a:pt x="475372" y="588269"/>
                      <a:pt x="459096" y="581045"/>
                      <a:pt x="443094" y="569524"/>
                    </a:cubicBezTo>
                    <a:moveTo>
                      <a:pt x="835828" y="70810"/>
                    </a:moveTo>
                    <a:cubicBezTo>
                      <a:pt x="808945" y="51516"/>
                      <a:pt x="779959" y="35880"/>
                      <a:pt x="748869" y="24084"/>
                    </a:cubicBezTo>
                    <a:cubicBezTo>
                      <a:pt x="705252" y="7442"/>
                      <a:pt x="658252" y="-605"/>
                      <a:pt x="607777" y="35"/>
                    </a:cubicBezTo>
                    <a:cubicBezTo>
                      <a:pt x="557302" y="584"/>
                      <a:pt x="503261" y="10094"/>
                      <a:pt x="445562" y="28473"/>
                    </a:cubicBezTo>
                    <a:cubicBezTo>
                      <a:pt x="387955" y="46853"/>
                      <a:pt x="327056" y="75382"/>
                      <a:pt x="262957" y="113878"/>
                    </a:cubicBezTo>
                    <a:cubicBezTo>
                      <a:pt x="207910" y="147071"/>
                      <a:pt x="162647" y="180264"/>
                      <a:pt x="127077" y="213731"/>
                    </a:cubicBezTo>
                    <a:cubicBezTo>
                      <a:pt x="91598" y="247106"/>
                      <a:pt x="63983" y="280208"/>
                      <a:pt x="44232" y="313035"/>
                    </a:cubicBezTo>
                    <a:cubicBezTo>
                      <a:pt x="24481" y="345862"/>
                      <a:pt x="11588" y="378048"/>
                      <a:pt x="5553" y="409687"/>
                    </a:cubicBezTo>
                    <a:cubicBezTo>
                      <a:pt x="-482" y="441233"/>
                      <a:pt x="-1579" y="471683"/>
                      <a:pt x="2170" y="500944"/>
                    </a:cubicBezTo>
                    <a:cubicBezTo>
                      <a:pt x="5828" y="530205"/>
                      <a:pt x="13326" y="557911"/>
                      <a:pt x="24481" y="584154"/>
                    </a:cubicBezTo>
                    <a:cubicBezTo>
                      <a:pt x="35637" y="610397"/>
                      <a:pt x="48804" y="634720"/>
                      <a:pt x="64075" y="657306"/>
                    </a:cubicBezTo>
                    <a:cubicBezTo>
                      <a:pt x="79254" y="679800"/>
                      <a:pt x="95164" y="700100"/>
                      <a:pt x="111715" y="718022"/>
                    </a:cubicBezTo>
                    <a:cubicBezTo>
                      <a:pt x="128357" y="735945"/>
                      <a:pt x="143902" y="751398"/>
                      <a:pt x="158349" y="764200"/>
                    </a:cubicBezTo>
                    <a:cubicBezTo>
                      <a:pt x="171608" y="775995"/>
                      <a:pt x="185324" y="786968"/>
                      <a:pt x="199315" y="797118"/>
                    </a:cubicBezTo>
                    <a:cubicBezTo>
                      <a:pt x="226929" y="816960"/>
                      <a:pt x="256007" y="833511"/>
                      <a:pt x="286457" y="846678"/>
                    </a:cubicBezTo>
                    <a:cubicBezTo>
                      <a:pt x="332543" y="866612"/>
                      <a:pt x="382835" y="877128"/>
                      <a:pt x="437516" y="878134"/>
                    </a:cubicBezTo>
                    <a:cubicBezTo>
                      <a:pt x="492014" y="879231"/>
                      <a:pt x="550718" y="869904"/>
                      <a:pt x="613629" y="850336"/>
                    </a:cubicBezTo>
                    <a:cubicBezTo>
                      <a:pt x="676357" y="830768"/>
                      <a:pt x="744297" y="798947"/>
                      <a:pt x="817358" y="754964"/>
                    </a:cubicBezTo>
                    <a:cubicBezTo>
                      <a:pt x="847807" y="736585"/>
                      <a:pt x="874782" y="718937"/>
                      <a:pt x="898190" y="701929"/>
                    </a:cubicBezTo>
                    <a:cubicBezTo>
                      <a:pt x="921599" y="684921"/>
                      <a:pt x="941442" y="669468"/>
                      <a:pt x="957535" y="655569"/>
                    </a:cubicBezTo>
                    <a:cubicBezTo>
                      <a:pt x="973720" y="641670"/>
                      <a:pt x="985973" y="630148"/>
                      <a:pt x="994294" y="621004"/>
                    </a:cubicBezTo>
                    <a:cubicBezTo>
                      <a:pt x="1002615" y="611860"/>
                      <a:pt x="1007278" y="605917"/>
                      <a:pt x="1008284" y="603265"/>
                    </a:cubicBezTo>
                    <a:cubicBezTo>
                      <a:pt x="1009199" y="600705"/>
                      <a:pt x="1009564" y="598144"/>
                      <a:pt x="1009290" y="595858"/>
                    </a:cubicBezTo>
                    <a:cubicBezTo>
                      <a:pt x="1008924" y="593481"/>
                      <a:pt x="1008101" y="591195"/>
                      <a:pt x="1006821" y="588909"/>
                    </a:cubicBezTo>
                    <a:cubicBezTo>
                      <a:pt x="1005541" y="586623"/>
                      <a:pt x="1003712" y="584246"/>
                      <a:pt x="1001426" y="581868"/>
                    </a:cubicBezTo>
                    <a:cubicBezTo>
                      <a:pt x="999140" y="579582"/>
                      <a:pt x="996031" y="576656"/>
                      <a:pt x="992191" y="573181"/>
                    </a:cubicBezTo>
                    <a:cubicBezTo>
                      <a:pt x="987436" y="569067"/>
                      <a:pt x="983321" y="565592"/>
                      <a:pt x="979664" y="563032"/>
                    </a:cubicBezTo>
                    <a:cubicBezTo>
                      <a:pt x="976097" y="560471"/>
                      <a:pt x="972806" y="558460"/>
                      <a:pt x="969697" y="557271"/>
                    </a:cubicBezTo>
                    <a:cubicBezTo>
                      <a:pt x="966679" y="555991"/>
                      <a:pt x="963753" y="555533"/>
                      <a:pt x="961010" y="555625"/>
                    </a:cubicBezTo>
                    <a:cubicBezTo>
                      <a:pt x="958267" y="555808"/>
                      <a:pt x="955706" y="556631"/>
                      <a:pt x="953329" y="558002"/>
                    </a:cubicBezTo>
                    <a:cubicBezTo>
                      <a:pt x="949488" y="560380"/>
                      <a:pt x="943362" y="565775"/>
                      <a:pt x="935224" y="574187"/>
                    </a:cubicBezTo>
                    <a:cubicBezTo>
                      <a:pt x="927086" y="582691"/>
                      <a:pt x="915838" y="593115"/>
                      <a:pt x="901482" y="605734"/>
                    </a:cubicBezTo>
                    <a:cubicBezTo>
                      <a:pt x="887126" y="618353"/>
                      <a:pt x="869661" y="632617"/>
                      <a:pt x="848904" y="648528"/>
                    </a:cubicBezTo>
                    <a:cubicBezTo>
                      <a:pt x="828239" y="664530"/>
                      <a:pt x="803642" y="681081"/>
                      <a:pt x="775112" y="698271"/>
                    </a:cubicBezTo>
                    <a:cubicBezTo>
                      <a:pt x="712202" y="736127"/>
                      <a:pt x="654960" y="762919"/>
                      <a:pt x="603296" y="778830"/>
                    </a:cubicBezTo>
                    <a:cubicBezTo>
                      <a:pt x="551541" y="794649"/>
                      <a:pt x="504176" y="801598"/>
                      <a:pt x="460924" y="799953"/>
                    </a:cubicBezTo>
                    <a:cubicBezTo>
                      <a:pt x="417673" y="798215"/>
                      <a:pt x="378354" y="788980"/>
                      <a:pt x="342784" y="772246"/>
                    </a:cubicBezTo>
                    <a:cubicBezTo>
                      <a:pt x="320381" y="761731"/>
                      <a:pt x="298893" y="749020"/>
                      <a:pt x="278410" y="734299"/>
                    </a:cubicBezTo>
                    <a:cubicBezTo>
                      <a:pt x="266340" y="725612"/>
                      <a:pt x="254636" y="716194"/>
                      <a:pt x="243206" y="706135"/>
                    </a:cubicBezTo>
                    <a:cubicBezTo>
                      <a:pt x="232416" y="696534"/>
                      <a:pt x="219889" y="684372"/>
                      <a:pt x="205624" y="669742"/>
                    </a:cubicBezTo>
                    <a:cubicBezTo>
                      <a:pt x="191451" y="655112"/>
                      <a:pt x="177643" y="638652"/>
                      <a:pt x="164293" y="620364"/>
                    </a:cubicBezTo>
                    <a:cubicBezTo>
                      <a:pt x="150943" y="602076"/>
                      <a:pt x="138873" y="581960"/>
                      <a:pt x="127991" y="560105"/>
                    </a:cubicBezTo>
                    <a:cubicBezTo>
                      <a:pt x="117201" y="538251"/>
                      <a:pt x="109429" y="515208"/>
                      <a:pt x="104674" y="490885"/>
                    </a:cubicBezTo>
                    <a:cubicBezTo>
                      <a:pt x="100011" y="466654"/>
                      <a:pt x="99279" y="441416"/>
                      <a:pt x="102662" y="415356"/>
                    </a:cubicBezTo>
                    <a:cubicBezTo>
                      <a:pt x="106046" y="389296"/>
                      <a:pt x="115281" y="362504"/>
                      <a:pt x="130277" y="335072"/>
                    </a:cubicBezTo>
                    <a:cubicBezTo>
                      <a:pt x="145182" y="307640"/>
                      <a:pt x="167036" y="279842"/>
                      <a:pt x="195840" y="251770"/>
                    </a:cubicBezTo>
                    <a:cubicBezTo>
                      <a:pt x="224552" y="223698"/>
                      <a:pt x="261860" y="195808"/>
                      <a:pt x="308037" y="168011"/>
                    </a:cubicBezTo>
                    <a:cubicBezTo>
                      <a:pt x="364272" y="134178"/>
                      <a:pt x="416027" y="110404"/>
                      <a:pt x="463119" y="96688"/>
                    </a:cubicBezTo>
                    <a:cubicBezTo>
                      <a:pt x="510302" y="82972"/>
                      <a:pt x="553187" y="76754"/>
                      <a:pt x="592049" y="77942"/>
                    </a:cubicBezTo>
                    <a:cubicBezTo>
                      <a:pt x="630820" y="79314"/>
                      <a:pt x="665750" y="86812"/>
                      <a:pt x="696657" y="100619"/>
                    </a:cubicBezTo>
                    <a:cubicBezTo>
                      <a:pt x="717505" y="109946"/>
                      <a:pt x="736799" y="121011"/>
                      <a:pt x="754538" y="133721"/>
                    </a:cubicBezTo>
                    <a:cubicBezTo>
                      <a:pt x="763134" y="139939"/>
                      <a:pt x="771455" y="146522"/>
                      <a:pt x="779318" y="153563"/>
                    </a:cubicBezTo>
                    <a:cubicBezTo>
                      <a:pt x="793217" y="165908"/>
                      <a:pt x="806750" y="179349"/>
                      <a:pt x="819735" y="193888"/>
                    </a:cubicBezTo>
                    <a:cubicBezTo>
                      <a:pt x="832811" y="208427"/>
                      <a:pt x="844332" y="223240"/>
                      <a:pt x="854299" y="238602"/>
                    </a:cubicBezTo>
                    <a:cubicBezTo>
                      <a:pt x="864358" y="253873"/>
                      <a:pt x="872496" y="269326"/>
                      <a:pt x="878805" y="284780"/>
                    </a:cubicBezTo>
                    <a:cubicBezTo>
                      <a:pt x="885023" y="300324"/>
                      <a:pt x="888224" y="315321"/>
                      <a:pt x="888132" y="329860"/>
                    </a:cubicBezTo>
                    <a:cubicBezTo>
                      <a:pt x="888132" y="344307"/>
                      <a:pt x="884474" y="358023"/>
                      <a:pt x="877251" y="370825"/>
                    </a:cubicBezTo>
                    <a:cubicBezTo>
                      <a:pt x="870027" y="383718"/>
                      <a:pt x="858506" y="394873"/>
                      <a:pt x="842504" y="404566"/>
                    </a:cubicBezTo>
                    <a:cubicBezTo>
                      <a:pt x="816352" y="420385"/>
                      <a:pt x="792760" y="425963"/>
                      <a:pt x="771912" y="421300"/>
                    </a:cubicBezTo>
                    <a:cubicBezTo>
                      <a:pt x="762311" y="419196"/>
                      <a:pt x="753075" y="414899"/>
                      <a:pt x="744114" y="408498"/>
                    </a:cubicBezTo>
                    <a:cubicBezTo>
                      <a:pt x="733507" y="400908"/>
                      <a:pt x="723357" y="390210"/>
                      <a:pt x="713665" y="376585"/>
                    </a:cubicBezTo>
                    <a:lnTo>
                      <a:pt x="574036" y="174869"/>
                    </a:lnTo>
                    <a:cubicBezTo>
                      <a:pt x="573396" y="173680"/>
                      <a:pt x="572573" y="172674"/>
                      <a:pt x="571567" y="171943"/>
                    </a:cubicBezTo>
                    <a:cubicBezTo>
                      <a:pt x="570744" y="171394"/>
                      <a:pt x="569829" y="170937"/>
                      <a:pt x="568732" y="170662"/>
                    </a:cubicBezTo>
                    <a:cubicBezTo>
                      <a:pt x="566355" y="170022"/>
                      <a:pt x="563337" y="170114"/>
                      <a:pt x="559680" y="170845"/>
                    </a:cubicBezTo>
                    <a:cubicBezTo>
                      <a:pt x="555931" y="171668"/>
                      <a:pt x="551359" y="173223"/>
                      <a:pt x="545872" y="175692"/>
                    </a:cubicBezTo>
                    <a:cubicBezTo>
                      <a:pt x="540477" y="178161"/>
                      <a:pt x="534259" y="181452"/>
                      <a:pt x="527218" y="185750"/>
                    </a:cubicBezTo>
                    <a:cubicBezTo>
                      <a:pt x="512314" y="194711"/>
                      <a:pt x="503170" y="201661"/>
                      <a:pt x="499604" y="206690"/>
                    </a:cubicBezTo>
                    <a:cubicBezTo>
                      <a:pt x="496037" y="211719"/>
                      <a:pt x="495489" y="216474"/>
                      <a:pt x="497866" y="220863"/>
                    </a:cubicBezTo>
                    <a:lnTo>
                      <a:pt x="524567" y="259451"/>
                    </a:lnTo>
                    <a:cubicBezTo>
                      <a:pt x="505181" y="257439"/>
                      <a:pt x="487351" y="256342"/>
                      <a:pt x="470891" y="256342"/>
                    </a:cubicBezTo>
                    <a:cubicBezTo>
                      <a:pt x="454524" y="256342"/>
                      <a:pt x="438704" y="257439"/>
                      <a:pt x="423800" y="259908"/>
                    </a:cubicBezTo>
                    <a:cubicBezTo>
                      <a:pt x="408804" y="262285"/>
                      <a:pt x="394448" y="266126"/>
                      <a:pt x="380823" y="271155"/>
                    </a:cubicBezTo>
                    <a:cubicBezTo>
                      <a:pt x="367198" y="276276"/>
                      <a:pt x="354214" y="282585"/>
                      <a:pt x="341687" y="290083"/>
                    </a:cubicBezTo>
                    <a:cubicBezTo>
                      <a:pt x="311969" y="308005"/>
                      <a:pt x="289840" y="327025"/>
                      <a:pt x="275210" y="347233"/>
                    </a:cubicBezTo>
                    <a:cubicBezTo>
                      <a:pt x="260671" y="367441"/>
                      <a:pt x="251344" y="387832"/>
                      <a:pt x="247503" y="408589"/>
                    </a:cubicBezTo>
                    <a:cubicBezTo>
                      <a:pt x="243663" y="429346"/>
                      <a:pt x="244120" y="450012"/>
                      <a:pt x="248875" y="470494"/>
                    </a:cubicBezTo>
                    <a:cubicBezTo>
                      <a:pt x="253630" y="491068"/>
                      <a:pt x="261037" y="510545"/>
                      <a:pt x="271186" y="528833"/>
                    </a:cubicBezTo>
                    <a:cubicBezTo>
                      <a:pt x="281336" y="547212"/>
                      <a:pt x="292858" y="564037"/>
                      <a:pt x="305476" y="579308"/>
                    </a:cubicBezTo>
                    <a:cubicBezTo>
                      <a:pt x="318187" y="594670"/>
                      <a:pt x="330531" y="607654"/>
                      <a:pt x="342418" y="618261"/>
                    </a:cubicBezTo>
                    <a:cubicBezTo>
                      <a:pt x="350465" y="625394"/>
                      <a:pt x="358603" y="631886"/>
                      <a:pt x="366833" y="637829"/>
                    </a:cubicBezTo>
                    <a:cubicBezTo>
                      <a:pt x="370490" y="640481"/>
                      <a:pt x="374148" y="642950"/>
                      <a:pt x="377897" y="645419"/>
                    </a:cubicBezTo>
                    <a:cubicBezTo>
                      <a:pt x="389876" y="653100"/>
                      <a:pt x="402311" y="659318"/>
                      <a:pt x="415387" y="663890"/>
                    </a:cubicBezTo>
                    <a:cubicBezTo>
                      <a:pt x="428463" y="668462"/>
                      <a:pt x="441813" y="671571"/>
                      <a:pt x="455529" y="673308"/>
                    </a:cubicBezTo>
                    <a:cubicBezTo>
                      <a:pt x="469245" y="675046"/>
                      <a:pt x="483327" y="674863"/>
                      <a:pt x="497866" y="672942"/>
                    </a:cubicBezTo>
                    <a:cubicBezTo>
                      <a:pt x="512405" y="671022"/>
                      <a:pt x="527310" y="667182"/>
                      <a:pt x="542489" y="661604"/>
                    </a:cubicBezTo>
                    <a:cubicBezTo>
                      <a:pt x="557759" y="655935"/>
                      <a:pt x="573761" y="648071"/>
                      <a:pt x="590586" y="637921"/>
                    </a:cubicBezTo>
                    <a:cubicBezTo>
                      <a:pt x="603479" y="630148"/>
                      <a:pt x="615549" y="621187"/>
                      <a:pt x="626797" y="611129"/>
                    </a:cubicBezTo>
                    <a:cubicBezTo>
                      <a:pt x="638044" y="600979"/>
                      <a:pt x="648194" y="589549"/>
                      <a:pt x="657246" y="576565"/>
                    </a:cubicBezTo>
                    <a:cubicBezTo>
                      <a:pt x="666299" y="563672"/>
                      <a:pt x="674162" y="549316"/>
                      <a:pt x="680838" y="533405"/>
                    </a:cubicBezTo>
                    <a:cubicBezTo>
                      <a:pt x="687604" y="517586"/>
                      <a:pt x="693182" y="500029"/>
                      <a:pt x="697754" y="480736"/>
                    </a:cubicBezTo>
                    <a:cubicBezTo>
                      <a:pt x="710738" y="488234"/>
                      <a:pt x="724820" y="493354"/>
                      <a:pt x="739999" y="496006"/>
                    </a:cubicBezTo>
                    <a:cubicBezTo>
                      <a:pt x="755178" y="498658"/>
                      <a:pt x="770540" y="499115"/>
                      <a:pt x="786085" y="497195"/>
                    </a:cubicBezTo>
                    <a:cubicBezTo>
                      <a:pt x="801630" y="495274"/>
                      <a:pt x="817540" y="491434"/>
                      <a:pt x="833817" y="485490"/>
                    </a:cubicBezTo>
                    <a:cubicBezTo>
                      <a:pt x="850093" y="479638"/>
                      <a:pt x="866278" y="471866"/>
                      <a:pt x="882280" y="462173"/>
                    </a:cubicBezTo>
                    <a:cubicBezTo>
                      <a:pt x="912364" y="444068"/>
                      <a:pt x="935498" y="424866"/>
                      <a:pt x="951683" y="404566"/>
                    </a:cubicBezTo>
                    <a:cubicBezTo>
                      <a:pt x="967868" y="384266"/>
                      <a:pt x="978475" y="363235"/>
                      <a:pt x="983504" y="341564"/>
                    </a:cubicBezTo>
                    <a:cubicBezTo>
                      <a:pt x="988533" y="319893"/>
                      <a:pt x="988899" y="298038"/>
                      <a:pt x="984418" y="276093"/>
                    </a:cubicBezTo>
                    <a:cubicBezTo>
                      <a:pt x="980029" y="254056"/>
                      <a:pt x="972165" y="232567"/>
                      <a:pt x="961010" y="211628"/>
                    </a:cubicBezTo>
                    <a:cubicBezTo>
                      <a:pt x="949763" y="190596"/>
                      <a:pt x="935955" y="170388"/>
                      <a:pt x="919587" y="150820"/>
                    </a:cubicBezTo>
                    <a:cubicBezTo>
                      <a:pt x="903128" y="131252"/>
                      <a:pt x="885480" y="113055"/>
                      <a:pt x="866644" y="96322"/>
                    </a:cubicBezTo>
                    <a:cubicBezTo>
                      <a:pt x="857134" y="86995"/>
                      <a:pt x="846618" y="78582"/>
                      <a:pt x="835828" y="70810"/>
                    </a:cubicBezTo>
                  </a:path>
                </a:pathLst>
              </a:custGeom>
              <a:solidFill>
                <a:srgbClr val="FFFFFF"/>
              </a:solidFill>
              <a:ln w="9144" cap="flat">
                <a:noFill/>
                <a:prstDash val="solid"/>
                <a:miter/>
              </a:ln>
            </p:spPr>
            <p:txBody>
              <a:bodyPr rtlCol="0" anchor="ctr"/>
              <a:lstStyle/>
              <a:p>
                <a:endParaRPr lang="en-US" dirty="0"/>
              </a:p>
            </p:txBody>
          </p:sp>
          <p:grpSp>
            <p:nvGrpSpPr>
              <p:cNvPr id="13" name="Graphic 7">
                <a:extLst>
                  <a:ext uri="{FF2B5EF4-FFF2-40B4-BE49-F238E27FC236}">
                    <a16:creationId xmlns:a16="http://schemas.microsoft.com/office/drawing/2014/main" id="{FBF7A462-9ABC-4016-87C0-155743266251}"/>
                  </a:ext>
                </a:extLst>
              </p:cNvPr>
              <p:cNvGrpSpPr/>
              <p:nvPr/>
            </p:nvGrpSpPr>
            <p:grpSpPr>
              <a:xfrm>
                <a:off x="4379945" y="3932875"/>
                <a:ext cx="3775831" cy="2250612"/>
                <a:chOff x="4379945" y="3932875"/>
                <a:chExt cx="3775831" cy="2250612"/>
              </a:xfrm>
            </p:grpSpPr>
            <p:grpSp>
              <p:nvGrpSpPr>
                <p:cNvPr id="17" name="Graphic 7">
                  <a:extLst>
                    <a:ext uri="{FF2B5EF4-FFF2-40B4-BE49-F238E27FC236}">
                      <a16:creationId xmlns:a16="http://schemas.microsoft.com/office/drawing/2014/main" id="{9AC9EBDD-E638-46A3-9138-E2488DAA5571}"/>
                    </a:ext>
                  </a:extLst>
                </p:cNvPr>
                <p:cNvGrpSpPr/>
                <p:nvPr/>
              </p:nvGrpSpPr>
              <p:grpSpPr>
                <a:xfrm>
                  <a:off x="4379945" y="3932875"/>
                  <a:ext cx="3775831" cy="2250612"/>
                  <a:chOff x="4379945" y="3932875"/>
                  <a:chExt cx="3775831" cy="2250612"/>
                </a:xfrm>
                <a:solidFill>
                  <a:srgbClr val="E6E6E6"/>
                </a:solidFill>
              </p:grpSpPr>
              <p:sp>
                <p:nvSpPr>
                  <p:cNvPr id="21" name="Freeform: Shape 20">
                    <a:extLst>
                      <a:ext uri="{FF2B5EF4-FFF2-40B4-BE49-F238E27FC236}">
                        <a16:creationId xmlns:a16="http://schemas.microsoft.com/office/drawing/2014/main" id="{5E65DF52-BCE3-4A8D-9411-CB098CFF9CBE}"/>
                      </a:ext>
                    </a:extLst>
                  </p:cNvPr>
                  <p:cNvSpPr/>
                  <p:nvPr/>
                </p:nvSpPr>
                <p:spPr>
                  <a:xfrm>
                    <a:off x="5862462" y="3932875"/>
                    <a:ext cx="2293315" cy="2250612"/>
                  </a:xfrm>
                  <a:custGeom>
                    <a:avLst/>
                    <a:gdLst>
                      <a:gd name="connsiteX0" fmla="*/ 2293315 w 2293315"/>
                      <a:gd name="connsiteY0" fmla="*/ 914766 h 2250612"/>
                      <a:gd name="connsiteX1" fmla="*/ 803026 w 2293315"/>
                      <a:gd name="connsiteY1" fmla="*/ 0 h 2250612"/>
                      <a:gd name="connsiteX2" fmla="*/ 0 w 2293315"/>
                      <a:gd name="connsiteY2" fmla="*/ 2250613 h 2250612"/>
                    </a:gdLst>
                    <a:ahLst/>
                    <a:cxnLst>
                      <a:cxn ang="0">
                        <a:pos x="connsiteX0" y="connsiteY0"/>
                      </a:cxn>
                      <a:cxn ang="0">
                        <a:pos x="connsiteX1" y="connsiteY1"/>
                      </a:cxn>
                      <a:cxn ang="0">
                        <a:pos x="connsiteX2" y="connsiteY2"/>
                      </a:cxn>
                    </a:cxnLst>
                    <a:rect l="l" t="t" r="r" b="b"/>
                    <a:pathLst>
                      <a:path w="2293315" h="2250612">
                        <a:moveTo>
                          <a:pt x="2293315" y="914766"/>
                        </a:moveTo>
                        <a:lnTo>
                          <a:pt x="803026" y="0"/>
                        </a:lnTo>
                        <a:lnTo>
                          <a:pt x="0" y="2250613"/>
                        </a:lnTo>
                        <a:close/>
                      </a:path>
                    </a:pathLst>
                  </a:custGeom>
                  <a:solidFill>
                    <a:srgbClr val="E6E6E6"/>
                  </a:solidFill>
                  <a:ln w="9144"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EEEE8C38-0542-4857-B01E-B7B6E8485ABE}"/>
                      </a:ext>
                    </a:extLst>
                  </p:cNvPr>
                  <p:cNvSpPr/>
                  <p:nvPr/>
                </p:nvSpPr>
                <p:spPr>
                  <a:xfrm>
                    <a:off x="4379945" y="4847640"/>
                    <a:ext cx="3775831" cy="1335846"/>
                  </a:xfrm>
                  <a:custGeom>
                    <a:avLst/>
                    <a:gdLst>
                      <a:gd name="connsiteX0" fmla="*/ 0 w 3775831"/>
                      <a:gd name="connsiteY0" fmla="*/ 427299 h 1335846"/>
                      <a:gd name="connsiteX1" fmla="*/ 3775832 w 3775831"/>
                      <a:gd name="connsiteY1" fmla="*/ 0 h 1335846"/>
                      <a:gd name="connsiteX2" fmla="*/ 1482517 w 3775831"/>
                      <a:gd name="connsiteY2" fmla="*/ 1335847 h 1335846"/>
                    </a:gdLst>
                    <a:ahLst/>
                    <a:cxnLst>
                      <a:cxn ang="0">
                        <a:pos x="connsiteX0" y="connsiteY0"/>
                      </a:cxn>
                      <a:cxn ang="0">
                        <a:pos x="connsiteX1" y="connsiteY1"/>
                      </a:cxn>
                      <a:cxn ang="0">
                        <a:pos x="connsiteX2" y="connsiteY2"/>
                      </a:cxn>
                    </a:cxnLst>
                    <a:rect l="l" t="t" r="r" b="b"/>
                    <a:pathLst>
                      <a:path w="3775831" h="1335846">
                        <a:moveTo>
                          <a:pt x="0" y="427299"/>
                        </a:moveTo>
                        <a:lnTo>
                          <a:pt x="3775832" y="0"/>
                        </a:lnTo>
                        <a:lnTo>
                          <a:pt x="1482517" y="1335847"/>
                        </a:lnTo>
                        <a:close/>
                      </a:path>
                    </a:pathLst>
                  </a:custGeom>
                  <a:solidFill>
                    <a:srgbClr val="E6E6E6"/>
                  </a:solidFill>
                  <a:ln w="9144" cap="flat">
                    <a:noFill/>
                    <a:prstDash val="solid"/>
                    <a:miter/>
                  </a:ln>
                </p:spPr>
                <p:txBody>
                  <a:bodyPr rtlCol="0" anchor="ctr"/>
                  <a:lstStyle/>
                  <a:p>
                    <a:endParaRPr lang="en-US" dirty="0"/>
                  </a:p>
                </p:txBody>
              </p:sp>
            </p:grpSp>
            <p:sp>
              <p:nvSpPr>
                <p:cNvPr id="18" name="Freeform: Shape 17">
                  <a:extLst>
                    <a:ext uri="{FF2B5EF4-FFF2-40B4-BE49-F238E27FC236}">
                      <a16:creationId xmlns:a16="http://schemas.microsoft.com/office/drawing/2014/main" id="{A6C55F20-FF49-4286-83FB-EC05848733DF}"/>
                    </a:ext>
                  </a:extLst>
                </p:cNvPr>
                <p:cNvSpPr/>
                <p:nvPr/>
              </p:nvSpPr>
              <p:spPr>
                <a:xfrm>
                  <a:off x="5862462" y="4847640"/>
                  <a:ext cx="2293315" cy="1335846"/>
                </a:xfrm>
                <a:custGeom>
                  <a:avLst/>
                  <a:gdLst>
                    <a:gd name="connsiteX0" fmla="*/ 293431 w 2293315"/>
                    <a:gd name="connsiteY0" fmla="*/ 123627 h 1335846"/>
                    <a:gd name="connsiteX1" fmla="*/ 0 w 2293315"/>
                    <a:gd name="connsiteY1" fmla="*/ 1335847 h 1335846"/>
                    <a:gd name="connsiteX2" fmla="*/ 2293315 w 2293315"/>
                    <a:gd name="connsiteY2" fmla="*/ 0 h 1335846"/>
                  </a:gdLst>
                  <a:ahLst/>
                  <a:cxnLst>
                    <a:cxn ang="0">
                      <a:pos x="connsiteX0" y="connsiteY0"/>
                    </a:cxn>
                    <a:cxn ang="0">
                      <a:pos x="connsiteX1" y="connsiteY1"/>
                    </a:cxn>
                    <a:cxn ang="0">
                      <a:pos x="connsiteX2" y="connsiteY2"/>
                    </a:cxn>
                  </a:cxnLst>
                  <a:rect l="l" t="t" r="r" b="b"/>
                  <a:pathLst>
                    <a:path w="2293315" h="1335846">
                      <a:moveTo>
                        <a:pt x="293431" y="123627"/>
                      </a:moveTo>
                      <a:lnTo>
                        <a:pt x="0" y="1335847"/>
                      </a:lnTo>
                      <a:lnTo>
                        <a:pt x="2293315" y="0"/>
                      </a:lnTo>
                      <a:close/>
                    </a:path>
                  </a:pathLst>
                </a:custGeom>
                <a:solidFill>
                  <a:srgbClr val="F2F2F2"/>
                </a:solidFill>
                <a:ln w="9144"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A0059E02-9F63-47A6-B736-C7D72AB1E916}"/>
                    </a:ext>
                  </a:extLst>
                </p:cNvPr>
                <p:cNvSpPr/>
                <p:nvPr/>
              </p:nvSpPr>
              <p:spPr>
                <a:xfrm>
                  <a:off x="6155893" y="4847640"/>
                  <a:ext cx="1999884" cy="123626"/>
                </a:xfrm>
                <a:custGeom>
                  <a:avLst/>
                  <a:gdLst>
                    <a:gd name="connsiteX0" fmla="*/ 0 w 1999884"/>
                    <a:gd name="connsiteY0" fmla="*/ 123627 h 123626"/>
                    <a:gd name="connsiteX1" fmla="*/ 1999884 w 1999884"/>
                    <a:gd name="connsiteY1" fmla="*/ 0 h 123626"/>
                    <a:gd name="connsiteX2" fmla="*/ 1921795 w 1999884"/>
                    <a:gd name="connsiteY2" fmla="*/ 45537 h 123626"/>
                  </a:gdLst>
                  <a:ahLst/>
                  <a:cxnLst>
                    <a:cxn ang="0">
                      <a:pos x="connsiteX0" y="connsiteY0"/>
                    </a:cxn>
                    <a:cxn ang="0">
                      <a:pos x="connsiteX1" y="connsiteY1"/>
                    </a:cxn>
                    <a:cxn ang="0">
                      <a:pos x="connsiteX2" y="connsiteY2"/>
                    </a:cxn>
                  </a:cxnLst>
                  <a:rect l="l" t="t" r="r" b="b"/>
                  <a:pathLst>
                    <a:path w="1999884" h="123626">
                      <a:moveTo>
                        <a:pt x="0" y="123627"/>
                      </a:moveTo>
                      <a:lnTo>
                        <a:pt x="1999884" y="0"/>
                      </a:lnTo>
                      <a:lnTo>
                        <a:pt x="1921795" y="45537"/>
                      </a:lnTo>
                      <a:close/>
                    </a:path>
                  </a:pathLst>
                </a:custGeom>
                <a:solidFill>
                  <a:srgbClr val="FFFFFF"/>
                </a:solidFill>
                <a:ln w="9144"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79EC13C-F853-40E4-A35A-EF3D69E6DC85}"/>
                    </a:ext>
                  </a:extLst>
                </p:cNvPr>
                <p:cNvSpPr/>
                <p:nvPr/>
              </p:nvSpPr>
              <p:spPr>
                <a:xfrm>
                  <a:off x="5862462" y="5076880"/>
                  <a:ext cx="267827" cy="1106606"/>
                </a:xfrm>
                <a:custGeom>
                  <a:avLst/>
                  <a:gdLst>
                    <a:gd name="connsiteX0" fmla="*/ 0 w 267827"/>
                    <a:gd name="connsiteY0" fmla="*/ 1106607 h 1106606"/>
                    <a:gd name="connsiteX1" fmla="*/ 267828 w 267827"/>
                    <a:gd name="connsiteY1" fmla="*/ 0 h 1106606"/>
                    <a:gd name="connsiteX2" fmla="*/ 248808 w 267827"/>
                    <a:gd name="connsiteY2" fmla="*/ 2195 h 1106606"/>
                  </a:gdLst>
                  <a:ahLst/>
                  <a:cxnLst>
                    <a:cxn ang="0">
                      <a:pos x="connsiteX0" y="connsiteY0"/>
                    </a:cxn>
                    <a:cxn ang="0">
                      <a:pos x="connsiteX1" y="connsiteY1"/>
                    </a:cxn>
                    <a:cxn ang="0">
                      <a:pos x="connsiteX2" y="connsiteY2"/>
                    </a:cxn>
                  </a:cxnLst>
                  <a:rect l="l" t="t" r="r" b="b"/>
                  <a:pathLst>
                    <a:path w="267827" h="1106606">
                      <a:moveTo>
                        <a:pt x="0" y="1106607"/>
                      </a:moveTo>
                      <a:lnTo>
                        <a:pt x="267828" y="0"/>
                      </a:lnTo>
                      <a:lnTo>
                        <a:pt x="248808" y="2195"/>
                      </a:lnTo>
                      <a:close/>
                    </a:path>
                  </a:pathLst>
                </a:custGeom>
                <a:solidFill>
                  <a:srgbClr val="B3B3B3"/>
                </a:solidFill>
                <a:ln w="9144" cap="flat">
                  <a:noFill/>
                  <a:prstDash val="solid"/>
                  <a:miter/>
                </a:ln>
              </p:spPr>
              <p:txBody>
                <a:bodyPr rtlCol="0" anchor="ctr"/>
                <a:lstStyle/>
                <a:p>
                  <a:endParaRPr lang="en-US" dirty="0"/>
                </a:p>
              </p:txBody>
            </p:sp>
          </p:grpSp>
          <p:grpSp>
            <p:nvGrpSpPr>
              <p:cNvPr id="14" name="Graphic 7">
                <a:extLst>
                  <a:ext uri="{FF2B5EF4-FFF2-40B4-BE49-F238E27FC236}">
                    <a16:creationId xmlns:a16="http://schemas.microsoft.com/office/drawing/2014/main" id="{A4758115-E726-4892-B180-51080F466FB1}"/>
                  </a:ext>
                </a:extLst>
              </p:cNvPr>
              <p:cNvGrpSpPr/>
              <p:nvPr/>
            </p:nvGrpSpPr>
            <p:grpSpPr>
              <a:xfrm>
                <a:off x="4533542" y="863565"/>
                <a:ext cx="345229" cy="1162968"/>
                <a:chOff x="4533542" y="863565"/>
                <a:chExt cx="345229" cy="1162968"/>
              </a:xfrm>
              <a:solidFill>
                <a:srgbClr val="4D4D4D"/>
              </a:solidFill>
            </p:grpSpPr>
            <p:sp>
              <p:nvSpPr>
                <p:cNvPr id="15" name="Freeform: Shape 14">
                  <a:extLst>
                    <a:ext uri="{FF2B5EF4-FFF2-40B4-BE49-F238E27FC236}">
                      <a16:creationId xmlns:a16="http://schemas.microsoft.com/office/drawing/2014/main" id="{11BF64F4-C72D-4EB0-B2E1-9B31DF5B4D03}"/>
                    </a:ext>
                  </a:extLst>
                </p:cNvPr>
                <p:cNvSpPr/>
                <p:nvPr/>
              </p:nvSpPr>
              <p:spPr>
                <a:xfrm>
                  <a:off x="4533542" y="863565"/>
                  <a:ext cx="217384" cy="1146417"/>
                </a:xfrm>
                <a:custGeom>
                  <a:avLst/>
                  <a:gdLst>
                    <a:gd name="connsiteX0" fmla="*/ 217375 w 217384"/>
                    <a:gd name="connsiteY0" fmla="*/ 14207 h 1146417"/>
                    <a:gd name="connsiteX1" fmla="*/ 185371 w 217384"/>
                    <a:gd name="connsiteY1" fmla="*/ 864508 h 1146417"/>
                    <a:gd name="connsiteX2" fmla="*/ 180708 w 217384"/>
                    <a:gd name="connsiteY2" fmla="*/ 868440 h 1146417"/>
                    <a:gd name="connsiteX3" fmla="*/ 30015 w 217384"/>
                    <a:gd name="connsiteY3" fmla="*/ 1093931 h 1146417"/>
                    <a:gd name="connsiteX4" fmla="*/ 51595 w 217384"/>
                    <a:gd name="connsiteY4" fmla="*/ 1117157 h 1146417"/>
                    <a:gd name="connsiteX5" fmla="*/ 50497 w 217384"/>
                    <a:gd name="connsiteY5" fmla="*/ 1125021 h 1146417"/>
                    <a:gd name="connsiteX6" fmla="*/ 48486 w 217384"/>
                    <a:gd name="connsiteY6" fmla="*/ 1146418 h 1146417"/>
                    <a:gd name="connsiteX7" fmla="*/ 4411 w 217384"/>
                    <a:gd name="connsiteY7" fmla="*/ 1103624 h 1146417"/>
                    <a:gd name="connsiteX8" fmla="*/ 158396 w 217384"/>
                    <a:gd name="connsiteY8" fmla="*/ 851432 h 1146417"/>
                    <a:gd name="connsiteX9" fmla="*/ 189943 w 217384"/>
                    <a:gd name="connsiteY9" fmla="*/ 13202 h 1146417"/>
                    <a:gd name="connsiteX10" fmla="*/ 204208 w 217384"/>
                    <a:gd name="connsiteY10" fmla="*/ 34 h 1146417"/>
                    <a:gd name="connsiteX11" fmla="*/ 217375 w 217384"/>
                    <a:gd name="connsiteY11" fmla="*/ 14207 h 114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84" h="1146417">
                      <a:moveTo>
                        <a:pt x="217375" y="14207"/>
                      </a:moveTo>
                      <a:lnTo>
                        <a:pt x="185371" y="864508"/>
                      </a:lnTo>
                      <a:lnTo>
                        <a:pt x="180708" y="868440"/>
                      </a:lnTo>
                      <a:cubicBezTo>
                        <a:pt x="131056" y="910502"/>
                        <a:pt x="7063" y="1032940"/>
                        <a:pt x="30015" y="1093931"/>
                      </a:cubicBezTo>
                      <a:cubicBezTo>
                        <a:pt x="33489" y="1103166"/>
                        <a:pt x="40805" y="1110939"/>
                        <a:pt x="51595" y="1117157"/>
                      </a:cubicBezTo>
                      <a:cubicBezTo>
                        <a:pt x="51229" y="1119717"/>
                        <a:pt x="50863" y="1122369"/>
                        <a:pt x="50497" y="1125021"/>
                      </a:cubicBezTo>
                      <a:cubicBezTo>
                        <a:pt x="49583" y="1132244"/>
                        <a:pt x="48943" y="1139377"/>
                        <a:pt x="48486" y="1146418"/>
                      </a:cubicBezTo>
                      <a:cubicBezTo>
                        <a:pt x="25991" y="1136633"/>
                        <a:pt x="11452" y="1122369"/>
                        <a:pt x="4411" y="1103624"/>
                      </a:cubicBezTo>
                      <a:cubicBezTo>
                        <a:pt x="-27684" y="1018676"/>
                        <a:pt x="124746" y="880601"/>
                        <a:pt x="158396" y="851432"/>
                      </a:cubicBezTo>
                      <a:lnTo>
                        <a:pt x="189943" y="13202"/>
                      </a:lnTo>
                      <a:cubicBezTo>
                        <a:pt x="190218" y="5612"/>
                        <a:pt x="196527" y="-514"/>
                        <a:pt x="204208" y="34"/>
                      </a:cubicBezTo>
                      <a:cubicBezTo>
                        <a:pt x="211797" y="309"/>
                        <a:pt x="217650" y="6709"/>
                        <a:pt x="217375" y="14207"/>
                      </a:cubicBezTo>
                      <a:close/>
                    </a:path>
                  </a:pathLst>
                </a:custGeom>
                <a:gradFill>
                  <a:gsLst>
                    <a:gs pos="31000">
                      <a:srgbClr val="E6E6E6"/>
                    </a:gs>
                    <a:gs pos="83200">
                      <a:srgbClr val="6B6B6B"/>
                    </a:gs>
                    <a:gs pos="0">
                      <a:schemeClr val="bg1"/>
                    </a:gs>
                    <a:gs pos="100000">
                      <a:srgbClr val="4D4D4D"/>
                    </a:gs>
                  </a:gsLst>
                  <a:lin ang="5400000" scaled="1"/>
                </a:gradFill>
                <a:ln w="9144"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EAF7B2D0-B602-4646-8474-61A8EFD2795B}"/>
                    </a:ext>
                  </a:extLst>
                </p:cNvPr>
                <p:cNvSpPr/>
                <p:nvPr/>
              </p:nvSpPr>
              <p:spPr>
                <a:xfrm>
                  <a:off x="4699345" y="1724846"/>
                  <a:ext cx="179426" cy="301687"/>
                </a:xfrm>
                <a:custGeom>
                  <a:avLst/>
                  <a:gdLst>
                    <a:gd name="connsiteX0" fmla="*/ 174925 w 179426"/>
                    <a:gd name="connsiteY0" fmla="*/ 231096 h 301687"/>
                    <a:gd name="connsiteX1" fmla="*/ 91531 w 179426"/>
                    <a:gd name="connsiteY1" fmla="*/ 291538 h 301687"/>
                    <a:gd name="connsiteX2" fmla="*/ 71323 w 179426"/>
                    <a:gd name="connsiteY2" fmla="*/ 295653 h 301687"/>
                    <a:gd name="connsiteX3" fmla="*/ 1280 w 179426"/>
                    <a:gd name="connsiteY3" fmla="*/ 301688 h 301687"/>
                    <a:gd name="connsiteX4" fmla="*/ 0 w 179426"/>
                    <a:gd name="connsiteY4" fmla="*/ 301688 h 301687"/>
                    <a:gd name="connsiteX5" fmla="*/ 2652 w 179426"/>
                    <a:gd name="connsiteY5" fmla="*/ 274164 h 301687"/>
                    <a:gd name="connsiteX6" fmla="*/ 74798 w 179426"/>
                    <a:gd name="connsiteY6" fmla="*/ 267124 h 301687"/>
                    <a:gd name="connsiteX7" fmla="*/ 94092 w 179426"/>
                    <a:gd name="connsiteY7" fmla="*/ 262369 h 301687"/>
                    <a:gd name="connsiteX8" fmla="*/ 149139 w 179426"/>
                    <a:gd name="connsiteY8" fmla="*/ 221769 h 301687"/>
                    <a:gd name="connsiteX9" fmla="*/ 28895 w 179426"/>
                    <a:gd name="connsiteY9" fmla="*/ 24076 h 301687"/>
                    <a:gd name="connsiteX10" fmla="*/ 27432 w 179426"/>
                    <a:gd name="connsiteY10" fmla="*/ 4782 h 301687"/>
                    <a:gd name="connsiteX11" fmla="*/ 46817 w 179426"/>
                    <a:gd name="connsiteY11" fmla="*/ 3319 h 301687"/>
                    <a:gd name="connsiteX12" fmla="*/ 174925 w 179426"/>
                    <a:gd name="connsiteY12" fmla="*/ 231096 h 301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426" h="301687">
                      <a:moveTo>
                        <a:pt x="174925" y="231096"/>
                      </a:moveTo>
                      <a:cubicBezTo>
                        <a:pt x="164318" y="260448"/>
                        <a:pt x="136886" y="280565"/>
                        <a:pt x="91531" y="291538"/>
                      </a:cubicBezTo>
                      <a:cubicBezTo>
                        <a:pt x="85131" y="293092"/>
                        <a:pt x="78455" y="294464"/>
                        <a:pt x="71323" y="295653"/>
                      </a:cubicBezTo>
                      <a:cubicBezTo>
                        <a:pt x="50932" y="299128"/>
                        <a:pt x="27615" y="301139"/>
                        <a:pt x="1280" y="301688"/>
                      </a:cubicBezTo>
                      <a:lnTo>
                        <a:pt x="0" y="301688"/>
                      </a:lnTo>
                      <a:cubicBezTo>
                        <a:pt x="549" y="292818"/>
                        <a:pt x="1372" y="283583"/>
                        <a:pt x="2652" y="274164"/>
                      </a:cubicBezTo>
                      <a:cubicBezTo>
                        <a:pt x="30449" y="273524"/>
                        <a:pt x="54498" y="271147"/>
                        <a:pt x="74798" y="267124"/>
                      </a:cubicBezTo>
                      <a:cubicBezTo>
                        <a:pt x="81656" y="265660"/>
                        <a:pt x="88148" y="264106"/>
                        <a:pt x="94092" y="262369"/>
                      </a:cubicBezTo>
                      <a:cubicBezTo>
                        <a:pt x="123993" y="253499"/>
                        <a:pt x="142646" y="239874"/>
                        <a:pt x="149139" y="221769"/>
                      </a:cubicBezTo>
                      <a:cubicBezTo>
                        <a:pt x="170353" y="162699"/>
                        <a:pt x="69586" y="59098"/>
                        <a:pt x="28895" y="24076"/>
                      </a:cubicBezTo>
                      <a:cubicBezTo>
                        <a:pt x="23226" y="19138"/>
                        <a:pt x="22494" y="10543"/>
                        <a:pt x="27432" y="4782"/>
                      </a:cubicBezTo>
                      <a:cubicBezTo>
                        <a:pt x="32461" y="-979"/>
                        <a:pt x="41057" y="-1619"/>
                        <a:pt x="46817" y="3319"/>
                      </a:cubicBezTo>
                      <a:cubicBezTo>
                        <a:pt x="63276" y="17401"/>
                        <a:pt x="206380" y="143862"/>
                        <a:pt x="174925" y="231096"/>
                      </a:cubicBezTo>
                      <a:close/>
                    </a:path>
                  </a:pathLst>
                </a:custGeom>
                <a:solidFill>
                  <a:srgbClr val="4D4D4D"/>
                </a:solidFill>
                <a:ln w="9144" cap="flat">
                  <a:noFill/>
                  <a:prstDash val="solid"/>
                  <a:miter/>
                </a:ln>
              </p:spPr>
              <p:txBody>
                <a:bodyPr rtlCol="0" anchor="ctr"/>
                <a:lstStyle/>
                <a:p>
                  <a:endParaRPr lang="en-US" dirty="0"/>
                </a:p>
              </p:txBody>
            </p:sp>
          </p:grpSp>
        </p:grpSp>
        <p:sp>
          <p:nvSpPr>
            <p:cNvPr id="49" name="TextBox 48">
              <a:extLst>
                <a:ext uri="{FF2B5EF4-FFF2-40B4-BE49-F238E27FC236}">
                  <a16:creationId xmlns:a16="http://schemas.microsoft.com/office/drawing/2014/main" id="{1CFE48EF-46FA-4650-9749-9347D18CB848}"/>
                </a:ext>
              </a:extLst>
            </p:cNvPr>
            <p:cNvSpPr txBox="1"/>
            <p:nvPr/>
          </p:nvSpPr>
          <p:spPr>
            <a:xfrm>
              <a:off x="5432098" y="1064642"/>
              <a:ext cx="3218510" cy="646331"/>
            </a:xfrm>
            <a:prstGeom prst="rect">
              <a:avLst/>
            </a:prstGeom>
            <a:noFill/>
          </p:spPr>
          <p:txBody>
            <a:bodyPr wrap="none" rtlCol="0">
              <a:spAutoFit/>
            </a:bodyPr>
            <a:lstStyle/>
            <a:p>
              <a:r>
                <a:rPr lang="en-US" sz="3600" b="1" dirty="0">
                  <a:solidFill>
                    <a:schemeClr val="bg1">
                      <a:lumMod val="50000"/>
                    </a:schemeClr>
                  </a:solidFill>
                </a:rPr>
                <a:t>INTRODUCTION</a:t>
              </a:r>
            </a:p>
          </p:txBody>
        </p:sp>
      </p:grpSp>
      <p:sp>
        <p:nvSpPr>
          <p:cNvPr id="38" name="TextBox 37">
            <a:extLst>
              <a:ext uri="{FF2B5EF4-FFF2-40B4-BE49-F238E27FC236}">
                <a16:creationId xmlns:a16="http://schemas.microsoft.com/office/drawing/2014/main" id="{DC20BEB3-A694-4783-ABFC-962914945D82}"/>
              </a:ext>
            </a:extLst>
          </p:cNvPr>
          <p:cNvSpPr txBox="1"/>
          <p:nvPr/>
        </p:nvSpPr>
        <p:spPr>
          <a:xfrm>
            <a:off x="5132584" y="1606411"/>
            <a:ext cx="6773382" cy="4401205"/>
          </a:xfrm>
          <a:prstGeom prst="rect">
            <a:avLst/>
          </a:prstGeom>
          <a:noFill/>
        </p:spPr>
        <p:txBody>
          <a:bodyPr wrap="square" rtlCol="0">
            <a:spAutoFit/>
          </a:bodyPr>
          <a:lstStyle/>
          <a:p>
            <a:pPr algn="just"/>
            <a:r>
              <a:rPr lang="en-US" sz="2000" dirty="0"/>
              <a:t>Spam emails are unsolicited messages that often contain advertisements, phishing links, or harmful content such as malware. These emails pose serious risks to users by compromising their privacy, security, and productivity. In the </a:t>
            </a:r>
            <a:r>
              <a:rPr lang="en-US" sz="2000" b="1" dirty="0"/>
              <a:t>cyber security domain</a:t>
            </a:r>
            <a:r>
              <a:rPr lang="en-US" sz="2000" dirty="0"/>
              <a:t>, spam detection plays a crucial role in protecting users from social engineering attacks, phishing scams, and the spread of malware via email. Attackers frequently use spam as an entry point to exploit system vulnerabilities, steal credentials, or launch ransomware.</a:t>
            </a:r>
          </a:p>
          <a:p>
            <a:pPr algn="just"/>
            <a:r>
              <a:rPr lang="en-US" sz="2000" dirty="0"/>
              <a:t>This project contributes to the field of cyber security by developing a </a:t>
            </a:r>
            <a:r>
              <a:rPr lang="en-US" sz="2000" b="1" dirty="0"/>
              <a:t>machine learning–based spam email classifier</a:t>
            </a:r>
            <a:r>
              <a:rPr lang="en-US" sz="2000" dirty="0"/>
              <a:t>. It aims to provide a scalable and automated solution that strengthens digital communication security and reduces user exposure to cyber threats hidden within spam emails.</a:t>
            </a:r>
          </a:p>
        </p:txBody>
      </p:sp>
    </p:spTree>
    <p:extLst>
      <p:ext uri="{BB962C8B-B14F-4D97-AF65-F5344CB8AC3E}">
        <p14:creationId xmlns:p14="http://schemas.microsoft.com/office/powerpoint/2010/main" val="3992081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90069B11-FA1F-4E5B-9A73-52EA28D6EF24}"/>
              </a:ext>
            </a:extLst>
          </p:cNvPr>
          <p:cNvGrpSpPr/>
          <p:nvPr/>
        </p:nvGrpSpPr>
        <p:grpSpPr>
          <a:xfrm>
            <a:off x="461689" y="706271"/>
            <a:ext cx="11537576" cy="5013212"/>
            <a:chOff x="1321170" y="788261"/>
            <a:chExt cx="10223061" cy="5319922"/>
          </a:xfrm>
        </p:grpSpPr>
        <p:pic>
          <p:nvPicPr>
            <p:cNvPr id="5" name="Graphic 4">
              <a:extLst>
                <a:ext uri="{FF2B5EF4-FFF2-40B4-BE49-F238E27FC236}">
                  <a16:creationId xmlns:a16="http://schemas.microsoft.com/office/drawing/2014/main" id="{A6934EC3-A7F2-436B-8370-C1D96E1B7F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1625" y="1036322"/>
              <a:ext cx="9972606" cy="4923318"/>
            </a:xfrm>
            <a:prstGeom prst="rect">
              <a:avLst/>
            </a:prstGeom>
          </p:spPr>
        </p:pic>
        <p:grpSp>
          <p:nvGrpSpPr>
            <p:cNvPr id="6" name="Graphic 7">
              <a:extLst>
                <a:ext uri="{FF2B5EF4-FFF2-40B4-BE49-F238E27FC236}">
                  <a16:creationId xmlns:a16="http://schemas.microsoft.com/office/drawing/2014/main" id="{73D98710-EA20-4B2C-B9C1-7E9EA5A5418E}"/>
                </a:ext>
              </a:extLst>
            </p:cNvPr>
            <p:cNvGrpSpPr/>
            <p:nvPr/>
          </p:nvGrpSpPr>
          <p:grpSpPr>
            <a:xfrm>
              <a:off x="1321170" y="788261"/>
              <a:ext cx="4117146" cy="5319922"/>
              <a:chOff x="4038630" y="863565"/>
              <a:chExt cx="4117146" cy="5319922"/>
            </a:xfrm>
          </p:grpSpPr>
          <p:sp>
            <p:nvSpPr>
              <p:cNvPr id="7" name="Freeform: Shape 6">
                <a:extLst>
                  <a:ext uri="{FF2B5EF4-FFF2-40B4-BE49-F238E27FC236}">
                    <a16:creationId xmlns:a16="http://schemas.microsoft.com/office/drawing/2014/main" id="{8E02EDFE-D489-4890-8F14-F124ED46D9D7}"/>
                  </a:ext>
                </a:extLst>
              </p:cNvPr>
              <p:cNvSpPr/>
              <p:nvPr/>
            </p:nvSpPr>
            <p:spPr>
              <a:xfrm>
                <a:off x="4090903" y="3969725"/>
                <a:ext cx="4064873" cy="2213762"/>
              </a:xfrm>
              <a:custGeom>
                <a:avLst/>
                <a:gdLst>
                  <a:gd name="connsiteX0" fmla="*/ 2390973 w 4064873"/>
                  <a:gd name="connsiteY0" fmla="*/ 0 h 2213762"/>
                  <a:gd name="connsiteX1" fmla="*/ 4064874 w 4064873"/>
                  <a:gd name="connsiteY1" fmla="*/ 877916 h 2213762"/>
                  <a:gd name="connsiteX2" fmla="*/ 1771559 w 4064873"/>
                  <a:gd name="connsiteY2" fmla="*/ 2213762 h 2213762"/>
                  <a:gd name="connsiteX3" fmla="*/ 0 w 4064873"/>
                  <a:gd name="connsiteY3" fmla="*/ 1298997 h 2213762"/>
                </a:gdLst>
                <a:ahLst/>
                <a:cxnLst>
                  <a:cxn ang="0">
                    <a:pos x="connsiteX0" y="connsiteY0"/>
                  </a:cxn>
                  <a:cxn ang="0">
                    <a:pos x="connsiteX1" y="connsiteY1"/>
                  </a:cxn>
                  <a:cxn ang="0">
                    <a:pos x="connsiteX2" y="connsiteY2"/>
                  </a:cxn>
                  <a:cxn ang="0">
                    <a:pos x="connsiteX3" y="connsiteY3"/>
                  </a:cxn>
                </a:cxnLst>
                <a:rect l="l" t="t" r="r" b="b"/>
                <a:pathLst>
                  <a:path w="4064873" h="2213762">
                    <a:moveTo>
                      <a:pt x="2390973" y="0"/>
                    </a:moveTo>
                    <a:lnTo>
                      <a:pt x="4064874" y="877916"/>
                    </a:lnTo>
                    <a:lnTo>
                      <a:pt x="1771559" y="2213762"/>
                    </a:lnTo>
                    <a:lnTo>
                      <a:pt x="0" y="1298997"/>
                    </a:lnTo>
                    <a:close/>
                  </a:path>
                </a:pathLst>
              </a:custGeom>
              <a:solidFill>
                <a:schemeClr val="bg1">
                  <a:lumMod val="65000"/>
                </a:schemeClr>
              </a:solidFill>
              <a:ln w="9144"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7172617D-6E04-47DC-A6BF-249E04DECE68}"/>
                  </a:ext>
                </a:extLst>
              </p:cNvPr>
              <p:cNvSpPr/>
              <p:nvPr/>
            </p:nvSpPr>
            <p:spPr>
              <a:xfrm>
                <a:off x="4379945" y="3932875"/>
                <a:ext cx="3325124" cy="1972635"/>
              </a:xfrm>
              <a:custGeom>
                <a:avLst/>
                <a:gdLst>
                  <a:gd name="connsiteX0" fmla="*/ 2285543 w 3325124"/>
                  <a:gd name="connsiteY0" fmla="*/ 0 h 1972635"/>
                  <a:gd name="connsiteX1" fmla="*/ 254843 w 3325124"/>
                  <a:gd name="connsiteY1" fmla="*/ 158100 h 1972635"/>
                  <a:gd name="connsiteX2" fmla="*/ 0 w 3325124"/>
                  <a:gd name="connsiteY2" fmla="*/ 1342065 h 1972635"/>
                  <a:gd name="connsiteX3" fmla="*/ 1031809 w 3325124"/>
                  <a:gd name="connsiteY3" fmla="*/ 1972635 h 1972635"/>
                  <a:gd name="connsiteX4" fmla="*/ 3325124 w 3325124"/>
                  <a:gd name="connsiteY4" fmla="*/ 636788 h 1972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124" h="1972635">
                    <a:moveTo>
                      <a:pt x="2285543" y="0"/>
                    </a:moveTo>
                    <a:lnTo>
                      <a:pt x="254843" y="158100"/>
                    </a:lnTo>
                    <a:lnTo>
                      <a:pt x="0" y="1342065"/>
                    </a:lnTo>
                    <a:lnTo>
                      <a:pt x="1031809" y="1972635"/>
                    </a:lnTo>
                    <a:lnTo>
                      <a:pt x="3325124" y="636788"/>
                    </a:lnTo>
                    <a:close/>
                  </a:path>
                </a:pathLst>
              </a:custGeom>
              <a:solidFill>
                <a:srgbClr val="D0D4D7"/>
              </a:solidFill>
              <a:ln w="9144" cap="flat">
                <a:noFill/>
                <a:prstDash val="solid"/>
                <a:miter/>
              </a:ln>
            </p:spPr>
            <p:txBody>
              <a:bodyPr rtlCol="0" anchor="ctr"/>
              <a:lstStyle/>
              <a:p>
                <a:endParaRPr lang="en-US" dirty="0"/>
              </a:p>
            </p:txBody>
          </p:sp>
          <p:grpSp>
            <p:nvGrpSpPr>
              <p:cNvPr id="9" name="Graphic 7">
                <a:extLst>
                  <a:ext uri="{FF2B5EF4-FFF2-40B4-BE49-F238E27FC236}">
                    <a16:creationId xmlns:a16="http://schemas.microsoft.com/office/drawing/2014/main" id="{DA238BDC-69F2-4A0D-8AF9-98947875AAA6}"/>
                  </a:ext>
                </a:extLst>
              </p:cNvPr>
              <p:cNvGrpSpPr/>
              <p:nvPr/>
            </p:nvGrpSpPr>
            <p:grpSpPr>
              <a:xfrm>
                <a:off x="4388723" y="3957746"/>
                <a:ext cx="2285634" cy="1342064"/>
                <a:chOff x="4388723" y="3957746"/>
                <a:chExt cx="2285634" cy="1342064"/>
              </a:xfrm>
              <a:solidFill>
                <a:srgbClr val="B3B3B3"/>
              </a:solidFill>
            </p:grpSpPr>
            <p:sp>
              <p:nvSpPr>
                <p:cNvPr id="33" name="Freeform: Shape 32">
                  <a:extLst>
                    <a:ext uri="{FF2B5EF4-FFF2-40B4-BE49-F238E27FC236}">
                      <a16:creationId xmlns:a16="http://schemas.microsoft.com/office/drawing/2014/main" id="{C4457897-7854-4609-A89B-737C529B0A4F}"/>
                    </a:ext>
                  </a:extLst>
                </p:cNvPr>
                <p:cNvSpPr/>
                <p:nvPr/>
              </p:nvSpPr>
              <p:spPr>
                <a:xfrm>
                  <a:off x="6306952" y="3957746"/>
                  <a:ext cx="367405" cy="1029614"/>
                </a:xfrm>
                <a:custGeom>
                  <a:avLst/>
                  <a:gdLst>
                    <a:gd name="connsiteX0" fmla="*/ 367406 w 367405"/>
                    <a:gd name="connsiteY0" fmla="*/ 0 h 1029614"/>
                    <a:gd name="connsiteX1" fmla="*/ 0 w 367405"/>
                    <a:gd name="connsiteY1" fmla="*/ 1029614 h 1029614"/>
                    <a:gd name="connsiteX2" fmla="*/ 337139 w 367405"/>
                    <a:gd name="connsiteY2" fmla="*/ 2378 h 1029614"/>
                  </a:gdLst>
                  <a:ahLst/>
                  <a:cxnLst>
                    <a:cxn ang="0">
                      <a:pos x="connsiteX0" y="connsiteY0"/>
                    </a:cxn>
                    <a:cxn ang="0">
                      <a:pos x="connsiteX1" y="connsiteY1"/>
                    </a:cxn>
                    <a:cxn ang="0">
                      <a:pos x="connsiteX2" y="connsiteY2"/>
                    </a:cxn>
                  </a:cxnLst>
                  <a:rect l="l" t="t" r="r" b="b"/>
                  <a:pathLst>
                    <a:path w="367405" h="1029614">
                      <a:moveTo>
                        <a:pt x="367406" y="0"/>
                      </a:moveTo>
                      <a:lnTo>
                        <a:pt x="0" y="1029614"/>
                      </a:lnTo>
                      <a:lnTo>
                        <a:pt x="337139" y="2378"/>
                      </a:lnTo>
                      <a:close/>
                    </a:path>
                  </a:pathLst>
                </a:custGeom>
                <a:solidFill>
                  <a:srgbClr val="B3B3B3"/>
                </a:solidFill>
                <a:ln w="9144"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745532-6760-4D57-AACE-48C6C49FF135}"/>
                    </a:ext>
                  </a:extLst>
                </p:cNvPr>
                <p:cNvSpPr/>
                <p:nvPr/>
              </p:nvSpPr>
              <p:spPr>
                <a:xfrm>
                  <a:off x="4388723" y="5223733"/>
                  <a:ext cx="672175" cy="76078"/>
                </a:xfrm>
                <a:custGeom>
                  <a:avLst/>
                  <a:gdLst>
                    <a:gd name="connsiteX0" fmla="*/ 0 w 672175"/>
                    <a:gd name="connsiteY0" fmla="*/ 76078 h 76078"/>
                    <a:gd name="connsiteX1" fmla="*/ 4298 w 672175"/>
                    <a:gd name="connsiteY1" fmla="*/ 56419 h 76078"/>
                    <a:gd name="connsiteX2" fmla="*/ 672175 w 672175"/>
                    <a:gd name="connsiteY2" fmla="*/ 0 h 76078"/>
                  </a:gdLst>
                  <a:ahLst/>
                  <a:cxnLst>
                    <a:cxn ang="0">
                      <a:pos x="connsiteX0" y="connsiteY0"/>
                    </a:cxn>
                    <a:cxn ang="0">
                      <a:pos x="connsiteX1" y="connsiteY1"/>
                    </a:cxn>
                    <a:cxn ang="0">
                      <a:pos x="connsiteX2" y="connsiteY2"/>
                    </a:cxn>
                  </a:cxnLst>
                  <a:rect l="l" t="t" r="r" b="b"/>
                  <a:pathLst>
                    <a:path w="672175" h="76078">
                      <a:moveTo>
                        <a:pt x="0" y="76078"/>
                      </a:moveTo>
                      <a:lnTo>
                        <a:pt x="4298" y="56419"/>
                      </a:lnTo>
                      <a:lnTo>
                        <a:pt x="672175" y="0"/>
                      </a:lnTo>
                      <a:close/>
                    </a:path>
                  </a:pathLst>
                </a:custGeom>
                <a:solidFill>
                  <a:srgbClr val="B3B3B3"/>
                </a:solidFill>
                <a:ln w="9144" cap="flat">
                  <a:noFill/>
                  <a:prstDash val="solid"/>
                  <a:miter/>
                </a:ln>
              </p:spPr>
              <p:txBody>
                <a:bodyPr rtlCol="0" anchor="ctr"/>
                <a:lstStyle/>
                <a:p>
                  <a:endParaRPr lang="en-US" dirty="0"/>
                </a:p>
              </p:txBody>
            </p:sp>
          </p:grpSp>
          <p:sp>
            <p:nvSpPr>
              <p:cNvPr id="10" name="Freeform: Shape 9">
                <a:extLst>
                  <a:ext uri="{FF2B5EF4-FFF2-40B4-BE49-F238E27FC236}">
                    <a16:creationId xmlns:a16="http://schemas.microsoft.com/office/drawing/2014/main" id="{8D90B6D8-D182-4DAE-B9ED-37657D830281}"/>
                  </a:ext>
                </a:extLst>
              </p:cNvPr>
              <p:cNvSpPr/>
              <p:nvPr/>
            </p:nvSpPr>
            <p:spPr>
              <a:xfrm>
                <a:off x="4488942" y="4009958"/>
                <a:ext cx="2686598" cy="1434510"/>
              </a:xfrm>
              <a:custGeom>
                <a:avLst/>
                <a:gdLst>
                  <a:gd name="connsiteX0" fmla="*/ 1666768 w 2686598"/>
                  <a:gd name="connsiteY0" fmla="*/ 0 h 1434510"/>
                  <a:gd name="connsiteX1" fmla="*/ 2686599 w 2686598"/>
                  <a:gd name="connsiteY1" fmla="*/ 457017 h 1434510"/>
                  <a:gd name="connsiteX2" fmla="*/ 996970 w 2686598"/>
                  <a:gd name="connsiteY2" fmla="*/ 1434511 h 1434510"/>
                  <a:gd name="connsiteX3" fmla="*/ 0 w 2686598"/>
                  <a:gd name="connsiteY3" fmla="*/ 995690 h 1434510"/>
                </a:gdLst>
                <a:ahLst/>
                <a:cxnLst>
                  <a:cxn ang="0">
                    <a:pos x="connsiteX0" y="connsiteY0"/>
                  </a:cxn>
                  <a:cxn ang="0">
                    <a:pos x="connsiteX1" y="connsiteY1"/>
                  </a:cxn>
                  <a:cxn ang="0">
                    <a:pos x="connsiteX2" y="connsiteY2"/>
                  </a:cxn>
                  <a:cxn ang="0">
                    <a:pos x="connsiteX3" y="connsiteY3"/>
                  </a:cxn>
                </a:cxnLst>
                <a:rect l="l" t="t" r="r" b="b"/>
                <a:pathLst>
                  <a:path w="2686598" h="1434510">
                    <a:moveTo>
                      <a:pt x="1666768" y="0"/>
                    </a:moveTo>
                    <a:lnTo>
                      <a:pt x="2686599" y="457017"/>
                    </a:lnTo>
                    <a:lnTo>
                      <a:pt x="996970" y="1434511"/>
                    </a:lnTo>
                    <a:lnTo>
                      <a:pt x="0" y="995690"/>
                    </a:lnTo>
                    <a:close/>
                  </a:path>
                </a:pathLst>
              </a:custGeom>
              <a:solidFill>
                <a:srgbClr val="4D4D4D"/>
              </a:solidFill>
              <a:ln w="9144" cap="flat">
                <a:noFill/>
                <a:prstDash val="solid"/>
                <a:miter/>
              </a:ln>
            </p:spPr>
            <p:txBody>
              <a:bodyPr rtlCol="0" anchor="ctr"/>
              <a:lstStyle/>
              <a:p>
                <a:endParaRPr lang="en-US" dirty="0"/>
              </a:p>
            </p:txBody>
          </p:sp>
          <p:grpSp>
            <p:nvGrpSpPr>
              <p:cNvPr id="11" name="Graphic 7">
                <a:extLst>
                  <a:ext uri="{FF2B5EF4-FFF2-40B4-BE49-F238E27FC236}">
                    <a16:creationId xmlns:a16="http://schemas.microsoft.com/office/drawing/2014/main" id="{6DAA1934-0A35-4D9C-8E5F-76F82E22707B}"/>
                  </a:ext>
                </a:extLst>
              </p:cNvPr>
              <p:cNvGrpSpPr/>
              <p:nvPr/>
            </p:nvGrpSpPr>
            <p:grpSpPr>
              <a:xfrm>
                <a:off x="4038630" y="1814555"/>
                <a:ext cx="3145779" cy="3654786"/>
                <a:chOff x="4038630" y="1814555"/>
                <a:chExt cx="3145779" cy="3654786"/>
              </a:xfrm>
            </p:grpSpPr>
            <p:grpSp>
              <p:nvGrpSpPr>
                <p:cNvPr id="23" name="Graphic 7">
                  <a:extLst>
                    <a:ext uri="{FF2B5EF4-FFF2-40B4-BE49-F238E27FC236}">
                      <a16:creationId xmlns:a16="http://schemas.microsoft.com/office/drawing/2014/main" id="{08ADBAED-01BE-4FF7-96E7-628F5537F536}"/>
                    </a:ext>
                  </a:extLst>
                </p:cNvPr>
                <p:cNvGrpSpPr/>
                <p:nvPr/>
              </p:nvGrpSpPr>
              <p:grpSpPr>
                <a:xfrm>
                  <a:off x="4559233" y="1814555"/>
                  <a:ext cx="1052317" cy="2143199"/>
                  <a:chOff x="4559233" y="1814555"/>
                  <a:chExt cx="1052317" cy="2143199"/>
                </a:xfrm>
              </p:grpSpPr>
              <p:grpSp>
                <p:nvGrpSpPr>
                  <p:cNvPr id="25" name="Graphic 7">
                    <a:extLst>
                      <a:ext uri="{FF2B5EF4-FFF2-40B4-BE49-F238E27FC236}">
                        <a16:creationId xmlns:a16="http://schemas.microsoft.com/office/drawing/2014/main" id="{E72B1218-8BB0-4D32-9449-0D2F03BB1716}"/>
                      </a:ext>
                    </a:extLst>
                  </p:cNvPr>
                  <p:cNvGrpSpPr/>
                  <p:nvPr/>
                </p:nvGrpSpPr>
                <p:grpSpPr>
                  <a:xfrm>
                    <a:off x="4559233" y="2144582"/>
                    <a:ext cx="1052317" cy="1813171"/>
                    <a:chOff x="4559233" y="2144582"/>
                    <a:chExt cx="1052317" cy="1813171"/>
                  </a:xfrm>
                </p:grpSpPr>
                <p:sp>
                  <p:nvSpPr>
                    <p:cNvPr id="29" name="Freeform: Shape 28">
                      <a:extLst>
                        <a:ext uri="{FF2B5EF4-FFF2-40B4-BE49-F238E27FC236}">
                          <a16:creationId xmlns:a16="http://schemas.microsoft.com/office/drawing/2014/main" id="{6100A0DB-7FB3-4293-908C-9BF4A0AE2565}"/>
                        </a:ext>
                      </a:extLst>
                    </p:cNvPr>
                    <p:cNvSpPr/>
                    <p:nvPr/>
                  </p:nvSpPr>
                  <p:spPr>
                    <a:xfrm>
                      <a:off x="4559233" y="2144582"/>
                      <a:ext cx="208600" cy="1459565"/>
                    </a:xfrm>
                    <a:custGeom>
                      <a:avLst/>
                      <a:gdLst>
                        <a:gd name="connsiteX0" fmla="*/ 155657 w 208600"/>
                        <a:gd name="connsiteY0" fmla="*/ 1227582 h 1459565"/>
                        <a:gd name="connsiteX1" fmla="*/ 208600 w 208600"/>
                        <a:gd name="connsiteY1" fmla="*/ 1398118 h 1459565"/>
                        <a:gd name="connsiteX2" fmla="*/ 101158 w 208600"/>
                        <a:gd name="connsiteY2" fmla="*/ 1459565 h 1459565"/>
                        <a:gd name="connsiteX3" fmla="*/ 61382 w 208600"/>
                        <a:gd name="connsiteY3" fmla="*/ 1358616 h 1459565"/>
                        <a:gd name="connsiteX4" fmla="*/ 34407 w 208600"/>
                        <a:gd name="connsiteY4" fmla="*/ 1253185 h 1459565"/>
                        <a:gd name="connsiteX5" fmla="*/ 24074 w 208600"/>
                        <a:gd name="connsiteY5" fmla="*/ 1201156 h 1459565"/>
                        <a:gd name="connsiteX6" fmla="*/ 19502 w 208600"/>
                        <a:gd name="connsiteY6" fmla="*/ 1174090 h 1459565"/>
                        <a:gd name="connsiteX7" fmla="*/ 17308 w 208600"/>
                        <a:gd name="connsiteY7" fmla="*/ 1160465 h 1459565"/>
                        <a:gd name="connsiteX8" fmla="*/ 15479 w 208600"/>
                        <a:gd name="connsiteY8" fmla="*/ 1147115 h 1459565"/>
                        <a:gd name="connsiteX9" fmla="*/ 12004 w 208600"/>
                        <a:gd name="connsiteY9" fmla="*/ 1120140 h 1459565"/>
                        <a:gd name="connsiteX10" fmla="*/ 9261 w 208600"/>
                        <a:gd name="connsiteY10" fmla="*/ 1093440 h 1459565"/>
                        <a:gd name="connsiteX11" fmla="*/ 4872 w 208600"/>
                        <a:gd name="connsiteY11" fmla="*/ 1040222 h 1459565"/>
                        <a:gd name="connsiteX12" fmla="*/ 209 w 208600"/>
                        <a:gd name="connsiteY12" fmla="*/ 829361 h 1459565"/>
                        <a:gd name="connsiteX13" fmla="*/ 7250 w 208600"/>
                        <a:gd name="connsiteY13" fmla="*/ 620420 h 1459565"/>
                        <a:gd name="connsiteX14" fmla="*/ 22337 w 208600"/>
                        <a:gd name="connsiteY14" fmla="*/ 412852 h 1459565"/>
                        <a:gd name="connsiteX15" fmla="*/ 43643 w 208600"/>
                        <a:gd name="connsiteY15" fmla="*/ 206289 h 1459565"/>
                        <a:gd name="connsiteX16" fmla="*/ 56353 w 208600"/>
                        <a:gd name="connsiteY16" fmla="*/ 103144 h 1459565"/>
                        <a:gd name="connsiteX17" fmla="*/ 70892 w 208600"/>
                        <a:gd name="connsiteY17" fmla="*/ 0 h 1459565"/>
                        <a:gd name="connsiteX18" fmla="*/ 133071 w 208600"/>
                        <a:gd name="connsiteY18" fmla="*/ 8047 h 1459565"/>
                        <a:gd name="connsiteX19" fmla="*/ 171933 w 208600"/>
                        <a:gd name="connsiteY19" fmla="*/ 13076 h 1459565"/>
                        <a:gd name="connsiteX20" fmla="*/ 162332 w 208600"/>
                        <a:gd name="connsiteY20" fmla="*/ 114849 h 1459565"/>
                        <a:gd name="connsiteX21" fmla="*/ 153462 w 208600"/>
                        <a:gd name="connsiteY21" fmla="*/ 217170 h 1459565"/>
                        <a:gd name="connsiteX22" fmla="*/ 138374 w 208600"/>
                        <a:gd name="connsiteY22" fmla="*/ 421721 h 1459565"/>
                        <a:gd name="connsiteX23" fmla="*/ 127585 w 208600"/>
                        <a:gd name="connsiteY23" fmla="*/ 626181 h 1459565"/>
                        <a:gd name="connsiteX24" fmla="*/ 122830 w 208600"/>
                        <a:gd name="connsiteY24" fmla="*/ 830092 h 1459565"/>
                        <a:gd name="connsiteX25" fmla="*/ 128865 w 208600"/>
                        <a:gd name="connsiteY25" fmla="*/ 1031809 h 1459565"/>
                        <a:gd name="connsiteX26" fmla="*/ 132888 w 208600"/>
                        <a:gd name="connsiteY26" fmla="*/ 1081461 h 1459565"/>
                        <a:gd name="connsiteX27" fmla="*/ 135357 w 208600"/>
                        <a:gd name="connsiteY27" fmla="*/ 1106150 h 1459565"/>
                        <a:gd name="connsiteX28" fmla="*/ 138557 w 208600"/>
                        <a:gd name="connsiteY28" fmla="*/ 1130381 h 1459565"/>
                        <a:gd name="connsiteX29" fmla="*/ 140020 w 208600"/>
                        <a:gd name="connsiteY29" fmla="*/ 1142543 h 1459565"/>
                        <a:gd name="connsiteX30" fmla="*/ 141941 w 208600"/>
                        <a:gd name="connsiteY30" fmla="*/ 1154430 h 1459565"/>
                        <a:gd name="connsiteX31" fmla="*/ 145964 w 208600"/>
                        <a:gd name="connsiteY31" fmla="*/ 1178296 h 1459565"/>
                        <a:gd name="connsiteX32" fmla="*/ 155657 w 208600"/>
                        <a:gd name="connsiteY32" fmla="*/ 1227582 h 1459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8600" h="1459565">
                          <a:moveTo>
                            <a:pt x="155657" y="1227582"/>
                          </a:moveTo>
                          <a:cubicBezTo>
                            <a:pt x="168458" y="1288481"/>
                            <a:pt x="184277" y="1346546"/>
                            <a:pt x="208600" y="1398118"/>
                          </a:cubicBezTo>
                          <a:lnTo>
                            <a:pt x="101158" y="1459565"/>
                          </a:lnTo>
                          <a:cubicBezTo>
                            <a:pt x="84699" y="1426556"/>
                            <a:pt x="72080" y="1392448"/>
                            <a:pt x="61382" y="1358616"/>
                          </a:cubicBezTo>
                          <a:cubicBezTo>
                            <a:pt x="50318" y="1323228"/>
                            <a:pt x="41905" y="1288024"/>
                            <a:pt x="34407" y="1253185"/>
                          </a:cubicBezTo>
                          <a:cubicBezTo>
                            <a:pt x="30658" y="1235720"/>
                            <a:pt x="27366" y="1218438"/>
                            <a:pt x="24074" y="1201156"/>
                          </a:cubicBezTo>
                          <a:lnTo>
                            <a:pt x="19502" y="1174090"/>
                          </a:lnTo>
                          <a:lnTo>
                            <a:pt x="17308" y="1160465"/>
                          </a:lnTo>
                          <a:lnTo>
                            <a:pt x="15479" y="1147115"/>
                          </a:lnTo>
                          <a:lnTo>
                            <a:pt x="12004" y="1120140"/>
                          </a:lnTo>
                          <a:lnTo>
                            <a:pt x="9261" y="1093440"/>
                          </a:lnTo>
                          <a:cubicBezTo>
                            <a:pt x="7250" y="1075609"/>
                            <a:pt x="6335" y="1057961"/>
                            <a:pt x="4872" y="1040222"/>
                          </a:cubicBezTo>
                          <a:cubicBezTo>
                            <a:pt x="209" y="969264"/>
                            <a:pt x="-431" y="899221"/>
                            <a:pt x="209" y="829361"/>
                          </a:cubicBezTo>
                          <a:cubicBezTo>
                            <a:pt x="1032" y="759501"/>
                            <a:pt x="3318" y="689823"/>
                            <a:pt x="7250" y="620420"/>
                          </a:cubicBezTo>
                          <a:cubicBezTo>
                            <a:pt x="11273" y="551109"/>
                            <a:pt x="16394" y="481980"/>
                            <a:pt x="22337" y="412852"/>
                          </a:cubicBezTo>
                          <a:cubicBezTo>
                            <a:pt x="28189" y="343814"/>
                            <a:pt x="35870" y="275052"/>
                            <a:pt x="43643" y="206289"/>
                          </a:cubicBezTo>
                          <a:cubicBezTo>
                            <a:pt x="47483" y="171724"/>
                            <a:pt x="51781" y="137434"/>
                            <a:pt x="56353" y="103144"/>
                          </a:cubicBezTo>
                          <a:cubicBezTo>
                            <a:pt x="60925" y="68763"/>
                            <a:pt x="65497" y="34656"/>
                            <a:pt x="70892" y="0"/>
                          </a:cubicBezTo>
                          <a:lnTo>
                            <a:pt x="133071" y="8047"/>
                          </a:lnTo>
                          <a:lnTo>
                            <a:pt x="171933" y="13076"/>
                          </a:lnTo>
                          <a:lnTo>
                            <a:pt x="162332" y="114849"/>
                          </a:lnTo>
                          <a:lnTo>
                            <a:pt x="153462" y="217170"/>
                          </a:lnTo>
                          <a:cubicBezTo>
                            <a:pt x="147701" y="285384"/>
                            <a:pt x="142946" y="353598"/>
                            <a:pt x="138374" y="421721"/>
                          </a:cubicBezTo>
                          <a:cubicBezTo>
                            <a:pt x="133802" y="490027"/>
                            <a:pt x="130145" y="558058"/>
                            <a:pt x="127585" y="626181"/>
                          </a:cubicBezTo>
                          <a:cubicBezTo>
                            <a:pt x="125024" y="694304"/>
                            <a:pt x="122921" y="762335"/>
                            <a:pt x="122830" y="830092"/>
                          </a:cubicBezTo>
                          <a:cubicBezTo>
                            <a:pt x="122738" y="897849"/>
                            <a:pt x="124293" y="965424"/>
                            <a:pt x="128865" y="1031809"/>
                          </a:cubicBezTo>
                          <a:cubicBezTo>
                            <a:pt x="130236" y="1048360"/>
                            <a:pt x="131059" y="1065185"/>
                            <a:pt x="132888" y="1081461"/>
                          </a:cubicBezTo>
                          <a:lnTo>
                            <a:pt x="135357" y="1106150"/>
                          </a:lnTo>
                          <a:lnTo>
                            <a:pt x="138557" y="1130381"/>
                          </a:lnTo>
                          <a:lnTo>
                            <a:pt x="140020" y="1142543"/>
                          </a:lnTo>
                          <a:lnTo>
                            <a:pt x="141941" y="1154430"/>
                          </a:lnTo>
                          <a:lnTo>
                            <a:pt x="145964" y="1178296"/>
                          </a:lnTo>
                          <a:cubicBezTo>
                            <a:pt x="149164" y="1194847"/>
                            <a:pt x="152182" y="1211306"/>
                            <a:pt x="155657" y="1227582"/>
                          </a:cubicBezTo>
                          <a:close/>
                        </a:path>
                      </a:pathLst>
                    </a:custGeom>
                    <a:solidFill>
                      <a:srgbClr val="B3B3B3"/>
                    </a:solidFill>
                    <a:ln w="9144"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BE2A5BD9-18D5-4D23-9712-B9663A7D16F5}"/>
                        </a:ext>
                      </a:extLst>
                    </p:cNvPr>
                    <p:cNvSpPr/>
                    <p:nvPr/>
                  </p:nvSpPr>
                  <p:spPr>
                    <a:xfrm>
                      <a:off x="4808890" y="2875097"/>
                      <a:ext cx="802660" cy="1082657"/>
                    </a:xfrm>
                    <a:custGeom>
                      <a:avLst/>
                      <a:gdLst>
                        <a:gd name="connsiteX0" fmla="*/ 802660 w 802660"/>
                        <a:gd name="connsiteY0" fmla="*/ 732252 h 1082657"/>
                        <a:gd name="connsiteX1" fmla="*/ 802477 w 802660"/>
                        <a:gd name="connsiteY1" fmla="*/ 746974 h 1082657"/>
                        <a:gd name="connsiteX2" fmla="*/ 802295 w 802660"/>
                        <a:gd name="connsiteY2" fmla="*/ 761512 h 1082657"/>
                        <a:gd name="connsiteX3" fmla="*/ 801655 w 802660"/>
                        <a:gd name="connsiteY3" fmla="*/ 769834 h 1082657"/>
                        <a:gd name="connsiteX4" fmla="*/ 800649 w 802660"/>
                        <a:gd name="connsiteY4" fmla="*/ 778429 h 1082657"/>
                        <a:gd name="connsiteX5" fmla="*/ 785195 w 802660"/>
                        <a:gd name="connsiteY5" fmla="*/ 838505 h 1082657"/>
                        <a:gd name="connsiteX6" fmla="*/ 728960 w 802660"/>
                        <a:gd name="connsiteY6" fmla="*/ 942929 h 1082657"/>
                        <a:gd name="connsiteX7" fmla="*/ 653705 w 802660"/>
                        <a:gd name="connsiteY7" fmla="*/ 1017453 h 1082657"/>
                        <a:gd name="connsiteX8" fmla="*/ 641086 w 802660"/>
                        <a:gd name="connsiteY8" fmla="*/ 1026231 h 1082657"/>
                        <a:gd name="connsiteX9" fmla="*/ 528066 w 802660"/>
                        <a:gd name="connsiteY9" fmla="*/ 1073780 h 1082657"/>
                        <a:gd name="connsiteX10" fmla="*/ 408737 w 802660"/>
                        <a:gd name="connsiteY10" fmla="*/ 1081187 h 1082657"/>
                        <a:gd name="connsiteX11" fmla="*/ 295717 w 802660"/>
                        <a:gd name="connsiteY11" fmla="*/ 1059515 h 1082657"/>
                        <a:gd name="connsiteX12" fmla="*/ 268925 w 802660"/>
                        <a:gd name="connsiteY12" fmla="*/ 1050829 h 1082657"/>
                        <a:gd name="connsiteX13" fmla="*/ 243322 w 802660"/>
                        <a:gd name="connsiteY13" fmla="*/ 1041593 h 1082657"/>
                        <a:gd name="connsiteX14" fmla="*/ 218176 w 802660"/>
                        <a:gd name="connsiteY14" fmla="*/ 1031992 h 1082657"/>
                        <a:gd name="connsiteX15" fmla="*/ 193030 w 802660"/>
                        <a:gd name="connsiteY15" fmla="*/ 1021751 h 1082657"/>
                        <a:gd name="connsiteX16" fmla="*/ 145298 w 802660"/>
                        <a:gd name="connsiteY16" fmla="*/ 1000262 h 1082657"/>
                        <a:gd name="connsiteX17" fmla="*/ 40874 w 802660"/>
                        <a:gd name="connsiteY17" fmla="*/ 941009 h 1082657"/>
                        <a:gd name="connsiteX18" fmla="*/ 274 w 802660"/>
                        <a:gd name="connsiteY18" fmla="*/ 911657 h 1082657"/>
                        <a:gd name="connsiteX19" fmla="*/ 0 w 802660"/>
                        <a:gd name="connsiteY19" fmla="*/ 911474 h 1082657"/>
                        <a:gd name="connsiteX20" fmla="*/ 10150 w 802660"/>
                        <a:gd name="connsiteY20" fmla="*/ 877915 h 1082657"/>
                        <a:gd name="connsiteX21" fmla="*/ 63277 w 802660"/>
                        <a:gd name="connsiteY21" fmla="*/ 806775 h 1082657"/>
                        <a:gd name="connsiteX22" fmla="*/ 75895 w 802660"/>
                        <a:gd name="connsiteY22" fmla="*/ 817474 h 1082657"/>
                        <a:gd name="connsiteX23" fmla="*/ 96012 w 802660"/>
                        <a:gd name="connsiteY23" fmla="*/ 832927 h 1082657"/>
                        <a:gd name="connsiteX24" fmla="*/ 96103 w 802660"/>
                        <a:gd name="connsiteY24" fmla="*/ 833018 h 1082657"/>
                        <a:gd name="connsiteX25" fmla="*/ 191933 w 802660"/>
                        <a:gd name="connsiteY25" fmla="*/ 890992 h 1082657"/>
                        <a:gd name="connsiteX26" fmla="*/ 239481 w 802660"/>
                        <a:gd name="connsiteY26" fmla="*/ 913394 h 1082657"/>
                        <a:gd name="connsiteX27" fmla="*/ 262067 w 802660"/>
                        <a:gd name="connsiteY27" fmla="*/ 922904 h 1082657"/>
                        <a:gd name="connsiteX28" fmla="*/ 284927 w 802660"/>
                        <a:gd name="connsiteY28" fmla="*/ 932048 h 1082657"/>
                        <a:gd name="connsiteX29" fmla="*/ 307787 w 802660"/>
                        <a:gd name="connsiteY29" fmla="*/ 940552 h 1082657"/>
                        <a:gd name="connsiteX30" fmla="*/ 330007 w 802660"/>
                        <a:gd name="connsiteY30" fmla="*/ 948142 h 1082657"/>
                        <a:gd name="connsiteX31" fmla="*/ 418887 w 802660"/>
                        <a:gd name="connsiteY31" fmla="*/ 967435 h 1082657"/>
                        <a:gd name="connsiteX32" fmla="*/ 504840 w 802660"/>
                        <a:gd name="connsiteY32" fmla="*/ 964326 h 1082657"/>
                        <a:gd name="connsiteX33" fmla="*/ 581833 w 802660"/>
                        <a:gd name="connsiteY33" fmla="*/ 934242 h 1082657"/>
                        <a:gd name="connsiteX34" fmla="*/ 615300 w 802660"/>
                        <a:gd name="connsiteY34" fmla="*/ 909005 h 1082657"/>
                        <a:gd name="connsiteX35" fmla="*/ 644561 w 802660"/>
                        <a:gd name="connsiteY35" fmla="*/ 877824 h 1082657"/>
                        <a:gd name="connsiteX36" fmla="*/ 687995 w 802660"/>
                        <a:gd name="connsiteY36" fmla="*/ 802386 h 1082657"/>
                        <a:gd name="connsiteX37" fmla="*/ 699516 w 802660"/>
                        <a:gd name="connsiteY37" fmla="*/ 763067 h 1082657"/>
                        <a:gd name="connsiteX38" fmla="*/ 700156 w 802660"/>
                        <a:gd name="connsiteY38" fmla="*/ 758861 h 1082657"/>
                        <a:gd name="connsiteX39" fmla="*/ 700613 w 802660"/>
                        <a:gd name="connsiteY39" fmla="*/ 754289 h 1082657"/>
                        <a:gd name="connsiteX40" fmla="*/ 701162 w 802660"/>
                        <a:gd name="connsiteY40" fmla="*/ 743041 h 1082657"/>
                        <a:gd name="connsiteX41" fmla="*/ 701802 w 802660"/>
                        <a:gd name="connsiteY41" fmla="*/ 731977 h 1082657"/>
                        <a:gd name="connsiteX42" fmla="*/ 701893 w 802660"/>
                        <a:gd name="connsiteY42" fmla="*/ 719816 h 1082657"/>
                        <a:gd name="connsiteX43" fmla="*/ 701802 w 802660"/>
                        <a:gd name="connsiteY43" fmla="*/ 695218 h 1082657"/>
                        <a:gd name="connsiteX44" fmla="*/ 701162 w 802660"/>
                        <a:gd name="connsiteY44" fmla="*/ 670072 h 1082657"/>
                        <a:gd name="connsiteX45" fmla="*/ 700705 w 802660"/>
                        <a:gd name="connsiteY45" fmla="*/ 644743 h 1082657"/>
                        <a:gd name="connsiteX46" fmla="*/ 699699 w 802660"/>
                        <a:gd name="connsiteY46" fmla="*/ 619323 h 1082657"/>
                        <a:gd name="connsiteX47" fmla="*/ 692475 w 802660"/>
                        <a:gd name="connsiteY47" fmla="*/ 444398 h 1082657"/>
                        <a:gd name="connsiteX48" fmla="*/ 682234 w 802660"/>
                        <a:gd name="connsiteY48" fmla="*/ 606156 h 1082657"/>
                        <a:gd name="connsiteX49" fmla="*/ 682417 w 802660"/>
                        <a:gd name="connsiteY49" fmla="*/ 610179 h 1082657"/>
                        <a:gd name="connsiteX50" fmla="*/ 613014 w 802660"/>
                        <a:gd name="connsiteY50" fmla="*/ 482986 h 1082657"/>
                        <a:gd name="connsiteX51" fmla="*/ 616397 w 802660"/>
                        <a:gd name="connsiteY51" fmla="*/ 463326 h 1082657"/>
                        <a:gd name="connsiteX52" fmla="*/ 630570 w 802660"/>
                        <a:gd name="connsiteY52" fmla="*/ 418247 h 1082657"/>
                        <a:gd name="connsiteX53" fmla="*/ 669158 w 802660"/>
                        <a:gd name="connsiteY53" fmla="*/ 290871 h 1082657"/>
                        <a:gd name="connsiteX54" fmla="*/ 674919 w 802660"/>
                        <a:gd name="connsiteY54" fmla="*/ 257586 h 1082657"/>
                        <a:gd name="connsiteX55" fmla="*/ 684246 w 802660"/>
                        <a:gd name="connsiteY55" fmla="*/ 179131 h 1082657"/>
                        <a:gd name="connsiteX56" fmla="*/ 683697 w 802660"/>
                        <a:gd name="connsiteY56" fmla="*/ 139355 h 1082657"/>
                        <a:gd name="connsiteX57" fmla="*/ 683605 w 802660"/>
                        <a:gd name="connsiteY57" fmla="*/ 139355 h 1082657"/>
                        <a:gd name="connsiteX58" fmla="*/ 684520 w 802660"/>
                        <a:gd name="connsiteY58" fmla="*/ 0 h 1082657"/>
                        <a:gd name="connsiteX59" fmla="*/ 693390 w 802660"/>
                        <a:gd name="connsiteY59" fmla="*/ 33376 h 1082657"/>
                        <a:gd name="connsiteX60" fmla="*/ 731611 w 802660"/>
                        <a:gd name="connsiteY60" fmla="*/ 202540 h 1082657"/>
                        <a:gd name="connsiteX61" fmla="*/ 735543 w 802660"/>
                        <a:gd name="connsiteY61" fmla="*/ 222839 h 1082657"/>
                        <a:gd name="connsiteX62" fmla="*/ 767822 w 802660"/>
                        <a:gd name="connsiteY62" fmla="*/ 406725 h 1082657"/>
                        <a:gd name="connsiteX63" fmla="*/ 794522 w 802660"/>
                        <a:gd name="connsiteY63" fmla="*/ 612922 h 1082657"/>
                        <a:gd name="connsiteX64" fmla="*/ 797083 w 802660"/>
                        <a:gd name="connsiteY64" fmla="*/ 638983 h 1082657"/>
                        <a:gd name="connsiteX65" fmla="*/ 799186 w 802660"/>
                        <a:gd name="connsiteY65" fmla="*/ 665226 h 1082657"/>
                        <a:gd name="connsiteX66" fmla="*/ 801014 w 802660"/>
                        <a:gd name="connsiteY66" fmla="*/ 691561 h 1082657"/>
                        <a:gd name="connsiteX67" fmla="*/ 802203 w 802660"/>
                        <a:gd name="connsiteY67" fmla="*/ 718627 h 1082657"/>
                        <a:gd name="connsiteX68" fmla="*/ 802660 w 802660"/>
                        <a:gd name="connsiteY68" fmla="*/ 732252 h 108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02660" h="1082657">
                          <a:moveTo>
                            <a:pt x="802660" y="732252"/>
                          </a:moveTo>
                          <a:lnTo>
                            <a:pt x="802477" y="746974"/>
                          </a:lnTo>
                          <a:lnTo>
                            <a:pt x="802295" y="761512"/>
                          </a:lnTo>
                          <a:cubicBezTo>
                            <a:pt x="802295" y="763798"/>
                            <a:pt x="801929" y="766907"/>
                            <a:pt x="801655" y="769834"/>
                          </a:cubicBezTo>
                          <a:cubicBezTo>
                            <a:pt x="801289" y="772668"/>
                            <a:pt x="801197" y="775777"/>
                            <a:pt x="800649" y="778429"/>
                          </a:cubicBezTo>
                          <a:cubicBezTo>
                            <a:pt x="797357" y="800283"/>
                            <a:pt x="791962" y="819577"/>
                            <a:pt x="785195" y="838505"/>
                          </a:cubicBezTo>
                          <a:cubicBezTo>
                            <a:pt x="771662" y="875995"/>
                            <a:pt x="753100" y="911017"/>
                            <a:pt x="728960" y="942929"/>
                          </a:cubicBezTo>
                          <a:cubicBezTo>
                            <a:pt x="708111" y="970910"/>
                            <a:pt x="682691" y="996239"/>
                            <a:pt x="653705" y="1017453"/>
                          </a:cubicBezTo>
                          <a:cubicBezTo>
                            <a:pt x="649498" y="1020470"/>
                            <a:pt x="645384" y="1023305"/>
                            <a:pt x="641086" y="1026231"/>
                          </a:cubicBezTo>
                          <a:cubicBezTo>
                            <a:pt x="606796" y="1048726"/>
                            <a:pt x="568025" y="1065367"/>
                            <a:pt x="528066" y="1073780"/>
                          </a:cubicBezTo>
                          <a:cubicBezTo>
                            <a:pt x="488198" y="1082558"/>
                            <a:pt x="447690" y="1084387"/>
                            <a:pt x="408737" y="1081187"/>
                          </a:cubicBezTo>
                          <a:cubicBezTo>
                            <a:pt x="369601" y="1078078"/>
                            <a:pt x="331927" y="1070123"/>
                            <a:pt x="295717" y="1059515"/>
                          </a:cubicBezTo>
                          <a:lnTo>
                            <a:pt x="268925" y="1050829"/>
                          </a:lnTo>
                          <a:cubicBezTo>
                            <a:pt x="259873" y="1047902"/>
                            <a:pt x="251917" y="1044611"/>
                            <a:pt x="243322" y="1041593"/>
                          </a:cubicBezTo>
                          <a:cubicBezTo>
                            <a:pt x="234909" y="1038484"/>
                            <a:pt x="226497" y="1035375"/>
                            <a:pt x="218176" y="1031992"/>
                          </a:cubicBezTo>
                          <a:cubicBezTo>
                            <a:pt x="209855" y="1028517"/>
                            <a:pt x="201351" y="1025408"/>
                            <a:pt x="193030" y="1021751"/>
                          </a:cubicBezTo>
                          <a:cubicBezTo>
                            <a:pt x="177028" y="1014984"/>
                            <a:pt x="161117" y="1007852"/>
                            <a:pt x="145298" y="1000262"/>
                          </a:cubicBezTo>
                          <a:cubicBezTo>
                            <a:pt x="109637" y="983254"/>
                            <a:pt x="74524" y="963778"/>
                            <a:pt x="40874" y="941009"/>
                          </a:cubicBezTo>
                          <a:cubicBezTo>
                            <a:pt x="27158" y="931774"/>
                            <a:pt x="13533" y="922081"/>
                            <a:pt x="274" y="911657"/>
                          </a:cubicBezTo>
                          <a:cubicBezTo>
                            <a:pt x="183" y="911566"/>
                            <a:pt x="91" y="911474"/>
                            <a:pt x="0" y="911474"/>
                          </a:cubicBezTo>
                          <a:cubicBezTo>
                            <a:pt x="2195" y="900318"/>
                            <a:pt x="5578" y="889071"/>
                            <a:pt x="10150" y="877915"/>
                          </a:cubicBezTo>
                          <a:cubicBezTo>
                            <a:pt x="22677" y="847466"/>
                            <a:pt x="41788" y="822869"/>
                            <a:pt x="63277" y="806775"/>
                          </a:cubicBezTo>
                          <a:cubicBezTo>
                            <a:pt x="67391" y="810433"/>
                            <a:pt x="71598" y="813999"/>
                            <a:pt x="75895" y="817474"/>
                          </a:cubicBezTo>
                          <a:cubicBezTo>
                            <a:pt x="82387" y="822777"/>
                            <a:pt x="89154" y="827898"/>
                            <a:pt x="96012" y="832927"/>
                          </a:cubicBezTo>
                          <a:lnTo>
                            <a:pt x="96103" y="833018"/>
                          </a:lnTo>
                          <a:cubicBezTo>
                            <a:pt x="125639" y="854781"/>
                            <a:pt x="157917" y="873984"/>
                            <a:pt x="191933" y="890992"/>
                          </a:cubicBezTo>
                          <a:cubicBezTo>
                            <a:pt x="207477" y="898947"/>
                            <a:pt x="223297" y="906353"/>
                            <a:pt x="239481" y="913394"/>
                          </a:cubicBezTo>
                          <a:cubicBezTo>
                            <a:pt x="246797" y="916777"/>
                            <a:pt x="254478" y="919704"/>
                            <a:pt x="262067" y="922904"/>
                          </a:cubicBezTo>
                          <a:cubicBezTo>
                            <a:pt x="269565" y="926013"/>
                            <a:pt x="277246" y="929122"/>
                            <a:pt x="284927" y="932048"/>
                          </a:cubicBezTo>
                          <a:cubicBezTo>
                            <a:pt x="292517" y="934883"/>
                            <a:pt x="300472" y="938174"/>
                            <a:pt x="307787" y="940552"/>
                          </a:cubicBezTo>
                          <a:lnTo>
                            <a:pt x="330007" y="948142"/>
                          </a:lnTo>
                          <a:cubicBezTo>
                            <a:pt x="359542" y="957560"/>
                            <a:pt x="389443" y="964418"/>
                            <a:pt x="418887" y="967435"/>
                          </a:cubicBezTo>
                          <a:cubicBezTo>
                            <a:pt x="448330" y="970453"/>
                            <a:pt x="477317" y="969630"/>
                            <a:pt x="504840" y="964326"/>
                          </a:cubicBezTo>
                          <a:cubicBezTo>
                            <a:pt x="532455" y="959114"/>
                            <a:pt x="558058" y="948507"/>
                            <a:pt x="581833" y="934242"/>
                          </a:cubicBezTo>
                          <a:cubicBezTo>
                            <a:pt x="593537" y="926744"/>
                            <a:pt x="604967" y="918698"/>
                            <a:pt x="615300" y="909005"/>
                          </a:cubicBezTo>
                          <a:cubicBezTo>
                            <a:pt x="625724" y="899495"/>
                            <a:pt x="635691" y="889163"/>
                            <a:pt x="644561" y="877824"/>
                          </a:cubicBezTo>
                          <a:cubicBezTo>
                            <a:pt x="662666" y="855421"/>
                            <a:pt x="677388" y="829270"/>
                            <a:pt x="687995" y="802386"/>
                          </a:cubicBezTo>
                          <a:cubicBezTo>
                            <a:pt x="693207" y="789036"/>
                            <a:pt x="697413" y="775228"/>
                            <a:pt x="699516" y="763067"/>
                          </a:cubicBezTo>
                          <a:cubicBezTo>
                            <a:pt x="699882" y="761512"/>
                            <a:pt x="699973" y="760232"/>
                            <a:pt x="700156" y="758861"/>
                          </a:cubicBezTo>
                          <a:cubicBezTo>
                            <a:pt x="700339" y="757489"/>
                            <a:pt x="700613" y="756392"/>
                            <a:pt x="700613" y="754289"/>
                          </a:cubicBezTo>
                          <a:lnTo>
                            <a:pt x="701162" y="743041"/>
                          </a:lnTo>
                          <a:lnTo>
                            <a:pt x="701802" y="731977"/>
                          </a:lnTo>
                          <a:cubicBezTo>
                            <a:pt x="701985" y="728228"/>
                            <a:pt x="701893" y="723839"/>
                            <a:pt x="701893" y="719816"/>
                          </a:cubicBezTo>
                          <a:lnTo>
                            <a:pt x="701802" y="695218"/>
                          </a:lnTo>
                          <a:cubicBezTo>
                            <a:pt x="701711" y="686897"/>
                            <a:pt x="701345" y="678485"/>
                            <a:pt x="701162" y="670072"/>
                          </a:cubicBezTo>
                          <a:lnTo>
                            <a:pt x="700705" y="644743"/>
                          </a:lnTo>
                          <a:lnTo>
                            <a:pt x="699699" y="619323"/>
                          </a:lnTo>
                          <a:lnTo>
                            <a:pt x="692475" y="444398"/>
                          </a:lnTo>
                          <a:cubicBezTo>
                            <a:pt x="664129" y="488930"/>
                            <a:pt x="636240" y="556230"/>
                            <a:pt x="682234" y="606156"/>
                          </a:cubicBezTo>
                          <a:cubicBezTo>
                            <a:pt x="684246" y="608350"/>
                            <a:pt x="684154" y="609722"/>
                            <a:pt x="682417" y="610179"/>
                          </a:cubicBezTo>
                          <a:cubicBezTo>
                            <a:pt x="671810" y="613105"/>
                            <a:pt x="601035" y="580004"/>
                            <a:pt x="613014" y="482986"/>
                          </a:cubicBezTo>
                          <a:cubicBezTo>
                            <a:pt x="613745" y="476677"/>
                            <a:pt x="614843" y="470184"/>
                            <a:pt x="616397" y="463326"/>
                          </a:cubicBezTo>
                          <a:cubicBezTo>
                            <a:pt x="619415" y="449428"/>
                            <a:pt x="623987" y="434431"/>
                            <a:pt x="630570" y="418247"/>
                          </a:cubicBezTo>
                          <a:cubicBezTo>
                            <a:pt x="647212" y="377007"/>
                            <a:pt x="660837" y="334579"/>
                            <a:pt x="669158" y="290871"/>
                          </a:cubicBezTo>
                          <a:cubicBezTo>
                            <a:pt x="671261" y="279624"/>
                            <a:pt x="673181" y="268468"/>
                            <a:pt x="674919" y="257586"/>
                          </a:cubicBezTo>
                          <a:cubicBezTo>
                            <a:pt x="679216" y="230063"/>
                            <a:pt x="682234" y="203820"/>
                            <a:pt x="684246" y="179131"/>
                          </a:cubicBezTo>
                          <a:cubicBezTo>
                            <a:pt x="684063" y="165872"/>
                            <a:pt x="683788" y="152613"/>
                            <a:pt x="683697" y="139355"/>
                          </a:cubicBezTo>
                          <a:lnTo>
                            <a:pt x="683605" y="139355"/>
                          </a:lnTo>
                          <a:cubicBezTo>
                            <a:pt x="683148" y="93086"/>
                            <a:pt x="683240" y="46726"/>
                            <a:pt x="684520" y="0"/>
                          </a:cubicBezTo>
                          <a:cubicBezTo>
                            <a:pt x="687537" y="11156"/>
                            <a:pt x="690555" y="22220"/>
                            <a:pt x="693390" y="33376"/>
                          </a:cubicBezTo>
                          <a:cubicBezTo>
                            <a:pt x="707837" y="89428"/>
                            <a:pt x="720090" y="145847"/>
                            <a:pt x="731611" y="202540"/>
                          </a:cubicBezTo>
                          <a:cubicBezTo>
                            <a:pt x="732983" y="209306"/>
                            <a:pt x="734263" y="216073"/>
                            <a:pt x="735543" y="222839"/>
                          </a:cubicBezTo>
                          <a:cubicBezTo>
                            <a:pt x="747522" y="283921"/>
                            <a:pt x="758312" y="345277"/>
                            <a:pt x="767822" y="406725"/>
                          </a:cubicBezTo>
                          <a:cubicBezTo>
                            <a:pt x="778520" y="475031"/>
                            <a:pt x="787664" y="543611"/>
                            <a:pt x="794522" y="612922"/>
                          </a:cubicBezTo>
                          <a:lnTo>
                            <a:pt x="797083" y="638983"/>
                          </a:lnTo>
                          <a:lnTo>
                            <a:pt x="799186" y="665226"/>
                          </a:lnTo>
                          <a:cubicBezTo>
                            <a:pt x="799826" y="674004"/>
                            <a:pt x="800557" y="682782"/>
                            <a:pt x="801014" y="691561"/>
                          </a:cubicBezTo>
                          <a:lnTo>
                            <a:pt x="802203" y="718627"/>
                          </a:lnTo>
                          <a:cubicBezTo>
                            <a:pt x="802295" y="723199"/>
                            <a:pt x="802660" y="727405"/>
                            <a:pt x="802660" y="732252"/>
                          </a:cubicBezTo>
                          <a:close/>
                        </a:path>
                      </a:pathLst>
                    </a:custGeom>
                    <a:solidFill>
                      <a:srgbClr val="B3B3B3"/>
                    </a:solidFill>
                    <a:ln w="9144"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579054B-14B3-4D65-8401-FCCC4668052C}"/>
                        </a:ext>
                      </a:extLst>
                    </p:cNvPr>
                    <p:cNvSpPr/>
                    <p:nvPr/>
                  </p:nvSpPr>
                  <p:spPr>
                    <a:xfrm>
                      <a:off x="4559233" y="2144582"/>
                      <a:ext cx="333324" cy="1698498"/>
                    </a:xfrm>
                    <a:custGeom>
                      <a:avLst/>
                      <a:gdLst>
                        <a:gd name="connsiteX0" fmla="*/ 70892 w 333324"/>
                        <a:gd name="connsiteY0" fmla="*/ 0 h 1698498"/>
                        <a:gd name="connsiteX1" fmla="*/ 56353 w 333324"/>
                        <a:gd name="connsiteY1" fmla="*/ 103144 h 1698498"/>
                        <a:gd name="connsiteX2" fmla="*/ 43551 w 333324"/>
                        <a:gd name="connsiteY2" fmla="*/ 206289 h 1698498"/>
                        <a:gd name="connsiteX3" fmla="*/ 22337 w 333324"/>
                        <a:gd name="connsiteY3" fmla="*/ 412943 h 1698498"/>
                        <a:gd name="connsiteX4" fmla="*/ 7250 w 333324"/>
                        <a:gd name="connsiteY4" fmla="*/ 620512 h 1698498"/>
                        <a:gd name="connsiteX5" fmla="*/ 209 w 333324"/>
                        <a:gd name="connsiteY5" fmla="*/ 829452 h 1698498"/>
                        <a:gd name="connsiteX6" fmla="*/ 4872 w 333324"/>
                        <a:gd name="connsiteY6" fmla="*/ 1040222 h 1698498"/>
                        <a:gd name="connsiteX7" fmla="*/ 9353 w 333324"/>
                        <a:gd name="connsiteY7" fmla="*/ 1093440 h 1698498"/>
                        <a:gd name="connsiteX8" fmla="*/ 12096 w 333324"/>
                        <a:gd name="connsiteY8" fmla="*/ 1120232 h 1698498"/>
                        <a:gd name="connsiteX9" fmla="*/ 15571 w 333324"/>
                        <a:gd name="connsiteY9" fmla="*/ 1147206 h 1698498"/>
                        <a:gd name="connsiteX10" fmla="*/ 17399 w 333324"/>
                        <a:gd name="connsiteY10" fmla="*/ 1160648 h 1698498"/>
                        <a:gd name="connsiteX11" fmla="*/ 19594 w 333324"/>
                        <a:gd name="connsiteY11" fmla="*/ 1174273 h 1698498"/>
                        <a:gd name="connsiteX12" fmla="*/ 24166 w 333324"/>
                        <a:gd name="connsiteY12" fmla="*/ 1201339 h 1698498"/>
                        <a:gd name="connsiteX13" fmla="*/ 34499 w 333324"/>
                        <a:gd name="connsiteY13" fmla="*/ 1253368 h 1698498"/>
                        <a:gd name="connsiteX14" fmla="*/ 61473 w 333324"/>
                        <a:gd name="connsiteY14" fmla="*/ 1358890 h 1698498"/>
                        <a:gd name="connsiteX15" fmla="*/ 103444 w 333324"/>
                        <a:gd name="connsiteY15" fmla="*/ 1464229 h 1698498"/>
                        <a:gd name="connsiteX16" fmla="*/ 167178 w 333324"/>
                        <a:gd name="connsiteY16" fmla="*/ 1561521 h 1698498"/>
                        <a:gd name="connsiteX17" fmla="*/ 250023 w 333324"/>
                        <a:gd name="connsiteY17" fmla="*/ 1642354 h 1698498"/>
                        <a:gd name="connsiteX18" fmla="*/ 290622 w 333324"/>
                        <a:gd name="connsiteY18" fmla="*/ 1671798 h 1698498"/>
                        <a:gd name="connsiteX19" fmla="*/ 333325 w 333324"/>
                        <a:gd name="connsiteY19" fmla="*/ 1698498 h 1698498"/>
                        <a:gd name="connsiteX20" fmla="*/ 132980 w 333324"/>
                        <a:gd name="connsiteY20" fmla="*/ 8047 h 1698498"/>
                        <a:gd name="connsiteX21" fmla="*/ 70892 w 333324"/>
                        <a:gd name="connsiteY21" fmla="*/ 0 h 1698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3324" h="1698498">
                          <a:moveTo>
                            <a:pt x="70892" y="0"/>
                          </a:moveTo>
                          <a:cubicBezTo>
                            <a:pt x="65497" y="34656"/>
                            <a:pt x="60925" y="68763"/>
                            <a:pt x="56353" y="103144"/>
                          </a:cubicBezTo>
                          <a:cubicBezTo>
                            <a:pt x="51781" y="137526"/>
                            <a:pt x="47483" y="171816"/>
                            <a:pt x="43551" y="206289"/>
                          </a:cubicBezTo>
                          <a:cubicBezTo>
                            <a:pt x="35779" y="275052"/>
                            <a:pt x="28189" y="343814"/>
                            <a:pt x="22337" y="412943"/>
                          </a:cubicBezTo>
                          <a:cubicBezTo>
                            <a:pt x="16394" y="481980"/>
                            <a:pt x="11273" y="551200"/>
                            <a:pt x="7250" y="620512"/>
                          </a:cubicBezTo>
                          <a:cubicBezTo>
                            <a:pt x="3318" y="689915"/>
                            <a:pt x="1032" y="759501"/>
                            <a:pt x="209" y="829452"/>
                          </a:cubicBezTo>
                          <a:cubicBezTo>
                            <a:pt x="-431" y="899221"/>
                            <a:pt x="209" y="969356"/>
                            <a:pt x="4872" y="1040222"/>
                          </a:cubicBezTo>
                          <a:cubicBezTo>
                            <a:pt x="6335" y="1057961"/>
                            <a:pt x="7250" y="1075609"/>
                            <a:pt x="9353" y="1093440"/>
                          </a:cubicBezTo>
                          <a:lnTo>
                            <a:pt x="12096" y="1120232"/>
                          </a:lnTo>
                          <a:lnTo>
                            <a:pt x="15571" y="1147206"/>
                          </a:lnTo>
                          <a:lnTo>
                            <a:pt x="17399" y="1160648"/>
                          </a:lnTo>
                          <a:lnTo>
                            <a:pt x="19594" y="1174273"/>
                          </a:lnTo>
                          <a:lnTo>
                            <a:pt x="24166" y="1201339"/>
                          </a:lnTo>
                          <a:cubicBezTo>
                            <a:pt x="27458" y="1218621"/>
                            <a:pt x="30750" y="1235903"/>
                            <a:pt x="34499" y="1253368"/>
                          </a:cubicBezTo>
                          <a:cubicBezTo>
                            <a:pt x="41997" y="1288207"/>
                            <a:pt x="50409" y="1323503"/>
                            <a:pt x="61473" y="1358890"/>
                          </a:cubicBezTo>
                          <a:cubicBezTo>
                            <a:pt x="72629" y="1394186"/>
                            <a:pt x="85888" y="1429756"/>
                            <a:pt x="103444" y="1464229"/>
                          </a:cubicBezTo>
                          <a:cubicBezTo>
                            <a:pt x="120909" y="1498427"/>
                            <a:pt x="142215" y="1531620"/>
                            <a:pt x="167178" y="1561521"/>
                          </a:cubicBezTo>
                          <a:cubicBezTo>
                            <a:pt x="192050" y="1591605"/>
                            <a:pt x="220122" y="1618671"/>
                            <a:pt x="250023" y="1642354"/>
                          </a:cubicBezTo>
                          <a:cubicBezTo>
                            <a:pt x="263282" y="1652778"/>
                            <a:pt x="276815" y="1662562"/>
                            <a:pt x="290622" y="1671798"/>
                          </a:cubicBezTo>
                          <a:lnTo>
                            <a:pt x="333325" y="1698498"/>
                          </a:lnTo>
                          <a:cubicBezTo>
                            <a:pt x="-25943" y="1474470"/>
                            <a:pt x="68789" y="404073"/>
                            <a:pt x="132980" y="8047"/>
                          </a:cubicBezTo>
                          <a:lnTo>
                            <a:pt x="70892" y="0"/>
                          </a:lnTo>
                          <a:close/>
                        </a:path>
                      </a:pathLst>
                    </a:custGeom>
                    <a:solidFill>
                      <a:srgbClr val="808080"/>
                    </a:solidFill>
                    <a:ln w="9144"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4A7D964-9BE9-4373-BD72-FCFB2373F687}"/>
                        </a:ext>
                      </a:extLst>
                    </p:cNvPr>
                    <p:cNvSpPr/>
                    <p:nvPr/>
                  </p:nvSpPr>
                  <p:spPr>
                    <a:xfrm>
                      <a:off x="4833213" y="3319586"/>
                      <a:ext cx="707837" cy="556138"/>
                    </a:xfrm>
                    <a:custGeom>
                      <a:avLst/>
                      <a:gdLst>
                        <a:gd name="connsiteX0" fmla="*/ 0 w 707837"/>
                        <a:gd name="connsiteY0" fmla="*/ 323789 h 556138"/>
                        <a:gd name="connsiteX1" fmla="*/ 336956 w 707837"/>
                        <a:gd name="connsiteY1" fmla="*/ 550835 h 556138"/>
                        <a:gd name="connsiteX2" fmla="*/ 668152 w 707837"/>
                        <a:gd name="connsiteY2" fmla="*/ 0 h 556138"/>
                        <a:gd name="connsiteX3" fmla="*/ 675284 w 707837"/>
                        <a:gd name="connsiteY3" fmla="*/ 174925 h 556138"/>
                        <a:gd name="connsiteX4" fmla="*/ 676290 w 707837"/>
                        <a:gd name="connsiteY4" fmla="*/ 200345 h 556138"/>
                        <a:gd name="connsiteX5" fmla="*/ 676839 w 707837"/>
                        <a:gd name="connsiteY5" fmla="*/ 225674 h 556138"/>
                        <a:gd name="connsiteX6" fmla="*/ 677479 w 707837"/>
                        <a:gd name="connsiteY6" fmla="*/ 250820 h 556138"/>
                        <a:gd name="connsiteX7" fmla="*/ 677570 w 707837"/>
                        <a:gd name="connsiteY7" fmla="*/ 275417 h 556138"/>
                        <a:gd name="connsiteX8" fmla="*/ 677479 w 707837"/>
                        <a:gd name="connsiteY8" fmla="*/ 287579 h 556138"/>
                        <a:gd name="connsiteX9" fmla="*/ 676839 w 707837"/>
                        <a:gd name="connsiteY9" fmla="*/ 298735 h 556138"/>
                        <a:gd name="connsiteX10" fmla="*/ 676290 w 707837"/>
                        <a:gd name="connsiteY10" fmla="*/ 309890 h 556138"/>
                        <a:gd name="connsiteX11" fmla="*/ 675833 w 707837"/>
                        <a:gd name="connsiteY11" fmla="*/ 314462 h 556138"/>
                        <a:gd name="connsiteX12" fmla="*/ 675193 w 707837"/>
                        <a:gd name="connsiteY12" fmla="*/ 318668 h 556138"/>
                        <a:gd name="connsiteX13" fmla="*/ 663671 w 707837"/>
                        <a:gd name="connsiteY13" fmla="*/ 358079 h 556138"/>
                        <a:gd name="connsiteX14" fmla="*/ 620146 w 707837"/>
                        <a:gd name="connsiteY14" fmla="*/ 433517 h 556138"/>
                        <a:gd name="connsiteX15" fmla="*/ 590885 w 707837"/>
                        <a:gd name="connsiteY15" fmla="*/ 464698 h 556138"/>
                        <a:gd name="connsiteX16" fmla="*/ 557418 w 707837"/>
                        <a:gd name="connsiteY16" fmla="*/ 489936 h 556138"/>
                        <a:gd name="connsiteX17" fmla="*/ 480426 w 707837"/>
                        <a:gd name="connsiteY17" fmla="*/ 520019 h 556138"/>
                        <a:gd name="connsiteX18" fmla="*/ 394381 w 707837"/>
                        <a:gd name="connsiteY18" fmla="*/ 523128 h 556138"/>
                        <a:gd name="connsiteX19" fmla="*/ 305501 w 707837"/>
                        <a:gd name="connsiteY19" fmla="*/ 503834 h 556138"/>
                        <a:gd name="connsiteX20" fmla="*/ 283281 w 707837"/>
                        <a:gd name="connsiteY20" fmla="*/ 496245 h 556138"/>
                        <a:gd name="connsiteX21" fmla="*/ 260421 w 707837"/>
                        <a:gd name="connsiteY21" fmla="*/ 487741 h 556138"/>
                        <a:gd name="connsiteX22" fmla="*/ 237561 w 707837"/>
                        <a:gd name="connsiteY22" fmla="*/ 478688 h 556138"/>
                        <a:gd name="connsiteX23" fmla="*/ 214975 w 707837"/>
                        <a:gd name="connsiteY23" fmla="*/ 469087 h 556138"/>
                        <a:gd name="connsiteX24" fmla="*/ 71598 w 707837"/>
                        <a:gd name="connsiteY24" fmla="*/ 388712 h 556138"/>
                        <a:gd name="connsiteX25" fmla="*/ 71506 w 707837"/>
                        <a:gd name="connsiteY25" fmla="*/ 388620 h 556138"/>
                        <a:gd name="connsiteX26" fmla="*/ 51298 w 707837"/>
                        <a:gd name="connsiteY26" fmla="*/ 373167 h 556138"/>
                        <a:gd name="connsiteX27" fmla="*/ 0 w 707837"/>
                        <a:gd name="connsiteY27" fmla="*/ 323789 h 55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7837" h="556138">
                          <a:moveTo>
                            <a:pt x="0" y="323789"/>
                          </a:moveTo>
                          <a:cubicBezTo>
                            <a:pt x="105705" y="485181"/>
                            <a:pt x="259507" y="528706"/>
                            <a:pt x="336956" y="550835"/>
                          </a:cubicBezTo>
                          <a:cubicBezTo>
                            <a:pt x="789036" y="610819"/>
                            <a:pt x="724479" y="145298"/>
                            <a:pt x="668152" y="0"/>
                          </a:cubicBezTo>
                          <a:lnTo>
                            <a:pt x="675284" y="174925"/>
                          </a:lnTo>
                          <a:lnTo>
                            <a:pt x="676290" y="200345"/>
                          </a:lnTo>
                          <a:lnTo>
                            <a:pt x="676839" y="225674"/>
                          </a:lnTo>
                          <a:cubicBezTo>
                            <a:pt x="677022" y="234086"/>
                            <a:pt x="677387" y="242590"/>
                            <a:pt x="677479" y="250820"/>
                          </a:cubicBezTo>
                          <a:lnTo>
                            <a:pt x="677570" y="275417"/>
                          </a:lnTo>
                          <a:cubicBezTo>
                            <a:pt x="677479" y="279441"/>
                            <a:pt x="677662" y="283830"/>
                            <a:pt x="677479" y="287579"/>
                          </a:cubicBezTo>
                          <a:lnTo>
                            <a:pt x="676839" y="298735"/>
                          </a:lnTo>
                          <a:lnTo>
                            <a:pt x="676290" y="309890"/>
                          </a:lnTo>
                          <a:cubicBezTo>
                            <a:pt x="676290" y="311993"/>
                            <a:pt x="676016" y="313090"/>
                            <a:pt x="675833" y="314462"/>
                          </a:cubicBezTo>
                          <a:cubicBezTo>
                            <a:pt x="675650" y="315834"/>
                            <a:pt x="675559" y="317023"/>
                            <a:pt x="675193" y="318668"/>
                          </a:cubicBezTo>
                          <a:cubicBezTo>
                            <a:pt x="673090" y="330830"/>
                            <a:pt x="668884" y="344729"/>
                            <a:pt x="663671" y="358079"/>
                          </a:cubicBezTo>
                          <a:cubicBezTo>
                            <a:pt x="653065" y="384962"/>
                            <a:pt x="638343" y="411114"/>
                            <a:pt x="620146" y="433517"/>
                          </a:cubicBezTo>
                          <a:cubicBezTo>
                            <a:pt x="611276" y="444856"/>
                            <a:pt x="601401" y="455188"/>
                            <a:pt x="590885" y="464698"/>
                          </a:cubicBezTo>
                          <a:cubicBezTo>
                            <a:pt x="580553" y="474391"/>
                            <a:pt x="569123" y="482438"/>
                            <a:pt x="557418" y="489936"/>
                          </a:cubicBezTo>
                          <a:cubicBezTo>
                            <a:pt x="533644" y="504200"/>
                            <a:pt x="508041" y="514807"/>
                            <a:pt x="480426" y="520019"/>
                          </a:cubicBezTo>
                          <a:cubicBezTo>
                            <a:pt x="452902" y="525323"/>
                            <a:pt x="423916" y="526146"/>
                            <a:pt x="394381" y="523128"/>
                          </a:cubicBezTo>
                          <a:cubicBezTo>
                            <a:pt x="364937" y="520111"/>
                            <a:pt x="335128" y="513253"/>
                            <a:pt x="305501" y="503834"/>
                          </a:cubicBezTo>
                          <a:lnTo>
                            <a:pt x="283281" y="496245"/>
                          </a:lnTo>
                          <a:cubicBezTo>
                            <a:pt x="275966" y="493868"/>
                            <a:pt x="268011" y="490576"/>
                            <a:pt x="260421" y="487741"/>
                          </a:cubicBezTo>
                          <a:cubicBezTo>
                            <a:pt x="252740" y="484815"/>
                            <a:pt x="245151" y="481797"/>
                            <a:pt x="237561" y="478688"/>
                          </a:cubicBezTo>
                          <a:cubicBezTo>
                            <a:pt x="229972" y="475396"/>
                            <a:pt x="222291" y="472562"/>
                            <a:pt x="214975" y="469087"/>
                          </a:cubicBezTo>
                          <a:cubicBezTo>
                            <a:pt x="163495" y="446684"/>
                            <a:pt x="114666" y="420350"/>
                            <a:pt x="71598" y="388712"/>
                          </a:cubicBezTo>
                          <a:lnTo>
                            <a:pt x="71506" y="388620"/>
                          </a:lnTo>
                          <a:cubicBezTo>
                            <a:pt x="64648" y="383591"/>
                            <a:pt x="57882" y="378470"/>
                            <a:pt x="51298" y="373167"/>
                          </a:cubicBezTo>
                          <a:cubicBezTo>
                            <a:pt x="32827" y="357805"/>
                            <a:pt x="15545" y="341346"/>
                            <a:pt x="0" y="323789"/>
                          </a:cubicBezTo>
                          <a:close/>
                        </a:path>
                      </a:pathLst>
                    </a:custGeom>
                    <a:solidFill>
                      <a:srgbClr val="808080"/>
                    </a:solidFill>
                    <a:ln w="9144" cap="flat">
                      <a:noFill/>
                      <a:prstDash val="solid"/>
                      <a:miter/>
                    </a:ln>
                  </p:spPr>
                  <p:txBody>
                    <a:bodyPr rtlCol="0" anchor="ctr"/>
                    <a:lstStyle/>
                    <a:p>
                      <a:endParaRPr lang="en-US" dirty="0"/>
                    </a:p>
                  </p:txBody>
                </p:sp>
              </p:grpSp>
              <p:grpSp>
                <p:nvGrpSpPr>
                  <p:cNvPr id="26" name="Graphic 7">
                    <a:extLst>
                      <a:ext uri="{FF2B5EF4-FFF2-40B4-BE49-F238E27FC236}">
                        <a16:creationId xmlns:a16="http://schemas.microsoft.com/office/drawing/2014/main" id="{4F2D7358-B586-4223-BBBA-37B5A3045F13}"/>
                      </a:ext>
                    </a:extLst>
                  </p:cNvPr>
                  <p:cNvGrpSpPr/>
                  <p:nvPr/>
                </p:nvGrpSpPr>
                <p:grpSpPr>
                  <a:xfrm>
                    <a:off x="4581306" y="1814555"/>
                    <a:ext cx="212466" cy="374764"/>
                    <a:chOff x="4581306" y="1814555"/>
                    <a:chExt cx="212466" cy="374764"/>
                  </a:xfrm>
                </p:grpSpPr>
                <p:sp>
                  <p:nvSpPr>
                    <p:cNvPr id="27" name="Freeform: Shape 26">
                      <a:extLst>
                        <a:ext uri="{FF2B5EF4-FFF2-40B4-BE49-F238E27FC236}">
                          <a16:creationId xmlns:a16="http://schemas.microsoft.com/office/drawing/2014/main" id="{FD024095-277A-458A-9A68-94CB98C3D52F}"/>
                        </a:ext>
                      </a:extLst>
                    </p:cNvPr>
                    <p:cNvSpPr/>
                    <p:nvPr/>
                  </p:nvSpPr>
                  <p:spPr>
                    <a:xfrm>
                      <a:off x="4581306" y="1814555"/>
                      <a:ext cx="212466" cy="374764"/>
                    </a:xfrm>
                    <a:custGeom>
                      <a:avLst/>
                      <a:gdLst>
                        <a:gd name="connsiteX0" fmla="*/ 212130 w 212466"/>
                        <a:gd name="connsiteY0" fmla="*/ 172659 h 374764"/>
                        <a:gd name="connsiteX1" fmla="*/ 209753 w 212466"/>
                        <a:gd name="connsiteY1" fmla="*/ 200731 h 374764"/>
                        <a:gd name="connsiteX2" fmla="*/ 209570 w 212466"/>
                        <a:gd name="connsiteY2" fmla="*/ 201829 h 374764"/>
                        <a:gd name="connsiteX3" fmla="*/ 82194 w 212466"/>
                        <a:gd name="connsiteY3" fmla="*/ 374285 h 374764"/>
                        <a:gd name="connsiteX4" fmla="*/ 721 w 212466"/>
                        <a:gd name="connsiteY4" fmla="*/ 195428 h 374764"/>
                        <a:gd name="connsiteX5" fmla="*/ 2733 w 212466"/>
                        <a:gd name="connsiteY5" fmla="*/ 174031 h 374764"/>
                        <a:gd name="connsiteX6" fmla="*/ 3830 w 212466"/>
                        <a:gd name="connsiteY6" fmla="*/ 166167 h 374764"/>
                        <a:gd name="connsiteX7" fmla="*/ 130292 w 212466"/>
                        <a:gd name="connsiteY7" fmla="*/ 478 h 374764"/>
                        <a:gd name="connsiteX8" fmla="*/ 212130 w 212466"/>
                        <a:gd name="connsiteY8" fmla="*/ 172659 h 37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466" h="374764">
                          <a:moveTo>
                            <a:pt x="212130" y="172659"/>
                          </a:moveTo>
                          <a:cubicBezTo>
                            <a:pt x="211765" y="181803"/>
                            <a:pt x="210942" y="191222"/>
                            <a:pt x="209753" y="200731"/>
                          </a:cubicBezTo>
                          <a:cubicBezTo>
                            <a:pt x="209662" y="201097"/>
                            <a:pt x="209662" y="201463"/>
                            <a:pt x="209570" y="201829"/>
                          </a:cubicBezTo>
                          <a:cubicBezTo>
                            <a:pt x="196037" y="304424"/>
                            <a:pt x="139161" y="381600"/>
                            <a:pt x="82194" y="374285"/>
                          </a:cubicBezTo>
                          <a:cubicBezTo>
                            <a:pt x="29068" y="367427"/>
                            <a:pt x="-5497" y="289337"/>
                            <a:pt x="721" y="195428"/>
                          </a:cubicBezTo>
                          <a:cubicBezTo>
                            <a:pt x="1178" y="188387"/>
                            <a:pt x="1818" y="181255"/>
                            <a:pt x="2733" y="174031"/>
                          </a:cubicBezTo>
                          <a:cubicBezTo>
                            <a:pt x="3099" y="171379"/>
                            <a:pt x="3464" y="168727"/>
                            <a:pt x="3830" y="166167"/>
                          </a:cubicBezTo>
                          <a:cubicBezTo>
                            <a:pt x="19009" y="66863"/>
                            <a:pt x="74605" y="-6654"/>
                            <a:pt x="130292" y="478"/>
                          </a:cubicBezTo>
                          <a:cubicBezTo>
                            <a:pt x="182230" y="7244"/>
                            <a:pt x="216245" y="81677"/>
                            <a:pt x="212130" y="172659"/>
                          </a:cubicBezTo>
                          <a:close/>
                        </a:path>
                      </a:pathLst>
                    </a:custGeom>
                    <a:solidFill>
                      <a:srgbClr val="B3B3B3"/>
                    </a:solidFill>
                    <a:ln w="9144"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4783A8C1-8D0B-439D-9A3A-18E6A78DCD70}"/>
                        </a:ext>
                      </a:extLst>
                    </p:cNvPr>
                    <p:cNvSpPr/>
                    <p:nvPr/>
                  </p:nvSpPr>
                  <p:spPr>
                    <a:xfrm>
                      <a:off x="4698627" y="1880695"/>
                      <a:ext cx="77172" cy="244864"/>
                    </a:xfrm>
                    <a:custGeom>
                      <a:avLst/>
                      <a:gdLst>
                        <a:gd name="connsiteX0" fmla="*/ 75516 w 77172"/>
                        <a:gd name="connsiteY0" fmla="*/ 111274 h 244864"/>
                        <a:gd name="connsiteX1" fmla="*/ 73870 w 77172"/>
                        <a:gd name="connsiteY1" fmla="*/ 127002 h 244864"/>
                        <a:gd name="connsiteX2" fmla="*/ 72041 w 77172"/>
                        <a:gd name="connsiteY2" fmla="*/ 139804 h 244864"/>
                        <a:gd name="connsiteX3" fmla="*/ 22846 w 77172"/>
                        <a:gd name="connsiteY3" fmla="*/ 244777 h 244864"/>
                        <a:gd name="connsiteX4" fmla="*/ 718 w 77172"/>
                        <a:gd name="connsiteY4" fmla="*/ 145839 h 244864"/>
                        <a:gd name="connsiteX5" fmla="*/ 3369 w 77172"/>
                        <a:gd name="connsiteY5" fmla="*/ 118315 h 244864"/>
                        <a:gd name="connsiteX6" fmla="*/ 3369 w 77172"/>
                        <a:gd name="connsiteY6" fmla="*/ 117949 h 244864"/>
                        <a:gd name="connsiteX7" fmla="*/ 54393 w 77172"/>
                        <a:gd name="connsiteY7" fmla="*/ 83 h 244864"/>
                        <a:gd name="connsiteX8" fmla="*/ 75516 w 77172"/>
                        <a:gd name="connsiteY8" fmla="*/ 111274 h 24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72" h="244864">
                          <a:moveTo>
                            <a:pt x="75516" y="111274"/>
                          </a:moveTo>
                          <a:cubicBezTo>
                            <a:pt x="75150" y="116395"/>
                            <a:pt x="74601" y="121698"/>
                            <a:pt x="73870" y="127002"/>
                          </a:cubicBezTo>
                          <a:cubicBezTo>
                            <a:pt x="73321" y="131391"/>
                            <a:pt x="72681" y="135597"/>
                            <a:pt x="72041" y="139804"/>
                          </a:cubicBezTo>
                          <a:cubicBezTo>
                            <a:pt x="62257" y="201160"/>
                            <a:pt x="41043" y="247154"/>
                            <a:pt x="22846" y="244777"/>
                          </a:cubicBezTo>
                          <a:cubicBezTo>
                            <a:pt x="6113" y="242674"/>
                            <a:pt x="-2666" y="200428"/>
                            <a:pt x="718" y="145839"/>
                          </a:cubicBezTo>
                          <a:cubicBezTo>
                            <a:pt x="1266" y="136969"/>
                            <a:pt x="2089" y="127733"/>
                            <a:pt x="3369" y="118315"/>
                          </a:cubicBezTo>
                          <a:lnTo>
                            <a:pt x="3369" y="117949"/>
                          </a:lnTo>
                          <a:cubicBezTo>
                            <a:pt x="12056" y="50375"/>
                            <a:pt x="34916" y="-2386"/>
                            <a:pt x="54393" y="83"/>
                          </a:cubicBezTo>
                          <a:cubicBezTo>
                            <a:pt x="72224" y="2461"/>
                            <a:pt x="81093" y="50832"/>
                            <a:pt x="75516" y="111274"/>
                          </a:cubicBezTo>
                          <a:close/>
                        </a:path>
                      </a:pathLst>
                    </a:custGeom>
                    <a:solidFill>
                      <a:srgbClr val="666666"/>
                    </a:solidFill>
                    <a:ln w="9144" cap="flat">
                      <a:noFill/>
                      <a:prstDash val="solid"/>
                      <a:miter/>
                    </a:ln>
                  </p:spPr>
                  <p:txBody>
                    <a:bodyPr rtlCol="0" anchor="ctr"/>
                    <a:lstStyle/>
                    <a:p>
                      <a:endParaRPr lang="en-US" dirty="0"/>
                    </a:p>
                  </p:txBody>
                </p:sp>
              </p:grpSp>
            </p:grpSp>
            <p:sp>
              <p:nvSpPr>
                <p:cNvPr id="24" name="Freeform: Shape 23">
                  <a:extLst>
                    <a:ext uri="{FF2B5EF4-FFF2-40B4-BE49-F238E27FC236}">
                      <a16:creationId xmlns:a16="http://schemas.microsoft.com/office/drawing/2014/main" id="{6A952588-B1F4-4606-A349-956986A264D0}"/>
                    </a:ext>
                  </a:extLst>
                </p:cNvPr>
                <p:cNvSpPr/>
                <p:nvPr/>
              </p:nvSpPr>
              <p:spPr>
                <a:xfrm>
                  <a:off x="4038630" y="2993786"/>
                  <a:ext cx="3145779" cy="2475555"/>
                </a:xfrm>
                <a:custGeom>
                  <a:avLst/>
                  <a:gdLst>
                    <a:gd name="connsiteX0" fmla="*/ 3145779 w 3145779"/>
                    <a:gd name="connsiteY0" fmla="*/ 1498062 h 2475555"/>
                    <a:gd name="connsiteX1" fmla="*/ 1456151 w 3145779"/>
                    <a:gd name="connsiteY1" fmla="*/ 2475555 h 2475555"/>
                    <a:gd name="connsiteX2" fmla="*/ 398099 w 3145779"/>
                    <a:gd name="connsiteY2" fmla="*/ 1860804 h 2475555"/>
                    <a:gd name="connsiteX3" fmla="*/ 1706 w 3145779"/>
                    <a:gd name="connsiteY3" fmla="*/ 1229319 h 2475555"/>
                    <a:gd name="connsiteX4" fmla="*/ 1706 w 3145779"/>
                    <a:gd name="connsiteY4" fmla="*/ 965424 h 2475555"/>
                    <a:gd name="connsiteX5" fmla="*/ 621761 w 3145779"/>
                    <a:gd name="connsiteY5" fmla="*/ 610362 h 2475555"/>
                    <a:gd name="connsiteX6" fmla="*/ 729203 w 3145779"/>
                    <a:gd name="connsiteY6" fmla="*/ 548914 h 2475555"/>
                    <a:gd name="connsiteX7" fmla="*/ 1445178 w 3145779"/>
                    <a:gd name="connsiteY7" fmla="*/ 138897 h 2475555"/>
                    <a:gd name="connsiteX8" fmla="*/ 1439418 w 3145779"/>
                    <a:gd name="connsiteY8" fmla="*/ 172181 h 2475555"/>
                    <a:gd name="connsiteX9" fmla="*/ 1400830 w 3145779"/>
                    <a:gd name="connsiteY9" fmla="*/ 299557 h 2475555"/>
                    <a:gd name="connsiteX10" fmla="*/ 1386657 w 3145779"/>
                    <a:gd name="connsiteY10" fmla="*/ 344637 h 2475555"/>
                    <a:gd name="connsiteX11" fmla="*/ 1383273 w 3145779"/>
                    <a:gd name="connsiteY11" fmla="*/ 364297 h 2475555"/>
                    <a:gd name="connsiteX12" fmla="*/ 1452676 w 3145779"/>
                    <a:gd name="connsiteY12" fmla="*/ 491490 h 2475555"/>
                    <a:gd name="connsiteX13" fmla="*/ 1452494 w 3145779"/>
                    <a:gd name="connsiteY13" fmla="*/ 487466 h 2475555"/>
                    <a:gd name="connsiteX14" fmla="*/ 1462735 w 3145779"/>
                    <a:gd name="connsiteY14" fmla="*/ 325709 h 2475555"/>
                    <a:gd name="connsiteX15" fmla="*/ 1469959 w 3145779"/>
                    <a:gd name="connsiteY15" fmla="*/ 500634 h 2475555"/>
                    <a:gd name="connsiteX16" fmla="*/ 1470964 w 3145779"/>
                    <a:gd name="connsiteY16" fmla="*/ 526054 h 2475555"/>
                    <a:gd name="connsiteX17" fmla="*/ 1471422 w 3145779"/>
                    <a:gd name="connsiteY17" fmla="*/ 551383 h 2475555"/>
                    <a:gd name="connsiteX18" fmla="*/ 1472062 w 3145779"/>
                    <a:gd name="connsiteY18" fmla="*/ 576529 h 2475555"/>
                    <a:gd name="connsiteX19" fmla="*/ 1472153 w 3145779"/>
                    <a:gd name="connsiteY19" fmla="*/ 601127 h 2475555"/>
                    <a:gd name="connsiteX20" fmla="*/ 1472062 w 3145779"/>
                    <a:gd name="connsiteY20" fmla="*/ 613288 h 2475555"/>
                    <a:gd name="connsiteX21" fmla="*/ 1471422 w 3145779"/>
                    <a:gd name="connsiteY21" fmla="*/ 624352 h 2475555"/>
                    <a:gd name="connsiteX22" fmla="*/ 1470873 w 3145779"/>
                    <a:gd name="connsiteY22" fmla="*/ 635599 h 2475555"/>
                    <a:gd name="connsiteX23" fmla="*/ 1470416 w 3145779"/>
                    <a:gd name="connsiteY23" fmla="*/ 640171 h 2475555"/>
                    <a:gd name="connsiteX24" fmla="*/ 1469776 w 3145779"/>
                    <a:gd name="connsiteY24" fmla="*/ 644378 h 2475555"/>
                    <a:gd name="connsiteX25" fmla="*/ 1458254 w 3145779"/>
                    <a:gd name="connsiteY25" fmla="*/ 683697 h 2475555"/>
                    <a:gd name="connsiteX26" fmla="*/ 1414820 w 3145779"/>
                    <a:gd name="connsiteY26" fmla="*/ 759135 h 2475555"/>
                    <a:gd name="connsiteX27" fmla="*/ 1385559 w 3145779"/>
                    <a:gd name="connsiteY27" fmla="*/ 790316 h 2475555"/>
                    <a:gd name="connsiteX28" fmla="*/ 1352092 w 3145779"/>
                    <a:gd name="connsiteY28" fmla="*/ 815553 h 2475555"/>
                    <a:gd name="connsiteX29" fmla="*/ 1275100 w 3145779"/>
                    <a:gd name="connsiteY29" fmla="*/ 845637 h 2475555"/>
                    <a:gd name="connsiteX30" fmla="*/ 1189146 w 3145779"/>
                    <a:gd name="connsiteY30" fmla="*/ 848746 h 2475555"/>
                    <a:gd name="connsiteX31" fmla="*/ 1100267 w 3145779"/>
                    <a:gd name="connsiteY31" fmla="*/ 829452 h 2475555"/>
                    <a:gd name="connsiteX32" fmla="*/ 1078047 w 3145779"/>
                    <a:gd name="connsiteY32" fmla="*/ 821863 h 2475555"/>
                    <a:gd name="connsiteX33" fmla="*/ 1055187 w 3145779"/>
                    <a:gd name="connsiteY33" fmla="*/ 813359 h 2475555"/>
                    <a:gd name="connsiteX34" fmla="*/ 1032327 w 3145779"/>
                    <a:gd name="connsiteY34" fmla="*/ 804215 h 2475555"/>
                    <a:gd name="connsiteX35" fmla="*/ 1009741 w 3145779"/>
                    <a:gd name="connsiteY35" fmla="*/ 794705 h 2475555"/>
                    <a:gd name="connsiteX36" fmla="*/ 962192 w 3145779"/>
                    <a:gd name="connsiteY36" fmla="*/ 772302 h 2475555"/>
                    <a:gd name="connsiteX37" fmla="*/ 914643 w 3145779"/>
                    <a:gd name="connsiteY37" fmla="*/ 672084 h 2475555"/>
                    <a:gd name="connsiteX38" fmla="*/ 833536 w 3145779"/>
                    <a:gd name="connsiteY38" fmla="*/ 688086 h 2475555"/>
                    <a:gd name="connsiteX39" fmla="*/ 780409 w 3145779"/>
                    <a:gd name="connsiteY39" fmla="*/ 759226 h 2475555"/>
                    <a:gd name="connsiteX40" fmla="*/ 770260 w 3145779"/>
                    <a:gd name="connsiteY40" fmla="*/ 792785 h 2475555"/>
                    <a:gd name="connsiteX41" fmla="*/ 814699 w 3145779"/>
                    <a:gd name="connsiteY41" fmla="*/ 915497 h 2475555"/>
                    <a:gd name="connsiteX42" fmla="*/ 915558 w 3145779"/>
                    <a:gd name="connsiteY42" fmla="*/ 881573 h 2475555"/>
                    <a:gd name="connsiteX43" fmla="*/ 963289 w 3145779"/>
                    <a:gd name="connsiteY43" fmla="*/ 903061 h 2475555"/>
                    <a:gd name="connsiteX44" fmla="*/ 988435 w 3145779"/>
                    <a:gd name="connsiteY44" fmla="*/ 913303 h 2475555"/>
                    <a:gd name="connsiteX45" fmla="*/ 1013581 w 3145779"/>
                    <a:gd name="connsiteY45" fmla="*/ 922904 h 2475555"/>
                    <a:gd name="connsiteX46" fmla="*/ 1039185 w 3145779"/>
                    <a:gd name="connsiteY46" fmla="*/ 932139 h 2475555"/>
                    <a:gd name="connsiteX47" fmla="*/ 1065977 w 3145779"/>
                    <a:gd name="connsiteY47" fmla="*/ 940826 h 2475555"/>
                    <a:gd name="connsiteX48" fmla="*/ 1178997 w 3145779"/>
                    <a:gd name="connsiteY48" fmla="*/ 962497 h 2475555"/>
                    <a:gd name="connsiteX49" fmla="*/ 1298326 w 3145779"/>
                    <a:gd name="connsiteY49" fmla="*/ 955091 h 2475555"/>
                    <a:gd name="connsiteX50" fmla="*/ 1411346 w 3145779"/>
                    <a:gd name="connsiteY50" fmla="*/ 907542 h 2475555"/>
                    <a:gd name="connsiteX51" fmla="*/ 1423964 w 3145779"/>
                    <a:gd name="connsiteY51" fmla="*/ 898764 h 2475555"/>
                    <a:gd name="connsiteX52" fmla="*/ 1499219 w 3145779"/>
                    <a:gd name="connsiteY52" fmla="*/ 824240 h 2475555"/>
                    <a:gd name="connsiteX53" fmla="*/ 1555455 w 3145779"/>
                    <a:gd name="connsiteY53" fmla="*/ 719816 h 2475555"/>
                    <a:gd name="connsiteX54" fmla="*/ 1570908 w 3145779"/>
                    <a:gd name="connsiteY54" fmla="*/ 659739 h 2475555"/>
                    <a:gd name="connsiteX55" fmla="*/ 1571914 w 3145779"/>
                    <a:gd name="connsiteY55" fmla="*/ 651144 h 2475555"/>
                    <a:gd name="connsiteX56" fmla="*/ 1572554 w 3145779"/>
                    <a:gd name="connsiteY56" fmla="*/ 642823 h 2475555"/>
                    <a:gd name="connsiteX57" fmla="*/ 1572737 w 3145779"/>
                    <a:gd name="connsiteY57" fmla="*/ 628284 h 2475555"/>
                    <a:gd name="connsiteX58" fmla="*/ 1572920 w 3145779"/>
                    <a:gd name="connsiteY58" fmla="*/ 613562 h 2475555"/>
                    <a:gd name="connsiteX59" fmla="*/ 1572463 w 3145779"/>
                    <a:gd name="connsiteY59" fmla="*/ 599938 h 2475555"/>
                    <a:gd name="connsiteX60" fmla="*/ 1571274 w 3145779"/>
                    <a:gd name="connsiteY60" fmla="*/ 572871 h 2475555"/>
                    <a:gd name="connsiteX61" fmla="*/ 1569445 w 3145779"/>
                    <a:gd name="connsiteY61" fmla="*/ 546537 h 2475555"/>
                    <a:gd name="connsiteX62" fmla="*/ 1567342 w 3145779"/>
                    <a:gd name="connsiteY62" fmla="*/ 520293 h 2475555"/>
                    <a:gd name="connsiteX63" fmla="*/ 1564782 w 3145779"/>
                    <a:gd name="connsiteY63" fmla="*/ 494233 h 2475555"/>
                    <a:gd name="connsiteX64" fmla="*/ 1538081 w 3145779"/>
                    <a:gd name="connsiteY64" fmla="*/ 288036 h 2475555"/>
                    <a:gd name="connsiteX65" fmla="*/ 1505803 w 3145779"/>
                    <a:gd name="connsiteY65" fmla="*/ 104150 h 2475555"/>
                    <a:gd name="connsiteX66" fmla="*/ 1687860 w 3145779"/>
                    <a:gd name="connsiteY66" fmla="*/ 0 h 2475555"/>
                    <a:gd name="connsiteX67" fmla="*/ 1684568 w 3145779"/>
                    <a:gd name="connsiteY67" fmla="*/ 308976 h 2475555"/>
                    <a:gd name="connsiteX68" fmla="*/ 2080961 w 3145779"/>
                    <a:gd name="connsiteY68" fmla="*/ 876635 h 2475555"/>
                    <a:gd name="connsiteX69" fmla="*/ 3145779 w 3145779"/>
                    <a:gd name="connsiteY69" fmla="*/ 1498062 h 2475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145779" h="2475555">
                      <a:moveTo>
                        <a:pt x="3145779" y="1498062"/>
                      </a:moveTo>
                      <a:lnTo>
                        <a:pt x="1456151" y="2475555"/>
                      </a:lnTo>
                      <a:cubicBezTo>
                        <a:pt x="1456151" y="2475555"/>
                        <a:pt x="844875" y="2136221"/>
                        <a:pt x="398099" y="1860804"/>
                      </a:cubicBezTo>
                      <a:cubicBezTo>
                        <a:pt x="-48677" y="1585387"/>
                        <a:pt x="1706" y="1229319"/>
                        <a:pt x="1706" y="1229319"/>
                      </a:cubicBezTo>
                      <a:lnTo>
                        <a:pt x="1706" y="965424"/>
                      </a:lnTo>
                      <a:lnTo>
                        <a:pt x="621761" y="610362"/>
                      </a:lnTo>
                      <a:lnTo>
                        <a:pt x="729203" y="548914"/>
                      </a:lnTo>
                      <a:lnTo>
                        <a:pt x="1445178" y="138897"/>
                      </a:lnTo>
                      <a:cubicBezTo>
                        <a:pt x="1443441" y="149779"/>
                        <a:pt x="1441521" y="160934"/>
                        <a:pt x="1439418" y="172181"/>
                      </a:cubicBezTo>
                      <a:cubicBezTo>
                        <a:pt x="1431097" y="215890"/>
                        <a:pt x="1417472" y="258318"/>
                        <a:pt x="1400830" y="299557"/>
                      </a:cubicBezTo>
                      <a:cubicBezTo>
                        <a:pt x="1394246" y="315742"/>
                        <a:pt x="1389674" y="330738"/>
                        <a:pt x="1386657" y="344637"/>
                      </a:cubicBezTo>
                      <a:cubicBezTo>
                        <a:pt x="1385102" y="351495"/>
                        <a:pt x="1384005" y="357987"/>
                        <a:pt x="1383273" y="364297"/>
                      </a:cubicBezTo>
                      <a:cubicBezTo>
                        <a:pt x="1371295" y="461315"/>
                        <a:pt x="1442069" y="494416"/>
                        <a:pt x="1452676" y="491490"/>
                      </a:cubicBezTo>
                      <a:cubicBezTo>
                        <a:pt x="1454414" y="491033"/>
                        <a:pt x="1454505" y="489661"/>
                        <a:pt x="1452494" y="487466"/>
                      </a:cubicBezTo>
                      <a:cubicBezTo>
                        <a:pt x="1406499" y="437540"/>
                        <a:pt x="1434388" y="370241"/>
                        <a:pt x="1462735" y="325709"/>
                      </a:cubicBezTo>
                      <a:lnTo>
                        <a:pt x="1469959" y="500634"/>
                      </a:lnTo>
                      <a:lnTo>
                        <a:pt x="1470964" y="526054"/>
                      </a:lnTo>
                      <a:lnTo>
                        <a:pt x="1471422" y="551383"/>
                      </a:lnTo>
                      <a:cubicBezTo>
                        <a:pt x="1471605" y="559796"/>
                        <a:pt x="1471970" y="568208"/>
                        <a:pt x="1472062" y="576529"/>
                      </a:cubicBezTo>
                      <a:lnTo>
                        <a:pt x="1472153" y="601127"/>
                      </a:lnTo>
                      <a:cubicBezTo>
                        <a:pt x="1472153" y="605150"/>
                        <a:pt x="1472245" y="609539"/>
                        <a:pt x="1472062" y="613288"/>
                      </a:cubicBezTo>
                      <a:lnTo>
                        <a:pt x="1471422" y="624352"/>
                      </a:lnTo>
                      <a:lnTo>
                        <a:pt x="1470873" y="635599"/>
                      </a:lnTo>
                      <a:cubicBezTo>
                        <a:pt x="1470873" y="637703"/>
                        <a:pt x="1470599" y="638800"/>
                        <a:pt x="1470416" y="640171"/>
                      </a:cubicBezTo>
                      <a:cubicBezTo>
                        <a:pt x="1470233" y="641543"/>
                        <a:pt x="1470141" y="642823"/>
                        <a:pt x="1469776" y="644378"/>
                      </a:cubicBezTo>
                      <a:cubicBezTo>
                        <a:pt x="1467673" y="656539"/>
                        <a:pt x="1463466" y="670347"/>
                        <a:pt x="1458254" y="683697"/>
                      </a:cubicBezTo>
                      <a:cubicBezTo>
                        <a:pt x="1447647" y="710580"/>
                        <a:pt x="1432925" y="736732"/>
                        <a:pt x="1414820" y="759135"/>
                      </a:cubicBezTo>
                      <a:cubicBezTo>
                        <a:pt x="1405951" y="770473"/>
                        <a:pt x="1395984" y="780806"/>
                        <a:pt x="1385559" y="790316"/>
                      </a:cubicBezTo>
                      <a:cubicBezTo>
                        <a:pt x="1375227" y="800009"/>
                        <a:pt x="1363797" y="808055"/>
                        <a:pt x="1352092" y="815553"/>
                      </a:cubicBezTo>
                      <a:cubicBezTo>
                        <a:pt x="1328318" y="829818"/>
                        <a:pt x="1302715" y="840425"/>
                        <a:pt x="1275100" y="845637"/>
                      </a:cubicBezTo>
                      <a:cubicBezTo>
                        <a:pt x="1247577" y="850941"/>
                        <a:pt x="1218590" y="851763"/>
                        <a:pt x="1189146" y="848746"/>
                      </a:cubicBezTo>
                      <a:cubicBezTo>
                        <a:pt x="1159703" y="845729"/>
                        <a:pt x="1129802" y="838871"/>
                        <a:pt x="1100267" y="829452"/>
                      </a:cubicBezTo>
                      <a:lnTo>
                        <a:pt x="1078047" y="821863"/>
                      </a:lnTo>
                      <a:cubicBezTo>
                        <a:pt x="1070732" y="819485"/>
                        <a:pt x="1062776" y="816193"/>
                        <a:pt x="1055187" y="813359"/>
                      </a:cubicBezTo>
                      <a:cubicBezTo>
                        <a:pt x="1047506" y="810433"/>
                        <a:pt x="1039825" y="807324"/>
                        <a:pt x="1032327" y="804215"/>
                      </a:cubicBezTo>
                      <a:cubicBezTo>
                        <a:pt x="1024737" y="801014"/>
                        <a:pt x="1017056" y="798088"/>
                        <a:pt x="1009741" y="794705"/>
                      </a:cubicBezTo>
                      <a:cubicBezTo>
                        <a:pt x="993556" y="787664"/>
                        <a:pt x="977737" y="780258"/>
                        <a:pt x="962192" y="772302"/>
                      </a:cubicBezTo>
                      <a:cubicBezTo>
                        <a:pt x="965393" y="725851"/>
                        <a:pt x="948019" y="685800"/>
                        <a:pt x="914643" y="672084"/>
                      </a:cubicBezTo>
                      <a:cubicBezTo>
                        <a:pt x="889132" y="661660"/>
                        <a:pt x="859597" y="668609"/>
                        <a:pt x="833536" y="688086"/>
                      </a:cubicBezTo>
                      <a:cubicBezTo>
                        <a:pt x="812048" y="704179"/>
                        <a:pt x="792937" y="728777"/>
                        <a:pt x="780409" y="759226"/>
                      </a:cubicBezTo>
                      <a:cubicBezTo>
                        <a:pt x="775837" y="770382"/>
                        <a:pt x="772454" y="781629"/>
                        <a:pt x="770260" y="792785"/>
                      </a:cubicBezTo>
                      <a:cubicBezTo>
                        <a:pt x="758830" y="848289"/>
                        <a:pt x="776020" y="899587"/>
                        <a:pt x="814699" y="915497"/>
                      </a:cubicBezTo>
                      <a:cubicBezTo>
                        <a:pt x="846886" y="928756"/>
                        <a:pt x="885565" y="914126"/>
                        <a:pt x="915558" y="881573"/>
                      </a:cubicBezTo>
                      <a:cubicBezTo>
                        <a:pt x="931377" y="889163"/>
                        <a:pt x="947287" y="896295"/>
                        <a:pt x="963289" y="903061"/>
                      </a:cubicBezTo>
                      <a:cubicBezTo>
                        <a:pt x="971611" y="906719"/>
                        <a:pt x="980114" y="909828"/>
                        <a:pt x="988435" y="913303"/>
                      </a:cubicBezTo>
                      <a:cubicBezTo>
                        <a:pt x="996757" y="916686"/>
                        <a:pt x="1005169" y="919795"/>
                        <a:pt x="1013581" y="922904"/>
                      </a:cubicBezTo>
                      <a:cubicBezTo>
                        <a:pt x="1022177" y="925921"/>
                        <a:pt x="1030132" y="929213"/>
                        <a:pt x="1039185" y="932139"/>
                      </a:cubicBezTo>
                      <a:lnTo>
                        <a:pt x="1065977" y="940826"/>
                      </a:lnTo>
                      <a:cubicBezTo>
                        <a:pt x="1102187" y="951433"/>
                        <a:pt x="1139860" y="959388"/>
                        <a:pt x="1178997" y="962497"/>
                      </a:cubicBezTo>
                      <a:cubicBezTo>
                        <a:pt x="1217950" y="965698"/>
                        <a:pt x="1258458" y="963869"/>
                        <a:pt x="1298326" y="955091"/>
                      </a:cubicBezTo>
                      <a:cubicBezTo>
                        <a:pt x="1338285" y="946678"/>
                        <a:pt x="1377056" y="930036"/>
                        <a:pt x="1411346" y="907542"/>
                      </a:cubicBezTo>
                      <a:cubicBezTo>
                        <a:pt x="1415643" y="904616"/>
                        <a:pt x="1419758" y="901781"/>
                        <a:pt x="1423964" y="898764"/>
                      </a:cubicBezTo>
                      <a:cubicBezTo>
                        <a:pt x="1452951" y="877550"/>
                        <a:pt x="1478371" y="852221"/>
                        <a:pt x="1499219" y="824240"/>
                      </a:cubicBezTo>
                      <a:cubicBezTo>
                        <a:pt x="1523360" y="792327"/>
                        <a:pt x="1541922" y="757306"/>
                        <a:pt x="1555455" y="719816"/>
                      </a:cubicBezTo>
                      <a:cubicBezTo>
                        <a:pt x="1562222" y="700887"/>
                        <a:pt x="1567617" y="681594"/>
                        <a:pt x="1570908" y="659739"/>
                      </a:cubicBezTo>
                      <a:cubicBezTo>
                        <a:pt x="1571457" y="657088"/>
                        <a:pt x="1571548" y="653979"/>
                        <a:pt x="1571914" y="651144"/>
                      </a:cubicBezTo>
                      <a:cubicBezTo>
                        <a:pt x="1572189" y="648218"/>
                        <a:pt x="1572554" y="645109"/>
                        <a:pt x="1572554" y="642823"/>
                      </a:cubicBezTo>
                      <a:lnTo>
                        <a:pt x="1572737" y="628284"/>
                      </a:lnTo>
                      <a:lnTo>
                        <a:pt x="1572920" y="613562"/>
                      </a:lnTo>
                      <a:cubicBezTo>
                        <a:pt x="1572920" y="608716"/>
                        <a:pt x="1572554" y="604510"/>
                        <a:pt x="1572463" y="599938"/>
                      </a:cubicBezTo>
                      <a:lnTo>
                        <a:pt x="1571274" y="572871"/>
                      </a:lnTo>
                      <a:cubicBezTo>
                        <a:pt x="1570817" y="564093"/>
                        <a:pt x="1570085" y="555315"/>
                        <a:pt x="1569445" y="546537"/>
                      </a:cubicBezTo>
                      <a:lnTo>
                        <a:pt x="1567342" y="520293"/>
                      </a:lnTo>
                      <a:lnTo>
                        <a:pt x="1564782" y="494233"/>
                      </a:lnTo>
                      <a:cubicBezTo>
                        <a:pt x="1557924" y="424922"/>
                        <a:pt x="1548780" y="356342"/>
                        <a:pt x="1538081" y="288036"/>
                      </a:cubicBezTo>
                      <a:cubicBezTo>
                        <a:pt x="1528572" y="226588"/>
                        <a:pt x="1517782" y="165232"/>
                        <a:pt x="1505803" y="104150"/>
                      </a:cubicBezTo>
                      <a:lnTo>
                        <a:pt x="1687860" y="0"/>
                      </a:lnTo>
                      <a:cubicBezTo>
                        <a:pt x="1686671" y="3749"/>
                        <a:pt x="1658234" y="91989"/>
                        <a:pt x="1684568" y="308976"/>
                      </a:cubicBezTo>
                      <a:cubicBezTo>
                        <a:pt x="1768602" y="722102"/>
                        <a:pt x="2080961" y="876635"/>
                        <a:pt x="2080961" y="876635"/>
                      </a:cubicBezTo>
                      <a:lnTo>
                        <a:pt x="3145779" y="1498062"/>
                      </a:lnTo>
                      <a:close/>
                    </a:path>
                  </a:pathLst>
                </a:custGeom>
                <a:solidFill>
                  <a:srgbClr val="C00000"/>
                </a:solidFill>
                <a:ln w="9144" cap="flat">
                  <a:noFill/>
                  <a:prstDash val="solid"/>
                  <a:miter/>
                </a:ln>
              </p:spPr>
              <p:txBody>
                <a:bodyPr rtlCol="0" anchor="ctr"/>
                <a:lstStyle/>
                <a:p>
                  <a:endParaRPr lang="en-US" dirty="0"/>
                </a:p>
              </p:txBody>
            </p:sp>
          </p:grpSp>
          <p:sp>
            <p:nvSpPr>
              <p:cNvPr id="12" name="Freeform: Shape 11">
                <a:extLst>
                  <a:ext uri="{FF2B5EF4-FFF2-40B4-BE49-F238E27FC236}">
                    <a16:creationId xmlns:a16="http://schemas.microsoft.com/office/drawing/2014/main" id="{05AF083A-F9FF-4B0D-B79D-EF36CAB32C93}"/>
                  </a:ext>
                </a:extLst>
              </p:cNvPr>
              <p:cNvSpPr/>
              <p:nvPr/>
            </p:nvSpPr>
            <p:spPr>
              <a:xfrm>
                <a:off x="5120377" y="4093046"/>
                <a:ext cx="1009379" cy="878220"/>
              </a:xfrm>
              <a:custGeom>
                <a:avLst/>
                <a:gdLst>
                  <a:gd name="connsiteX0" fmla="*/ 443094 w 1009379"/>
                  <a:gd name="connsiteY0" fmla="*/ 569524 h 878220"/>
                  <a:gd name="connsiteX1" fmla="*/ 429012 w 1009379"/>
                  <a:gd name="connsiteY1" fmla="*/ 558185 h 878220"/>
                  <a:gd name="connsiteX2" fmla="*/ 401763 w 1009379"/>
                  <a:gd name="connsiteY2" fmla="*/ 530113 h 878220"/>
                  <a:gd name="connsiteX3" fmla="*/ 376068 w 1009379"/>
                  <a:gd name="connsiteY3" fmla="*/ 493720 h 878220"/>
                  <a:gd name="connsiteX4" fmla="*/ 357689 w 1009379"/>
                  <a:gd name="connsiteY4" fmla="*/ 452572 h 878220"/>
                  <a:gd name="connsiteX5" fmla="*/ 352019 w 1009379"/>
                  <a:gd name="connsiteY5" fmla="*/ 410418 h 878220"/>
                  <a:gd name="connsiteX6" fmla="*/ 364455 w 1009379"/>
                  <a:gd name="connsiteY6" fmla="*/ 369910 h 878220"/>
                  <a:gd name="connsiteX7" fmla="*/ 400483 w 1009379"/>
                  <a:gd name="connsiteY7" fmla="*/ 335529 h 878220"/>
                  <a:gd name="connsiteX8" fmla="*/ 467874 w 1009379"/>
                  <a:gd name="connsiteY8" fmla="*/ 316052 h 878220"/>
                  <a:gd name="connsiteX9" fmla="*/ 554376 w 1009379"/>
                  <a:gd name="connsiteY9" fmla="*/ 324739 h 878220"/>
                  <a:gd name="connsiteX10" fmla="*/ 634660 w 1009379"/>
                  <a:gd name="connsiteY10" fmla="*/ 437942 h 878220"/>
                  <a:gd name="connsiteX11" fmla="*/ 622042 w 1009379"/>
                  <a:gd name="connsiteY11" fmla="*/ 487502 h 878220"/>
                  <a:gd name="connsiteX12" fmla="*/ 606405 w 1009379"/>
                  <a:gd name="connsiteY12" fmla="*/ 525541 h 878220"/>
                  <a:gd name="connsiteX13" fmla="*/ 586106 w 1009379"/>
                  <a:gd name="connsiteY13" fmla="*/ 553888 h 878220"/>
                  <a:gd name="connsiteX14" fmla="*/ 560960 w 1009379"/>
                  <a:gd name="connsiteY14" fmla="*/ 574370 h 878220"/>
                  <a:gd name="connsiteX15" fmla="*/ 491831 w 1009379"/>
                  <a:gd name="connsiteY15" fmla="*/ 591104 h 878220"/>
                  <a:gd name="connsiteX16" fmla="*/ 443094 w 1009379"/>
                  <a:gd name="connsiteY16" fmla="*/ 569524 h 878220"/>
                  <a:gd name="connsiteX17" fmla="*/ 835828 w 1009379"/>
                  <a:gd name="connsiteY17" fmla="*/ 70810 h 878220"/>
                  <a:gd name="connsiteX18" fmla="*/ 748869 w 1009379"/>
                  <a:gd name="connsiteY18" fmla="*/ 24084 h 878220"/>
                  <a:gd name="connsiteX19" fmla="*/ 607777 w 1009379"/>
                  <a:gd name="connsiteY19" fmla="*/ 35 h 878220"/>
                  <a:gd name="connsiteX20" fmla="*/ 445562 w 1009379"/>
                  <a:gd name="connsiteY20" fmla="*/ 28473 h 878220"/>
                  <a:gd name="connsiteX21" fmla="*/ 262957 w 1009379"/>
                  <a:gd name="connsiteY21" fmla="*/ 113878 h 878220"/>
                  <a:gd name="connsiteX22" fmla="*/ 127077 w 1009379"/>
                  <a:gd name="connsiteY22" fmla="*/ 213731 h 878220"/>
                  <a:gd name="connsiteX23" fmla="*/ 44232 w 1009379"/>
                  <a:gd name="connsiteY23" fmla="*/ 313035 h 878220"/>
                  <a:gd name="connsiteX24" fmla="*/ 5553 w 1009379"/>
                  <a:gd name="connsiteY24" fmla="*/ 409687 h 878220"/>
                  <a:gd name="connsiteX25" fmla="*/ 2170 w 1009379"/>
                  <a:gd name="connsiteY25" fmla="*/ 500944 h 878220"/>
                  <a:gd name="connsiteX26" fmla="*/ 24481 w 1009379"/>
                  <a:gd name="connsiteY26" fmla="*/ 584154 h 878220"/>
                  <a:gd name="connsiteX27" fmla="*/ 64075 w 1009379"/>
                  <a:gd name="connsiteY27" fmla="*/ 657306 h 878220"/>
                  <a:gd name="connsiteX28" fmla="*/ 111715 w 1009379"/>
                  <a:gd name="connsiteY28" fmla="*/ 718022 h 878220"/>
                  <a:gd name="connsiteX29" fmla="*/ 158349 w 1009379"/>
                  <a:gd name="connsiteY29" fmla="*/ 764200 h 878220"/>
                  <a:gd name="connsiteX30" fmla="*/ 199315 w 1009379"/>
                  <a:gd name="connsiteY30" fmla="*/ 797118 h 878220"/>
                  <a:gd name="connsiteX31" fmla="*/ 286457 w 1009379"/>
                  <a:gd name="connsiteY31" fmla="*/ 846678 h 878220"/>
                  <a:gd name="connsiteX32" fmla="*/ 437516 w 1009379"/>
                  <a:gd name="connsiteY32" fmla="*/ 878134 h 878220"/>
                  <a:gd name="connsiteX33" fmla="*/ 613629 w 1009379"/>
                  <a:gd name="connsiteY33" fmla="*/ 850336 h 878220"/>
                  <a:gd name="connsiteX34" fmla="*/ 817358 w 1009379"/>
                  <a:gd name="connsiteY34" fmla="*/ 754964 h 878220"/>
                  <a:gd name="connsiteX35" fmla="*/ 898190 w 1009379"/>
                  <a:gd name="connsiteY35" fmla="*/ 701929 h 878220"/>
                  <a:gd name="connsiteX36" fmla="*/ 957535 w 1009379"/>
                  <a:gd name="connsiteY36" fmla="*/ 655569 h 878220"/>
                  <a:gd name="connsiteX37" fmla="*/ 994294 w 1009379"/>
                  <a:gd name="connsiteY37" fmla="*/ 621004 h 878220"/>
                  <a:gd name="connsiteX38" fmla="*/ 1008284 w 1009379"/>
                  <a:gd name="connsiteY38" fmla="*/ 603265 h 878220"/>
                  <a:gd name="connsiteX39" fmla="*/ 1009290 w 1009379"/>
                  <a:gd name="connsiteY39" fmla="*/ 595858 h 878220"/>
                  <a:gd name="connsiteX40" fmla="*/ 1006821 w 1009379"/>
                  <a:gd name="connsiteY40" fmla="*/ 588909 h 878220"/>
                  <a:gd name="connsiteX41" fmla="*/ 1001426 w 1009379"/>
                  <a:gd name="connsiteY41" fmla="*/ 581868 h 878220"/>
                  <a:gd name="connsiteX42" fmla="*/ 992191 w 1009379"/>
                  <a:gd name="connsiteY42" fmla="*/ 573181 h 878220"/>
                  <a:gd name="connsiteX43" fmla="*/ 979664 w 1009379"/>
                  <a:gd name="connsiteY43" fmla="*/ 563032 h 878220"/>
                  <a:gd name="connsiteX44" fmla="*/ 969697 w 1009379"/>
                  <a:gd name="connsiteY44" fmla="*/ 557271 h 878220"/>
                  <a:gd name="connsiteX45" fmla="*/ 961010 w 1009379"/>
                  <a:gd name="connsiteY45" fmla="*/ 555625 h 878220"/>
                  <a:gd name="connsiteX46" fmla="*/ 953329 w 1009379"/>
                  <a:gd name="connsiteY46" fmla="*/ 558002 h 878220"/>
                  <a:gd name="connsiteX47" fmla="*/ 935224 w 1009379"/>
                  <a:gd name="connsiteY47" fmla="*/ 574187 h 878220"/>
                  <a:gd name="connsiteX48" fmla="*/ 901482 w 1009379"/>
                  <a:gd name="connsiteY48" fmla="*/ 605734 h 878220"/>
                  <a:gd name="connsiteX49" fmla="*/ 848904 w 1009379"/>
                  <a:gd name="connsiteY49" fmla="*/ 648528 h 878220"/>
                  <a:gd name="connsiteX50" fmla="*/ 775112 w 1009379"/>
                  <a:gd name="connsiteY50" fmla="*/ 698271 h 878220"/>
                  <a:gd name="connsiteX51" fmla="*/ 603296 w 1009379"/>
                  <a:gd name="connsiteY51" fmla="*/ 778830 h 878220"/>
                  <a:gd name="connsiteX52" fmla="*/ 460924 w 1009379"/>
                  <a:gd name="connsiteY52" fmla="*/ 799953 h 878220"/>
                  <a:gd name="connsiteX53" fmla="*/ 342784 w 1009379"/>
                  <a:gd name="connsiteY53" fmla="*/ 772246 h 878220"/>
                  <a:gd name="connsiteX54" fmla="*/ 278410 w 1009379"/>
                  <a:gd name="connsiteY54" fmla="*/ 734299 h 878220"/>
                  <a:gd name="connsiteX55" fmla="*/ 243206 w 1009379"/>
                  <a:gd name="connsiteY55" fmla="*/ 706135 h 878220"/>
                  <a:gd name="connsiteX56" fmla="*/ 205624 w 1009379"/>
                  <a:gd name="connsiteY56" fmla="*/ 669742 h 878220"/>
                  <a:gd name="connsiteX57" fmla="*/ 164293 w 1009379"/>
                  <a:gd name="connsiteY57" fmla="*/ 620364 h 878220"/>
                  <a:gd name="connsiteX58" fmla="*/ 127991 w 1009379"/>
                  <a:gd name="connsiteY58" fmla="*/ 560105 h 878220"/>
                  <a:gd name="connsiteX59" fmla="*/ 104674 w 1009379"/>
                  <a:gd name="connsiteY59" fmla="*/ 490885 h 878220"/>
                  <a:gd name="connsiteX60" fmla="*/ 102662 w 1009379"/>
                  <a:gd name="connsiteY60" fmla="*/ 415356 h 878220"/>
                  <a:gd name="connsiteX61" fmla="*/ 130277 w 1009379"/>
                  <a:gd name="connsiteY61" fmla="*/ 335072 h 878220"/>
                  <a:gd name="connsiteX62" fmla="*/ 195840 w 1009379"/>
                  <a:gd name="connsiteY62" fmla="*/ 251770 h 878220"/>
                  <a:gd name="connsiteX63" fmla="*/ 308037 w 1009379"/>
                  <a:gd name="connsiteY63" fmla="*/ 168011 h 878220"/>
                  <a:gd name="connsiteX64" fmla="*/ 463119 w 1009379"/>
                  <a:gd name="connsiteY64" fmla="*/ 96688 h 878220"/>
                  <a:gd name="connsiteX65" fmla="*/ 592049 w 1009379"/>
                  <a:gd name="connsiteY65" fmla="*/ 77942 h 878220"/>
                  <a:gd name="connsiteX66" fmla="*/ 696657 w 1009379"/>
                  <a:gd name="connsiteY66" fmla="*/ 100619 h 878220"/>
                  <a:gd name="connsiteX67" fmla="*/ 754538 w 1009379"/>
                  <a:gd name="connsiteY67" fmla="*/ 133721 h 878220"/>
                  <a:gd name="connsiteX68" fmla="*/ 779318 w 1009379"/>
                  <a:gd name="connsiteY68" fmla="*/ 153563 h 878220"/>
                  <a:gd name="connsiteX69" fmla="*/ 819735 w 1009379"/>
                  <a:gd name="connsiteY69" fmla="*/ 193888 h 878220"/>
                  <a:gd name="connsiteX70" fmla="*/ 854299 w 1009379"/>
                  <a:gd name="connsiteY70" fmla="*/ 238602 h 878220"/>
                  <a:gd name="connsiteX71" fmla="*/ 878805 w 1009379"/>
                  <a:gd name="connsiteY71" fmla="*/ 284780 h 878220"/>
                  <a:gd name="connsiteX72" fmla="*/ 888132 w 1009379"/>
                  <a:gd name="connsiteY72" fmla="*/ 329860 h 878220"/>
                  <a:gd name="connsiteX73" fmla="*/ 877251 w 1009379"/>
                  <a:gd name="connsiteY73" fmla="*/ 370825 h 878220"/>
                  <a:gd name="connsiteX74" fmla="*/ 842504 w 1009379"/>
                  <a:gd name="connsiteY74" fmla="*/ 404566 h 878220"/>
                  <a:gd name="connsiteX75" fmla="*/ 771912 w 1009379"/>
                  <a:gd name="connsiteY75" fmla="*/ 421300 h 878220"/>
                  <a:gd name="connsiteX76" fmla="*/ 744114 w 1009379"/>
                  <a:gd name="connsiteY76" fmla="*/ 408498 h 878220"/>
                  <a:gd name="connsiteX77" fmla="*/ 713665 w 1009379"/>
                  <a:gd name="connsiteY77" fmla="*/ 376585 h 878220"/>
                  <a:gd name="connsiteX78" fmla="*/ 574036 w 1009379"/>
                  <a:gd name="connsiteY78" fmla="*/ 174869 h 878220"/>
                  <a:gd name="connsiteX79" fmla="*/ 571567 w 1009379"/>
                  <a:gd name="connsiteY79" fmla="*/ 171943 h 878220"/>
                  <a:gd name="connsiteX80" fmla="*/ 568732 w 1009379"/>
                  <a:gd name="connsiteY80" fmla="*/ 170662 h 878220"/>
                  <a:gd name="connsiteX81" fmla="*/ 559680 w 1009379"/>
                  <a:gd name="connsiteY81" fmla="*/ 170845 h 878220"/>
                  <a:gd name="connsiteX82" fmla="*/ 545872 w 1009379"/>
                  <a:gd name="connsiteY82" fmla="*/ 175692 h 878220"/>
                  <a:gd name="connsiteX83" fmla="*/ 527218 w 1009379"/>
                  <a:gd name="connsiteY83" fmla="*/ 185750 h 878220"/>
                  <a:gd name="connsiteX84" fmla="*/ 499604 w 1009379"/>
                  <a:gd name="connsiteY84" fmla="*/ 206690 h 878220"/>
                  <a:gd name="connsiteX85" fmla="*/ 497866 w 1009379"/>
                  <a:gd name="connsiteY85" fmla="*/ 220863 h 878220"/>
                  <a:gd name="connsiteX86" fmla="*/ 524567 w 1009379"/>
                  <a:gd name="connsiteY86" fmla="*/ 259451 h 878220"/>
                  <a:gd name="connsiteX87" fmla="*/ 470891 w 1009379"/>
                  <a:gd name="connsiteY87" fmla="*/ 256342 h 878220"/>
                  <a:gd name="connsiteX88" fmla="*/ 423800 w 1009379"/>
                  <a:gd name="connsiteY88" fmla="*/ 259908 h 878220"/>
                  <a:gd name="connsiteX89" fmla="*/ 380823 w 1009379"/>
                  <a:gd name="connsiteY89" fmla="*/ 271155 h 878220"/>
                  <a:gd name="connsiteX90" fmla="*/ 341687 w 1009379"/>
                  <a:gd name="connsiteY90" fmla="*/ 290083 h 878220"/>
                  <a:gd name="connsiteX91" fmla="*/ 275210 w 1009379"/>
                  <a:gd name="connsiteY91" fmla="*/ 347233 h 878220"/>
                  <a:gd name="connsiteX92" fmla="*/ 247503 w 1009379"/>
                  <a:gd name="connsiteY92" fmla="*/ 408589 h 878220"/>
                  <a:gd name="connsiteX93" fmla="*/ 248875 w 1009379"/>
                  <a:gd name="connsiteY93" fmla="*/ 470494 h 878220"/>
                  <a:gd name="connsiteX94" fmla="*/ 271186 w 1009379"/>
                  <a:gd name="connsiteY94" fmla="*/ 528833 h 878220"/>
                  <a:gd name="connsiteX95" fmla="*/ 305476 w 1009379"/>
                  <a:gd name="connsiteY95" fmla="*/ 579308 h 878220"/>
                  <a:gd name="connsiteX96" fmla="*/ 342418 w 1009379"/>
                  <a:gd name="connsiteY96" fmla="*/ 618261 h 878220"/>
                  <a:gd name="connsiteX97" fmla="*/ 366833 w 1009379"/>
                  <a:gd name="connsiteY97" fmla="*/ 637829 h 878220"/>
                  <a:gd name="connsiteX98" fmla="*/ 377897 w 1009379"/>
                  <a:gd name="connsiteY98" fmla="*/ 645419 h 878220"/>
                  <a:gd name="connsiteX99" fmla="*/ 415387 w 1009379"/>
                  <a:gd name="connsiteY99" fmla="*/ 663890 h 878220"/>
                  <a:gd name="connsiteX100" fmla="*/ 455529 w 1009379"/>
                  <a:gd name="connsiteY100" fmla="*/ 673308 h 878220"/>
                  <a:gd name="connsiteX101" fmla="*/ 497866 w 1009379"/>
                  <a:gd name="connsiteY101" fmla="*/ 672942 h 878220"/>
                  <a:gd name="connsiteX102" fmla="*/ 542489 w 1009379"/>
                  <a:gd name="connsiteY102" fmla="*/ 661604 h 878220"/>
                  <a:gd name="connsiteX103" fmla="*/ 590586 w 1009379"/>
                  <a:gd name="connsiteY103" fmla="*/ 637921 h 878220"/>
                  <a:gd name="connsiteX104" fmla="*/ 626797 w 1009379"/>
                  <a:gd name="connsiteY104" fmla="*/ 611129 h 878220"/>
                  <a:gd name="connsiteX105" fmla="*/ 657246 w 1009379"/>
                  <a:gd name="connsiteY105" fmla="*/ 576565 h 878220"/>
                  <a:gd name="connsiteX106" fmla="*/ 680838 w 1009379"/>
                  <a:gd name="connsiteY106" fmla="*/ 533405 h 878220"/>
                  <a:gd name="connsiteX107" fmla="*/ 697754 w 1009379"/>
                  <a:gd name="connsiteY107" fmla="*/ 480736 h 878220"/>
                  <a:gd name="connsiteX108" fmla="*/ 739999 w 1009379"/>
                  <a:gd name="connsiteY108" fmla="*/ 496006 h 878220"/>
                  <a:gd name="connsiteX109" fmla="*/ 786085 w 1009379"/>
                  <a:gd name="connsiteY109" fmla="*/ 497195 h 878220"/>
                  <a:gd name="connsiteX110" fmla="*/ 833817 w 1009379"/>
                  <a:gd name="connsiteY110" fmla="*/ 485490 h 878220"/>
                  <a:gd name="connsiteX111" fmla="*/ 882280 w 1009379"/>
                  <a:gd name="connsiteY111" fmla="*/ 462173 h 878220"/>
                  <a:gd name="connsiteX112" fmla="*/ 951683 w 1009379"/>
                  <a:gd name="connsiteY112" fmla="*/ 404566 h 878220"/>
                  <a:gd name="connsiteX113" fmla="*/ 983504 w 1009379"/>
                  <a:gd name="connsiteY113" fmla="*/ 341564 h 878220"/>
                  <a:gd name="connsiteX114" fmla="*/ 984418 w 1009379"/>
                  <a:gd name="connsiteY114" fmla="*/ 276093 h 878220"/>
                  <a:gd name="connsiteX115" fmla="*/ 961010 w 1009379"/>
                  <a:gd name="connsiteY115" fmla="*/ 211628 h 878220"/>
                  <a:gd name="connsiteX116" fmla="*/ 919587 w 1009379"/>
                  <a:gd name="connsiteY116" fmla="*/ 150820 h 878220"/>
                  <a:gd name="connsiteX117" fmla="*/ 866644 w 1009379"/>
                  <a:gd name="connsiteY117" fmla="*/ 96322 h 878220"/>
                  <a:gd name="connsiteX118" fmla="*/ 835828 w 1009379"/>
                  <a:gd name="connsiteY118" fmla="*/ 70810 h 87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009379" h="878220">
                    <a:moveTo>
                      <a:pt x="443094" y="569524"/>
                    </a:moveTo>
                    <a:cubicBezTo>
                      <a:pt x="438339" y="566140"/>
                      <a:pt x="433675" y="562391"/>
                      <a:pt x="429012" y="558185"/>
                    </a:cubicBezTo>
                    <a:cubicBezTo>
                      <a:pt x="420325" y="550504"/>
                      <a:pt x="411364" y="541177"/>
                      <a:pt x="401763" y="530113"/>
                    </a:cubicBezTo>
                    <a:cubicBezTo>
                      <a:pt x="392253" y="519049"/>
                      <a:pt x="383658" y="506887"/>
                      <a:pt x="376068" y="493720"/>
                    </a:cubicBezTo>
                    <a:cubicBezTo>
                      <a:pt x="368387" y="480553"/>
                      <a:pt x="362352" y="466837"/>
                      <a:pt x="357689" y="452572"/>
                    </a:cubicBezTo>
                    <a:cubicBezTo>
                      <a:pt x="353117" y="438399"/>
                      <a:pt x="351196" y="424226"/>
                      <a:pt x="352019" y="410418"/>
                    </a:cubicBezTo>
                    <a:cubicBezTo>
                      <a:pt x="352751" y="396519"/>
                      <a:pt x="356866" y="382986"/>
                      <a:pt x="364455" y="369910"/>
                    </a:cubicBezTo>
                    <a:cubicBezTo>
                      <a:pt x="371953" y="356834"/>
                      <a:pt x="384023" y="345404"/>
                      <a:pt x="400483" y="335529"/>
                    </a:cubicBezTo>
                    <a:cubicBezTo>
                      <a:pt x="420325" y="323550"/>
                      <a:pt x="442819" y="317058"/>
                      <a:pt x="467874" y="316052"/>
                    </a:cubicBezTo>
                    <a:cubicBezTo>
                      <a:pt x="492928" y="315046"/>
                      <a:pt x="521823" y="317972"/>
                      <a:pt x="554376" y="324739"/>
                    </a:cubicBezTo>
                    <a:lnTo>
                      <a:pt x="634660" y="437942"/>
                    </a:lnTo>
                    <a:cubicBezTo>
                      <a:pt x="630637" y="456504"/>
                      <a:pt x="626431" y="473055"/>
                      <a:pt x="622042" y="487502"/>
                    </a:cubicBezTo>
                    <a:cubicBezTo>
                      <a:pt x="617653" y="501950"/>
                      <a:pt x="612440" y="514660"/>
                      <a:pt x="606405" y="525541"/>
                    </a:cubicBezTo>
                    <a:cubicBezTo>
                      <a:pt x="600279" y="536422"/>
                      <a:pt x="593604" y="545841"/>
                      <a:pt x="586106" y="553888"/>
                    </a:cubicBezTo>
                    <a:cubicBezTo>
                      <a:pt x="578699" y="561934"/>
                      <a:pt x="570378" y="568701"/>
                      <a:pt x="560960" y="574370"/>
                    </a:cubicBezTo>
                    <a:cubicBezTo>
                      <a:pt x="536362" y="589183"/>
                      <a:pt x="513320" y="594761"/>
                      <a:pt x="491831" y="591104"/>
                    </a:cubicBezTo>
                    <a:cubicBezTo>
                      <a:pt x="475372" y="588269"/>
                      <a:pt x="459096" y="581045"/>
                      <a:pt x="443094" y="569524"/>
                    </a:cubicBezTo>
                    <a:moveTo>
                      <a:pt x="835828" y="70810"/>
                    </a:moveTo>
                    <a:cubicBezTo>
                      <a:pt x="808945" y="51516"/>
                      <a:pt x="779959" y="35880"/>
                      <a:pt x="748869" y="24084"/>
                    </a:cubicBezTo>
                    <a:cubicBezTo>
                      <a:pt x="705252" y="7442"/>
                      <a:pt x="658252" y="-605"/>
                      <a:pt x="607777" y="35"/>
                    </a:cubicBezTo>
                    <a:cubicBezTo>
                      <a:pt x="557302" y="584"/>
                      <a:pt x="503261" y="10094"/>
                      <a:pt x="445562" y="28473"/>
                    </a:cubicBezTo>
                    <a:cubicBezTo>
                      <a:pt x="387955" y="46853"/>
                      <a:pt x="327056" y="75382"/>
                      <a:pt x="262957" y="113878"/>
                    </a:cubicBezTo>
                    <a:cubicBezTo>
                      <a:pt x="207910" y="147071"/>
                      <a:pt x="162647" y="180264"/>
                      <a:pt x="127077" y="213731"/>
                    </a:cubicBezTo>
                    <a:cubicBezTo>
                      <a:pt x="91598" y="247106"/>
                      <a:pt x="63983" y="280208"/>
                      <a:pt x="44232" y="313035"/>
                    </a:cubicBezTo>
                    <a:cubicBezTo>
                      <a:pt x="24481" y="345862"/>
                      <a:pt x="11588" y="378048"/>
                      <a:pt x="5553" y="409687"/>
                    </a:cubicBezTo>
                    <a:cubicBezTo>
                      <a:pt x="-482" y="441233"/>
                      <a:pt x="-1579" y="471683"/>
                      <a:pt x="2170" y="500944"/>
                    </a:cubicBezTo>
                    <a:cubicBezTo>
                      <a:pt x="5828" y="530205"/>
                      <a:pt x="13326" y="557911"/>
                      <a:pt x="24481" y="584154"/>
                    </a:cubicBezTo>
                    <a:cubicBezTo>
                      <a:pt x="35637" y="610397"/>
                      <a:pt x="48804" y="634720"/>
                      <a:pt x="64075" y="657306"/>
                    </a:cubicBezTo>
                    <a:cubicBezTo>
                      <a:pt x="79254" y="679800"/>
                      <a:pt x="95164" y="700100"/>
                      <a:pt x="111715" y="718022"/>
                    </a:cubicBezTo>
                    <a:cubicBezTo>
                      <a:pt x="128357" y="735945"/>
                      <a:pt x="143902" y="751398"/>
                      <a:pt x="158349" y="764200"/>
                    </a:cubicBezTo>
                    <a:cubicBezTo>
                      <a:pt x="171608" y="775995"/>
                      <a:pt x="185324" y="786968"/>
                      <a:pt x="199315" y="797118"/>
                    </a:cubicBezTo>
                    <a:cubicBezTo>
                      <a:pt x="226929" y="816960"/>
                      <a:pt x="256007" y="833511"/>
                      <a:pt x="286457" y="846678"/>
                    </a:cubicBezTo>
                    <a:cubicBezTo>
                      <a:pt x="332543" y="866612"/>
                      <a:pt x="382835" y="877128"/>
                      <a:pt x="437516" y="878134"/>
                    </a:cubicBezTo>
                    <a:cubicBezTo>
                      <a:pt x="492014" y="879231"/>
                      <a:pt x="550718" y="869904"/>
                      <a:pt x="613629" y="850336"/>
                    </a:cubicBezTo>
                    <a:cubicBezTo>
                      <a:pt x="676357" y="830768"/>
                      <a:pt x="744297" y="798947"/>
                      <a:pt x="817358" y="754964"/>
                    </a:cubicBezTo>
                    <a:cubicBezTo>
                      <a:pt x="847807" y="736585"/>
                      <a:pt x="874782" y="718937"/>
                      <a:pt x="898190" y="701929"/>
                    </a:cubicBezTo>
                    <a:cubicBezTo>
                      <a:pt x="921599" y="684921"/>
                      <a:pt x="941442" y="669468"/>
                      <a:pt x="957535" y="655569"/>
                    </a:cubicBezTo>
                    <a:cubicBezTo>
                      <a:pt x="973720" y="641670"/>
                      <a:pt x="985973" y="630148"/>
                      <a:pt x="994294" y="621004"/>
                    </a:cubicBezTo>
                    <a:cubicBezTo>
                      <a:pt x="1002615" y="611860"/>
                      <a:pt x="1007278" y="605917"/>
                      <a:pt x="1008284" y="603265"/>
                    </a:cubicBezTo>
                    <a:cubicBezTo>
                      <a:pt x="1009199" y="600705"/>
                      <a:pt x="1009564" y="598144"/>
                      <a:pt x="1009290" y="595858"/>
                    </a:cubicBezTo>
                    <a:cubicBezTo>
                      <a:pt x="1008924" y="593481"/>
                      <a:pt x="1008101" y="591195"/>
                      <a:pt x="1006821" y="588909"/>
                    </a:cubicBezTo>
                    <a:cubicBezTo>
                      <a:pt x="1005541" y="586623"/>
                      <a:pt x="1003712" y="584246"/>
                      <a:pt x="1001426" y="581868"/>
                    </a:cubicBezTo>
                    <a:cubicBezTo>
                      <a:pt x="999140" y="579582"/>
                      <a:pt x="996031" y="576656"/>
                      <a:pt x="992191" y="573181"/>
                    </a:cubicBezTo>
                    <a:cubicBezTo>
                      <a:pt x="987436" y="569067"/>
                      <a:pt x="983321" y="565592"/>
                      <a:pt x="979664" y="563032"/>
                    </a:cubicBezTo>
                    <a:cubicBezTo>
                      <a:pt x="976097" y="560471"/>
                      <a:pt x="972806" y="558460"/>
                      <a:pt x="969697" y="557271"/>
                    </a:cubicBezTo>
                    <a:cubicBezTo>
                      <a:pt x="966679" y="555991"/>
                      <a:pt x="963753" y="555533"/>
                      <a:pt x="961010" y="555625"/>
                    </a:cubicBezTo>
                    <a:cubicBezTo>
                      <a:pt x="958267" y="555808"/>
                      <a:pt x="955706" y="556631"/>
                      <a:pt x="953329" y="558002"/>
                    </a:cubicBezTo>
                    <a:cubicBezTo>
                      <a:pt x="949488" y="560380"/>
                      <a:pt x="943362" y="565775"/>
                      <a:pt x="935224" y="574187"/>
                    </a:cubicBezTo>
                    <a:cubicBezTo>
                      <a:pt x="927086" y="582691"/>
                      <a:pt x="915838" y="593115"/>
                      <a:pt x="901482" y="605734"/>
                    </a:cubicBezTo>
                    <a:cubicBezTo>
                      <a:pt x="887126" y="618353"/>
                      <a:pt x="869661" y="632617"/>
                      <a:pt x="848904" y="648528"/>
                    </a:cubicBezTo>
                    <a:cubicBezTo>
                      <a:pt x="828239" y="664530"/>
                      <a:pt x="803642" y="681081"/>
                      <a:pt x="775112" y="698271"/>
                    </a:cubicBezTo>
                    <a:cubicBezTo>
                      <a:pt x="712202" y="736127"/>
                      <a:pt x="654960" y="762919"/>
                      <a:pt x="603296" y="778830"/>
                    </a:cubicBezTo>
                    <a:cubicBezTo>
                      <a:pt x="551541" y="794649"/>
                      <a:pt x="504176" y="801598"/>
                      <a:pt x="460924" y="799953"/>
                    </a:cubicBezTo>
                    <a:cubicBezTo>
                      <a:pt x="417673" y="798215"/>
                      <a:pt x="378354" y="788980"/>
                      <a:pt x="342784" y="772246"/>
                    </a:cubicBezTo>
                    <a:cubicBezTo>
                      <a:pt x="320381" y="761731"/>
                      <a:pt x="298893" y="749020"/>
                      <a:pt x="278410" y="734299"/>
                    </a:cubicBezTo>
                    <a:cubicBezTo>
                      <a:pt x="266340" y="725612"/>
                      <a:pt x="254636" y="716194"/>
                      <a:pt x="243206" y="706135"/>
                    </a:cubicBezTo>
                    <a:cubicBezTo>
                      <a:pt x="232416" y="696534"/>
                      <a:pt x="219889" y="684372"/>
                      <a:pt x="205624" y="669742"/>
                    </a:cubicBezTo>
                    <a:cubicBezTo>
                      <a:pt x="191451" y="655112"/>
                      <a:pt x="177643" y="638652"/>
                      <a:pt x="164293" y="620364"/>
                    </a:cubicBezTo>
                    <a:cubicBezTo>
                      <a:pt x="150943" y="602076"/>
                      <a:pt x="138873" y="581960"/>
                      <a:pt x="127991" y="560105"/>
                    </a:cubicBezTo>
                    <a:cubicBezTo>
                      <a:pt x="117201" y="538251"/>
                      <a:pt x="109429" y="515208"/>
                      <a:pt x="104674" y="490885"/>
                    </a:cubicBezTo>
                    <a:cubicBezTo>
                      <a:pt x="100011" y="466654"/>
                      <a:pt x="99279" y="441416"/>
                      <a:pt x="102662" y="415356"/>
                    </a:cubicBezTo>
                    <a:cubicBezTo>
                      <a:pt x="106046" y="389296"/>
                      <a:pt x="115281" y="362504"/>
                      <a:pt x="130277" y="335072"/>
                    </a:cubicBezTo>
                    <a:cubicBezTo>
                      <a:pt x="145182" y="307640"/>
                      <a:pt x="167036" y="279842"/>
                      <a:pt x="195840" y="251770"/>
                    </a:cubicBezTo>
                    <a:cubicBezTo>
                      <a:pt x="224552" y="223698"/>
                      <a:pt x="261860" y="195808"/>
                      <a:pt x="308037" y="168011"/>
                    </a:cubicBezTo>
                    <a:cubicBezTo>
                      <a:pt x="364272" y="134178"/>
                      <a:pt x="416027" y="110404"/>
                      <a:pt x="463119" y="96688"/>
                    </a:cubicBezTo>
                    <a:cubicBezTo>
                      <a:pt x="510302" y="82972"/>
                      <a:pt x="553187" y="76754"/>
                      <a:pt x="592049" y="77942"/>
                    </a:cubicBezTo>
                    <a:cubicBezTo>
                      <a:pt x="630820" y="79314"/>
                      <a:pt x="665750" y="86812"/>
                      <a:pt x="696657" y="100619"/>
                    </a:cubicBezTo>
                    <a:cubicBezTo>
                      <a:pt x="717505" y="109946"/>
                      <a:pt x="736799" y="121011"/>
                      <a:pt x="754538" y="133721"/>
                    </a:cubicBezTo>
                    <a:cubicBezTo>
                      <a:pt x="763134" y="139939"/>
                      <a:pt x="771455" y="146522"/>
                      <a:pt x="779318" y="153563"/>
                    </a:cubicBezTo>
                    <a:cubicBezTo>
                      <a:pt x="793217" y="165908"/>
                      <a:pt x="806750" y="179349"/>
                      <a:pt x="819735" y="193888"/>
                    </a:cubicBezTo>
                    <a:cubicBezTo>
                      <a:pt x="832811" y="208427"/>
                      <a:pt x="844332" y="223240"/>
                      <a:pt x="854299" y="238602"/>
                    </a:cubicBezTo>
                    <a:cubicBezTo>
                      <a:pt x="864358" y="253873"/>
                      <a:pt x="872496" y="269326"/>
                      <a:pt x="878805" y="284780"/>
                    </a:cubicBezTo>
                    <a:cubicBezTo>
                      <a:pt x="885023" y="300324"/>
                      <a:pt x="888224" y="315321"/>
                      <a:pt x="888132" y="329860"/>
                    </a:cubicBezTo>
                    <a:cubicBezTo>
                      <a:pt x="888132" y="344307"/>
                      <a:pt x="884474" y="358023"/>
                      <a:pt x="877251" y="370825"/>
                    </a:cubicBezTo>
                    <a:cubicBezTo>
                      <a:pt x="870027" y="383718"/>
                      <a:pt x="858506" y="394873"/>
                      <a:pt x="842504" y="404566"/>
                    </a:cubicBezTo>
                    <a:cubicBezTo>
                      <a:pt x="816352" y="420385"/>
                      <a:pt x="792760" y="425963"/>
                      <a:pt x="771912" y="421300"/>
                    </a:cubicBezTo>
                    <a:cubicBezTo>
                      <a:pt x="762311" y="419196"/>
                      <a:pt x="753075" y="414899"/>
                      <a:pt x="744114" y="408498"/>
                    </a:cubicBezTo>
                    <a:cubicBezTo>
                      <a:pt x="733507" y="400908"/>
                      <a:pt x="723357" y="390210"/>
                      <a:pt x="713665" y="376585"/>
                    </a:cubicBezTo>
                    <a:lnTo>
                      <a:pt x="574036" y="174869"/>
                    </a:lnTo>
                    <a:cubicBezTo>
                      <a:pt x="573396" y="173680"/>
                      <a:pt x="572573" y="172674"/>
                      <a:pt x="571567" y="171943"/>
                    </a:cubicBezTo>
                    <a:cubicBezTo>
                      <a:pt x="570744" y="171394"/>
                      <a:pt x="569829" y="170937"/>
                      <a:pt x="568732" y="170662"/>
                    </a:cubicBezTo>
                    <a:cubicBezTo>
                      <a:pt x="566355" y="170022"/>
                      <a:pt x="563337" y="170114"/>
                      <a:pt x="559680" y="170845"/>
                    </a:cubicBezTo>
                    <a:cubicBezTo>
                      <a:pt x="555931" y="171668"/>
                      <a:pt x="551359" y="173223"/>
                      <a:pt x="545872" y="175692"/>
                    </a:cubicBezTo>
                    <a:cubicBezTo>
                      <a:pt x="540477" y="178161"/>
                      <a:pt x="534259" y="181452"/>
                      <a:pt x="527218" y="185750"/>
                    </a:cubicBezTo>
                    <a:cubicBezTo>
                      <a:pt x="512314" y="194711"/>
                      <a:pt x="503170" y="201661"/>
                      <a:pt x="499604" y="206690"/>
                    </a:cubicBezTo>
                    <a:cubicBezTo>
                      <a:pt x="496037" y="211719"/>
                      <a:pt x="495489" y="216474"/>
                      <a:pt x="497866" y="220863"/>
                    </a:cubicBezTo>
                    <a:lnTo>
                      <a:pt x="524567" y="259451"/>
                    </a:lnTo>
                    <a:cubicBezTo>
                      <a:pt x="505181" y="257439"/>
                      <a:pt x="487351" y="256342"/>
                      <a:pt x="470891" y="256342"/>
                    </a:cubicBezTo>
                    <a:cubicBezTo>
                      <a:pt x="454524" y="256342"/>
                      <a:pt x="438704" y="257439"/>
                      <a:pt x="423800" y="259908"/>
                    </a:cubicBezTo>
                    <a:cubicBezTo>
                      <a:pt x="408804" y="262285"/>
                      <a:pt x="394448" y="266126"/>
                      <a:pt x="380823" y="271155"/>
                    </a:cubicBezTo>
                    <a:cubicBezTo>
                      <a:pt x="367198" y="276276"/>
                      <a:pt x="354214" y="282585"/>
                      <a:pt x="341687" y="290083"/>
                    </a:cubicBezTo>
                    <a:cubicBezTo>
                      <a:pt x="311969" y="308005"/>
                      <a:pt x="289840" y="327025"/>
                      <a:pt x="275210" y="347233"/>
                    </a:cubicBezTo>
                    <a:cubicBezTo>
                      <a:pt x="260671" y="367441"/>
                      <a:pt x="251344" y="387832"/>
                      <a:pt x="247503" y="408589"/>
                    </a:cubicBezTo>
                    <a:cubicBezTo>
                      <a:pt x="243663" y="429346"/>
                      <a:pt x="244120" y="450012"/>
                      <a:pt x="248875" y="470494"/>
                    </a:cubicBezTo>
                    <a:cubicBezTo>
                      <a:pt x="253630" y="491068"/>
                      <a:pt x="261037" y="510545"/>
                      <a:pt x="271186" y="528833"/>
                    </a:cubicBezTo>
                    <a:cubicBezTo>
                      <a:pt x="281336" y="547212"/>
                      <a:pt x="292858" y="564037"/>
                      <a:pt x="305476" y="579308"/>
                    </a:cubicBezTo>
                    <a:cubicBezTo>
                      <a:pt x="318187" y="594670"/>
                      <a:pt x="330531" y="607654"/>
                      <a:pt x="342418" y="618261"/>
                    </a:cubicBezTo>
                    <a:cubicBezTo>
                      <a:pt x="350465" y="625394"/>
                      <a:pt x="358603" y="631886"/>
                      <a:pt x="366833" y="637829"/>
                    </a:cubicBezTo>
                    <a:cubicBezTo>
                      <a:pt x="370490" y="640481"/>
                      <a:pt x="374148" y="642950"/>
                      <a:pt x="377897" y="645419"/>
                    </a:cubicBezTo>
                    <a:cubicBezTo>
                      <a:pt x="389876" y="653100"/>
                      <a:pt x="402311" y="659318"/>
                      <a:pt x="415387" y="663890"/>
                    </a:cubicBezTo>
                    <a:cubicBezTo>
                      <a:pt x="428463" y="668462"/>
                      <a:pt x="441813" y="671571"/>
                      <a:pt x="455529" y="673308"/>
                    </a:cubicBezTo>
                    <a:cubicBezTo>
                      <a:pt x="469245" y="675046"/>
                      <a:pt x="483327" y="674863"/>
                      <a:pt x="497866" y="672942"/>
                    </a:cubicBezTo>
                    <a:cubicBezTo>
                      <a:pt x="512405" y="671022"/>
                      <a:pt x="527310" y="667182"/>
                      <a:pt x="542489" y="661604"/>
                    </a:cubicBezTo>
                    <a:cubicBezTo>
                      <a:pt x="557759" y="655935"/>
                      <a:pt x="573761" y="648071"/>
                      <a:pt x="590586" y="637921"/>
                    </a:cubicBezTo>
                    <a:cubicBezTo>
                      <a:pt x="603479" y="630148"/>
                      <a:pt x="615549" y="621187"/>
                      <a:pt x="626797" y="611129"/>
                    </a:cubicBezTo>
                    <a:cubicBezTo>
                      <a:pt x="638044" y="600979"/>
                      <a:pt x="648194" y="589549"/>
                      <a:pt x="657246" y="576565"/>
                    </a:cubicBezTo>
                    <a:cubicBezTo>
                      <a:pt x="666299" y="563672"/>
                      <a:pt x="674162" y="549316"/>
                      <a:pt x="680838" y="533405"/>
                    </a:cubicBezTo>
                    <a:cubicBezTo>
                      <a:pt x="687604" y="517586"/>
                      <a:pt x="693182" y="500029"/>
                      <a:pt x="697754" y="480736"/>
                    </a:cubicBezTo>
                    <a:cubicBezTo>
                      <a:pt x="710738" y="488234"/>
                      <a:pt x="724820" y="493354"/>
                      <a:pt x="739999" y="496006"/>
                    </a:cubicBezTo>
                    <a:cubicBezTo>
                      <a:pt x="755178" y="498658"/>
                      <a:pt x="770540" y="499115"/>
                      <a:pt x="786085" y="497195"/>
                    </a:cubicBezTo>
                    <a:cubicBezTo>
                      <a:pt x="801630" y="495274"/>
                      <a:pt x="817540" y="491434"/>
                      <a:pt x="833817" y="485490"/>
                    </a:cubicBezTo>
                    <a:cubicBezTo>
                      <a:pt x="850093" y="479638"/>
                      <a:pt x="866278" y="471866"/>
                      <a:pt x="882280" y="462173"/>
                    </a:cubicBezTo>
                    <a:cubicBezTo>
                      <a:pt x="912364" y="444068"/>
                      <a:pt x="935498" y="424866"/>
                      <a:pt x="951683" y="404566"/>
                    </a:cubicBezTo>
                    <a:cubicBezTo>
                      <a:pt x="967868" y="384266"/>
                      <a:pt x="978475" y="363235"/>
                      <a:pt x="983504" y="341564"/>
                    </a:cubicBezTo>
                    <a:cubicBezTo>
                      <a:pt x="988533" y="319893"/>
                      <a:pt x="988899" y="298038"/>
                      <a:pt x="984418" y="276093"/>
                    </a:cubicBezTo>
                    <a:cubicBezTo>
                      <a:pt x="980029" y="254056"/>
                      <a:pt x="972165" y="232567"/>
                      <a:pt x="961010" y="211628"/>
                    </a:cubicBezTo>
                    <a:cubicBezTo>
                      <a:pt x="949763" y="190596"/>
                      <a:pt x="935955" y="170388"/>
                      <a:pt x="919587" y="150820"/>
                    </a:cubicBezTo>
                    <a:cubicBezTo>
                      <a:pt x="903128" y="131252"/>
                      <a:pt x="885480" y="113055"/>
                      <a:pt x="866644" y="96322"/>
                    </a:cubicBezTo>
                    <a:cubicBezTo>
                      <a:pt x="857134" y="86995"/>
                      <a:pt x="846618" y="78582"/>
                      <a:pt x="835828" y="70810"/>
                    </a:cubicBezTo>
                  </a:path>
                </a:pathLst>
              </a:custGeom>
              <a:solidFill>
                <a:srgbClr val="FFFFFF"/>
              </a:solidFill>
              <a:ln w="9144" cap="flat">
                <a:noFill/>
                <a:prstDash val="solid"/>
                <a:miter/>
              </a:ln>
            </p:spPr>
            <p:txBody>
              <a:bodyPr rtlCol="0" anchor="ctr"/>
              <a:lstStyle/>
              <a:p>
                <a:endParaRPr lang="en-US" dirty="0"/>
              </a:p>
            </p:txBody>
          </p:sp>
          <p:grpSp>
            <p:nvGrpSpPr>
              <p:cNvPr id="13" name="Graphic 7">
                <a:extLst>
                  <a:ext uri="{FF2B5EF4-FFF2-40B4-BE49-F238E27FC236}">
                    <a16:creationId xmlns:a16="http://schemas.microsoft.com/office/drawing/2014/main" id="{FBF7A462-9ABC-4016-87C0-155743266251}"/>
                  </a:ext>
                </a:extLst>
              </p:cNvPr>
              <p:cNvGrpSpPr/>
              <p:nvPr/>
            </p:nvGrpSpPr>
            <p:grpSpPr>
              <a:xfrm>
                <a:off x="4379945" y="3932875"/>
                <a:ext cx="3775831" cy="2250612"/>
                <a:chOff x="4379945" y="3932875"/>
                <a:chExt cx="3775831" cy="2250612"/>
              </a:xfrm>
            </p:grpSpPr>
            <p:grpSp>
              <p:nvGrpSpPr>
                <p:cNvPr id="17" name="Graphic 7">
                  <a:extLst>
                    <a:ext uri="{FF2B5EF4-FFF2-40B4-BE49-F238E27FC236}">
                      <a16:creationId xmlns:a16="http://schemas.microsoft.com/office/drawing/2014/main" id="{9AC9EBDD-E638-46A3-9138-E2488DAA5571}"/>
                    </a:ext>
                  </a:extLst>
                </p:cNvPr>
                <p:cNvGrpSpPr/>
                <p:nvPr/>
              </p:nvGrpSpPr>
              <p:grpSpPr>
                <a:xfrm>
                  <a:off x="4379945" y="3932875"/>
                  <a:ext cx="3775831" cy="2250612"/>
                  <a:chOff x="4379945" y="3932875"/>
                  <a:chExt cx="3775831" cy="2250612"/>
                </a:xfrm>
                <a:solidFill>
                  <a:srgbClr val="E6E6E6"/>
                </a:solidFill>
              </p:grpSpPr>
              <p:sp>
                <p:nvSpPr>
                  <p:cNvPr id="21" name="Freeform: Shape 20">
                    <a:extLst>
                      <a:ext uri="{FF2B5EF4-FFF2-40B4-BE49-F238E27FC236}">
                        <a16:creationId xmlns:a16="http://schemas.microsoft.com/office/drawing/2014/main" id="{5E65DF52-BCE3-4A8D-9411-CB098CFF9CBE}"/>
                      </a:ext>
                    </a:extLst>
                  </p:cNvPr>
                  <p:cNvSpPr/>
                  <p:nvPr/>
                </p:nvSpPr>
                <p:spPr>
                  <a:xfrm>
                    <a:off x="5862462" y="3932875"/>
                    <a:ext cx="2293315" cy="2250612"/>
                  </a:xfrm>
                  <a:custGeom>
                    <a:avLst/>
                    <a:gdLst>
                      <a:gd name="connsiteX0" fmla="*/ 2293315 w 2293315"/>
                      <a:gd name="connsiteY0" fmla="*/ 914766 h 2250612"/>
                      <a:gd name="connsiteX1" fmla="*/ 803026 w 2293315"/>
                      <a:gd name="connsiteY1" fmla="*/ 0 h 2250612"/>
                      <a:gd name="connsiteX2" fmla="*/ 0 w 2293315"/>
                      <a:gd name="connsiteY2" fmla="*/ 2250613 h 2250612"/>
                    </a:gdLst>
                    <a:ahLst/>
                    <a:cxnLst>
                      <a:cxn ang="0">
                        <a:pos x="connsiteX0" y="connsiteY0"/>
                      </a:cxn>
                      <a:cxn ang="0">
                        <a:pos x="connsiteX1" y="connsiteY1"/>
                      </a:cxn>
                      <a:cxn ang="0">
                        <a:pos x="connsiteX2" y="connsiteY2"/>
                      </a:cxn>
                    </a:cxnLst>
                    <a:rect l="l" t="t" r="r" b="b"/>
                    <a:pathLst>
                      <a:path w="2293315" h="2250612">
                        <a:moveTo>
                          <a:pt x="2293315" y="914766"/>
                        </a:moveTo>
                        <a:lnTo>
                          <a:pt x="803026" y="0"/>
                        </a:lnTo>
                        <a:lnTo>
                          <a:pt x="0" y="2250613"/>
                        </a:lnTo>
                        <a:close/>
                      </a:path>
                    </a:pathLst>
                  </a:custGeom>
                  <a:solidFill>
                    <a:srgbClr val="E6E6E6"/>
                  </a:solidFill>
                  <a:ln w="9144"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EEEE8C38-0542-4857-B01E-B7B6E8485ABE}"/>
                      </a:ext>
                    </a:extLst>
                  </p:cNvPr>
                  <p:cNvSpPr/>
                  <p:nvPr/>
                </p:nvSpPr>
                <p:spPr>
                  <a:xfrm>
                    <a:off x="4379945" y="4847640"/>
                    <a:ext cx="3775831" cy="1335846"/>
                  </a:xfrm>
                  <a:custGeom>
                    <a:avLst/>
                    <a:gdLst>
                      <a:gd name="connsiteX0" fmla="*/ 0 w 3775831"/>
                      <a:gd name="connsiteY0" fmla="*/ 427299 h 1335846"/>
                      <a:gd name="connsiteX1" fmla="*/ 3775832 w 3775831"/>
                      <a:gd name="connsiteY1" fmla="*/ 0 h 1335846"/>
                      <a:gd name="connsiteX2" fmla="*/ 1482517 w 3775831"/>
                      <a:gd name="connsiteY2" fmla="*/ 1335847 h 1335846"/>
                    </a:gdLst>
                    <a:ahLst/>
                    <a:cxnLst>
                      <a:cxn ang="0">
                        <a:pos x="connsiteX0" y="connsiteY0"/>
                      </a:cxn>
                      <a:cxn ang="0">
                        <a:pos x="connsiteX1" y="connsiteY1"/>
                      </a:cxn>
                      <a:cxn ang="0">
                        <a:pos x="connsiteX2" y="connsiteY2"/>
                      </a:cxn>
                    </a:cxnLst>
                    <a:rect l="l" t="t" r="r" b="b"/>
                    <a:pathLst>
                      <a:path w="3775831" h="1335846">
                        <a:moveTo>
                          <a:pt x="0" y="427299"/>
                        </a:moveTo>
                        <a:lnTo>
                          <a:pt x="3775832" y="0"/>
                        </a:lnTo>
                        <a:lnTo>
                          <a:pt x="1482517" y="1335847"/>
                        </a:lnTo>
                        <a:close/>
                      </a:path>
                    </a:pathLst>
                  </a:custGeom>
                  <a:solidFill>
                    <a:srgbClr val="E6E6E6"/>
                  </a:solidFill>
                  <a:ln w="9144" cap="flat">
                    <a:noFill/>
                    <a:prstDash val="solid"/>
                    <a:miter/>
                  </a:ln>
                </p:spPr>
                <p:txBody>
                  <a:bodyPr rtlCol="0" anchor="ctr"/>
                  <a:lstStyle/>
                  <a:p>
                    <a:endParaRPr lang="en-US" dirty="0"/>
                  </a:p>
                </p:txBody>
              </p:sp>
            </p:grpSp>
            <p:sp>
              <p:nvSpPr>
                <p:cNvPr id="18" name="Freeform: Shape 17">
                  <a:extLst>
                    <a:ext uri="{FF2B5EF4-FFF2-40B4-BE49-F238E27FC236}">
                      <a16:creationId xmlns:a16="http://schemas.microsoft.com/office/drawing/2014/main" id="{A6C55F20-FF49-4286-83FB-EC05848733DF}"/>
                    </a:ext>
                  </a:extLst>
                </p:cNvPr>
                <p:cNvSpPr/>
                <p:nvPr/>
              </p:nvSpPr>
              <p:spPr>
                <a:xfrm>
                  <a:off x="5862462" y="4847640"/>
                  <a:ext cx="2293315" cy="1335846"/>
                </a:xfrm>
                <a:custGeom>
                  <a:avLst/>
                  <a:gdLst>
                    <a:gd name="connsiteX0" fmla="*/ 293431 w 2293315"/>
                    <a:gd name="connsiteY0" fmla="*/ 123627 h 1335846"/>
                    <a:gd name="connsiteX1" fmla="*/ 0 w 2293315"/>
                    <a:gd name="connsiteY1" fmla="*/ 1335847 h 1335846"/>
                    <a:gd name="connsiteX2" fmla="*/ 2293315 w 2293315"/>
                    <a:gd name="connsiteY2" fmla="*/ 0 h 1335846"/>
                  </a:gdLst>
                  <a:ahLst/>
                  <a:cxnLst>
                    <a:cxn ang="0">
                      <a:pos x="connsiteX0" y="connsiteY0"/>
                    </a:cxn>
                    <a:cxn ang="0">
                      <a:pos x="connsiteX1" y="connsiteY1"/>
                    </a:cxn>
                    <a:cxn ang="0">
                      <a:pos x="connsiteX2" y="connsiteY2"/>
                    </a:cxn>
                  </a:cxnLst>
                  <a:rect l="l" t="t" r="r" b="b"/>
                  <a:pathLst>
                    <a:path w="2293315" h="1335846">
                      <a:moveTo>
                        <a:pt x="293431" y="123627"/>
                      </a:moveTo>
                      <a:lnTo>
                        <a:pt x="0" y="1335847"/>
                      </a:lnTo>
                      <a:lnTo>
                        <a:pt x="2293315" y="0"/>
                      </a:lnTo>
                      <a:close/>
                    </a:path>
                  </a:pathLst>
                </a:custGeom>
                <a:solidFill>
                  <a:srgbClr val="F2F2F2"/>
                </a:solidFill>
                <a:ln w="9144"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A0059E02-9F63-47A6-B736-C7D72AB1E916}"/>
                    </a:ext>
                  </a:extLst>
                </p:cNvPr>
                <p:cNvSpPr/>
                <p:nvPr/>
              </p:nvSpPr>
              <p:spPr>
                <a:xfrm>
                  <a:off x="6155893" y="4847640"/>
                  <a:ext cx="1999884" cy="123626"/>
                </a:xfrm>
                <a:custGeom>
                  <a:avLst/>
                  <a:gdLst>
                    <a:gd name="connsiteX0" fmla="*/ 0 w 1999884"/>
                    <a:gd name="connsiteY0" fmla="*/ 123627 h 123626"/>
                    <a:gd name="connsiteX1" fmla="*/ 1999884 w 1999884"/>
                    <a:gd name="connsiteY1" fmla="*/ 0 h 123626"/>
                    <a:gd name="connsiteX2" fmla="*/ 1921795 w 1999884"/>
                    <a:gd name="connsiteY2" fmla="*/ 45537 h 123626"/>
                  </a:gdLst>
                  <a:ahLst/>
                  <a:cxnLst>
                    <a:cxn ang="0">
                      <a:pos x="connsiteX0" y="connsiteY0"/>
                    </a:cxn>
                    <a:cxn ang="0">
                      <a:pos x="connsiteX1" y="connsiteY1"/>
                    </a:cxn>
                    <a:cxn ang="0">
                      <a:pos x="connsiteX2" y="connsiteY2"/>
                    </a:cxn>
                  </a:cxnLst>
                  <a:rect l="l" t="t" r="r" b="b"/>
                  <a:pathLst>
                    <a:path w="1999884" h="123626">
                      <a:moveTo>
                        <a:pt x="0" y="123627"/>
                      </a:moveTo>
                      <a:lnTo>
                        <a:pt x="1999884" y="0"/>
                      </a:lnTo>
                      <a:lnTo>
                        <a:pt x="1921795" y="45537"/>
                      </a:lnTo>
                      <a:close/>
                    </a:path>
                  </a:pathLst>
                </a:custGeom>
                <a:solidFill>
                  <a:srgbClr val="FFFFFF"/>
                </a:solidFill>
                <a:ln w="9144"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79EC13C-F853-40E4-A35A-EF3D69E6DC85}"/>
                    </a:ext>
                  </a:extLst>
                </p:cNvPr>
                <p:cNvSpPr/>
                <p:nvPr/>
              </p:nvSpPr>
              <p:spPr>
                <a:xfrm>
                  <a:off x="5862462" y="5076880"/>
                  <a:ext cx="267827" cy="1106606"/>
                </a:xfrm>
                <a:custGeom>
                  <a:avLst/>
                  <a:gdLst>
                    <a:gd name="connsiteX0" fmla="*/ 0 w 267827"/>
                    <a:gd name="connsiteY0" fmla="*/ 1106607 h 1106606"/>
                    <a:gd name="connsiteX1" fmla="*/ 267828 w 267827"/>
                    <a:gd name="connsiteY1" fmla="*/ 0 h 1106606"/>
                    <a:gd name="connsiteX2" fmla="*/ 248808 w 267827"/>
                    <a:gd name="connsiteY2" fmla="*/ 2195 h 1106606"/>
                  </a:gdLst>
                  <a:ahLst/>
                  <a:cxnLst>
                    <a:cxn ang="0">
                      <a:pos x="connsiteX0" y="connsiteY0"/>
                    </a:cxn>
                    <a:cxn ang="0">
                      <a:pos x="connsiteX1" y="connsiteY1"/>
                    </a:cxn>
                    <a:cxn ang="0">
                      <a:pos x="connsiteX2" y="connsiteY2"/>
                    </a:cxn>
                  </a:cxnLst>
                  <a:rect l="l" t="t" r="r" b="b"/>
                  <a:pathLst>
                    <a:path w="267827" h="1106606">
                      <a:moveTo>
                        <a:pt x="0" y="1106607"/>
                      </a:moveTo>
                      <a:lnTo>
                        <a:pt x="267828" y="0"/>
                      </a:lnTo>
                      <a:lnTo>
                        <a:pt x="248808" y="2195"/>
                      </a:lnTo>
                      <a:close/>
                    </a:path>
                  </a:pathLst>
                </a:custGeom>
                <a:solidFill>
                  <a:srgbClr val="B3B3B3"/>
                </a:solidFill>
                <a:ln w="9144" cap="flat">
                  <a:noFill/>
                  <a:prstDash val="solid"/>
                  <a:miter/>
                </a:ln>
              </p:spPr>
              <p:txBody>
                <a:bodyPr rtlCol="0" anchor="ctr"/>
                <a:lstStyle/>
                <a:p>
                  <a:endParaRPr lang="en-US" dirty="0"/>
                </a:p>
              </p:txBody>
            </p:sp>
          </p:grpSp>
          <p:grpSp>
            <p:nvGrpSpPr>
              <p:cNvPr id="14" name="Graphic 7">
                <a:extLst>
                  <a:ext uri="{FF2B5EF4-FFF2-40B4-BE49-F238E27FC236}">
                    <a16:creationId xmlns:a16="http://schemas.microsoft.com/office/drawing/2014/main" id="{A4758115-E726-4892-B180-51080F466FB1}"/>
                  </a:ext>
                </a:extLst>
              </p:cNvPr>
              <p:cNvGrpSpPr/>
              <p:nvPr/>
            </p:nvGrpSpPr>
            <p:grpSpPr>
              <a:xfrm>
                <a:off x="4533542" y="863565"/>
                <a:ext cx="345229" cy="1162968"/>
                <a:chOff x="4533542" y="863565"/>
                <a:chExt cx="345229" cy="1162968"/>
              </a:xfrm>
              <a:solidFill>
                <a:srgbClr val="4D4D4D"/>
              </a:solidFill>
            </p:grpSpPr>
            <p:sp>
              <p:nvSpPr>
                <p:cNvPr id="15" name="Freeform: Shape 14">
                  <a:extLst>
                    <a:ext uri="{FF2B5EF4-FFF2-40B4-BE49-F238E27FC236}">
                      <a16:creationId xmlns:a16="http://schemas.microsoft.com/office/drawing/2014/main" id="{11BF64F4-C72D-4EB0-B2E1-9B31DF5B4D03}"/>
                    </a:ext>
                  </a:extLst>
                </p:cNvPr>
                <p:cNvSpPr/>
                <p:nvPr/>
              </p:nvSpPr>
              <p:spPr>
                <a:xfrm>
                  <a:off x="4533542" y="863565"/>
                  <a:ext cx="217384" cy="1146417"/>
                </a:xfrm>
                <a:custGeom>
                  <a:avLst/>
                  <a:gdLst>
                    <a:gd name="connsiteX0" fmla="*/ 217375 w 217384"/>
                    <a:gd name="connsiteY0" fmla="*/ 14207 h 1146417"/>
                    <a:gd name="connsiteX1" fmla="*/ 185371 w 217384"/>
                    <a:gd name="connsiteY1" fmla="*/ 864508 h 1146417"/>
                    <a:gd name="connsiteX2" fmla="*/ 180708 w 217384"/>
                    <a:gd name="connsiteY2" fmla="*/ 868440 h 1146417"/>
                    <a:gd name="connsiteX3" fmla="*/ 30015 w 217384"/>
                    <a:gd name="connsiteY3" fmla="*/ 1093931 h 1146417"/>
                    <a:gd name="connsiteX4" fmla="*/ 51595 w 217384"/>
                    <a:gd name="connsiteY4" fmla="*/ 1117157 h 1146417"/>
                    <a:gd name="connsiteX5" fmla="*/ 50497 w 217384"/>
                    <a:gd name="connsiteY5" fmla="*/ 1125021 h 1146417"/>
                    <a:gd name="connsiteX6" fmla="*/ 48486 w 217384"/>
                    <a:gd name="connsiteY6" fmla="*/ 1146418 h 1146417"/>
                    <a:gd name="connsiteX7" fmla="*/ 4411 w 217384"/>
                    <a:gd name="connsiteY7" fmla="*/ 1103624 h 1146417"/>
                    <a:gd name="connsiteX8" fmla="*/ 158396 w 217384"/>
                    <a:gd name="connsiteY8" fmla="*/ 851432 h 1146417"/>
                    <a:gd name="connsiteX9" fmla="*/ 189943 w 217384"/>
                    <a:gd name="connsiteY9" fmla="*/ 13202 h 1146417"/>
                    <a:gd name="connsiteX10" fmla="*/ 204208 w 217384"/>
                    <a:gd name="connsiteY10" fmla="*/ 34 h 1146417"/>
                    <a:gd name="connsiteX11" fmla="*/ 217375 w 217384"/>
                    <a:gd name="connsiteY11" fmla="*/ 14207 h 114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84" h="1146417">
                      <a:moveTo>
                        <a:pt x="217375" y="14207"/>
                      </a:moveTo>
                      <a:lnTo>
                        <a:pt x="185371" y="864508"/>
                      </a:lnTo>
                      <a:lnTo>
                        <a:pt x="180708" y="868440"/>
                      </a:lnTo>
                      <a:cubicBezTo>
                        <a:pt x="131056" y="910502"/>
                        <a:pt x="7063" y="1032940"/>
                        <a:pt x="30015" y="1093931"/>
                      </a:cubicBezTo>
                      <a:cubicBezTo>
                        <a:pt x="33489" y="1103166"/>
                        <a:pt x="40805" y="1110939"/>
                        <a:pt x="51595" y="1117157"/>
                      </a:cubicBezTo>
                      <a:cubicBezTo>
                        <a:pt x="51229" y="1119717"/>
                        <a:pt x="50863" y="1122369"/>
                        <a:pt x="50497" y="1125021"/>
                      </a:cubicBezTo>
                      <a:cubicBezTo>
                        <a:pt x="49583" y="1132244"/>
                        <a:pt x="48943" y="1139377"/>
                        <a:pt x="48486" y="1146418"/>
                      </a:cubicBezTo>
                      <a:cubicBezTo>
                        <a:pt x="25991" y="1136633"/>
                        <a:pt x="11452" y="1122369"/>
                        <a:pt x="4411" y="1103624"/>
                      </a:cubicBezTo>
                      <a:cubicBezTo>
                        <a:pt x="-27684" y="1018676"/>
                        <a:pt x="124746" y="880601"/>
                        <a:pt x="158396" y="851432"/>
                      </a:cubicBezTo>
                      <a:lnTo>
                        <a:pt x="189943" y="13202"/>
                      </a:lnTo>
                      <a:cubicBezTo>
                        <a:pt x="190218" y="5612"/>
                        <a:pt x="196527" y="-514"/>
                        <a:pt x="204208" y="34"/>
                      </a:cubicBezTo>
                      <a:cubicBezTo>
                        <a:pt x="211797" y="309"/>
                        <a:pt x="217650" y="6709"/>
                        <a:pt x="217375" y="14207"/>
                      </a:cubicBezTo>
                      <a:close/>
                    </a:path>
                  </a:pathLst>
                </a:custGeom>
                <a:gradFill>
                  <a:gsLst>
                    <a:gs pos="31000">
                      <a:srgbClr val="E6E6E6"/>
                    </a:gs>
                    <a:gs pos="83200">
                      <a:srgbClr val="6B6B6B"/>
                    </a:gs>
                    <a:gs pos="0">
                      <a:schemeClr val="bg1"/>
                    </a:gs>
                    <a:gs pos="100000">
                      <a:srgbClr val="4D4D4D"/>
                    </a:gs>
                  </a:gsLst>
                  <a:lin ang="5400000" scaled="1"/>
                </a:gradFill>
                <a:ln w="9144"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EAF7B2D0-B602-4646-8474-61A8EFD2795B}"/>
                    </a:ext>
                  </a:extLst>
                </p:cNvPr>
                <p:cNvSpPr/>
                <p:nvPr/>
              </p:nvSpPr>
              <p:spPr>
                <a:xfrm>
                  <a:off x="4699345" y="1724846"/>
                  <a:ext cx="179426" cy="301687"/>
                </a:xfrm>
                <a:custGeom>
                  <a:avLst/>
                  <a:gdLst>
                    <a:gd name="connsiteX0" fmla="*/ 174925 w 179426"/>
                    <a:gd name="connsiteY0" fmla="*/ 231096 h 301687"/>
                    <a:gd name="connsiteX1" fmla="*/ 91531 w 179426"/>
                    <a:gd name="connsiteY1" fmla="*/ 291538 h 301687"/>
                    <a:gd name="connsiteX2" fmla="*/ 71323 w 179426"/>
                    <a:gd name="connsiteY2" fmla="*/ 295653 h 301687"/>
                    <a:gd name="connsiteX3" fmla="*/ 1280 w 179426"/>
                    <a:gd name="connsiteY3" fmla="*/ 301688 h 301687"/>
                    <a:gd name="connsiteX4" fmla="*/ 0 w 179426"/>
                    <a:gd name="connsiteY4" fmla="*/ 301688 h 301687"/>
                    <a:gd name="connsiteX5" fmla="*/ 2652 w 179426"/>
                    <a:gd name="connsiteY5" fmla="*/ 274164 h 301687"/>
                    <a:gd name="connsiteX6" fmla="*/ 74798 w 179426"/>
                    <a:gd name="connsiteY6" fmla="*/ 267124 h 301687"/>
                    <a:gd name="connsiteX7" fmla="*/ 94092 w 179426"/>
                    <a:gd name="connsiteY7" fmla="*/ 262369 h 301687"/>
                    <a:gd name="connsiteX8" fmla="*/ 149139 w 179426"/>
                    <a:gd name="connsiteY8" fmla="*/ 221769 h 301687"/>
                    <a:gd name="connsiteX9" fmla="*/ 28895 w 179426"/>
                    <a:gd name="connsiteY9" fmla="*/ 24076 h 301687"/>
                    <a:gd name="connsiteX10" fmla="*/ 27432 w 179426"/>
                    <a:gd name="connsiteY10" fmla="*/ 4782 h 301687"/>
                    <a:gd name="connsiteX11" fmla="*/ 46817 w 179426"/>
                    <a:gd name="connsiteY11" fmla="*/ 3319 h 301687"/>
                    <a:gd name="connsiteX12" fmla="*/ 174925 w 179426"/>
                    <a:gd name="connsiteY12" fmla="*/ 231096 h 301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426" h="301687">
                      <a:moveTo>
                        <a:pt x="174925" y="231096"/>
                      </a:moveTo>
                      <a:cubicBezTo>
                        <a:pt x="164318" y="260448"/>
                        <a:pt x="136886" y="280565"/>
                        <a:pt x="91531" y="291538"/>
                      </a:cubicBezTo>
                      <a:cubicBezTo>
                        <a:pt x="85131" y="293092"/>
                        <a:pt x="78455" y="294464"/>
                        <a:pt x="71323" y="295653"/>
                      </a:cubicBezTo>
                      <a:cubicBezTo>
                        <a:pt x="50932" y="299128"/>
                        <a:pt x="27615" y="301139"/>
                        <a:pt x="1280" y="301688"/>
                      </a:cubicBezTo>
                      <a:lnTo>
                        <a:pt x="0" y="301688"/>
                      </a:lnTo>
                      <a:cubicBezTo>
                        <a:pt x="549" y="292818"/>
                        <a:pt x="1372" y="283583"/>
                        <a:pt x="2652" y="274164"/>
                      </a:cubicBezTo>
                      <a:cubicBezTo>
                        <a:pt x="30449" y="273524"/>
                        <a:pt x="54498" y="271147"/>
                        <a:pt x="74798" y="267124"/>
                      </a:cubicBezTo>
                      <a:cubicBezTo>
                        <a:pt x="81656" y="265660"/>
                        <a:pt x="88148" y="264106"/>
                        <a:pt x="94092" y="262369"/>
                      </a:cubicBezTo>
                      <a:cubicBezTo>
                        <a:pt x="123993" y="253499"/>
                        <a:pt x="142646" y="239874"/>
                        <a:pt x="149139" y="221769"/>
                      </a:cubicBezTo>
                      <a:cubicBezTo>
                        <a:pt x="170353" y="162699"/>
                        <a:pt x="69586" y="59098"/>
                        <a:pt x="28895" y="24076"/>
                      </a:cubicBezTo>
                      <a:cubicBezTo>
                        <a:pt x="23226" y="19138"/>
                        <a:pt x="22494" y="10543"/>
                        <a:pt x="27432" y="4782"/>
                      </a:cubicBezTo>
                      <a:cubicBezTo>
                        <a:pt x="32461" y="-979"/>
                        <a:pt x="41057" y="-1619"/>
                        <a:pt x="46817" y="3319"/>
                      </a:cubicBezTo>
                      <a:cubicBezTo>
                        <a:pt x="63276" y="17401"/>
                        <a:pt x="206380" y="143862"/>
                        <a:pt x="174925" y="231096"/>
                      </a:cubicBezTo>
                      <a:close/>
                    </a:path>
                  </a:pathLst>
                </a:custGeom>
                <a:solidFill>
                  <a:srgbClr val="4D4D4D"/>
                </a:solidFill>
                <a:ln w="9144" cap="flat">
                  <a:noFill/>
                  <a:prstDash val="solid"/>
                  <a:miter/>
                </a:ln>
              </p:spPr>
              <p:txBody>
                <a:bodyPr rtlCol="0" anchor="ctr"/>
                <a:lstStyle/>
                <a:p>
                  <a:endParaRPr lang="en-US" dirty="0"/>
                </a:p>
              </p:txBody>
            </p:sp>
          </p:grpSp>
        </p:grpSp>
        <p:sp>
          <p:nvSpPr>
            <p:cNvPr id="49" name="TextBox 48">
              <a:extLst>
                <a:ext uri="{FF2B5EF4-FFF2-40B4-BE49-F238E27FC236}">
                  <a16:creationId xmlns:a16="http://schemas.microsoft.com/office/drawing/2014/main" id="{1CFE48EF-46FA-4650-9749-9347D18CB848}"/>
                </a:ext>
              </a:extLst>
            </p:cNvPr>
            <p:cNvSpPr txBox="1"/>
            <p:nvPr/>
          </p:nvSpPr>
          <p:spPr>
            <a:xfrm>
              <a:off x="5268513" y="1428141"/>
              <a:ext cx="3943565" cy="685874"/>
            </a:xfrm>
            <a:prstGeom prst="rect">
              <a:avLst/>
            </a:prstGeom>
            <a:noFill/>
          </p:spPr>
          <p:txBody>
            <a:bodyPr wrap="none" rtlCol="0">
              <a:spAutoFit/>
            </a:bodyPr>
            <a:lstStyle/>
            <a:p>
              <a:r>
                <a:rPr lang="en-US" sz="3600" b="1" dirty="0">
                  <a:solidFill>
                    <a:schemeClr val="bg1">
                      <a:lumMod val="50000"/>
                    </a:schemeClr>
                  </a:solidFill>
                </a:rPr>
                <a:t>PROBLEM STATEMENT</a:t>
              </a:r>
            </a:p>
          </p:txBody>
        </p:sp>
      </p:grpSp>
      <p:sp>
        <p:nvSpPr>
          <p:cNvPr id="38" name="TextBox 37">
            <a:extLst>
              <a:ext uri="{FF2B5EF4-FFF2-40B4-BE49-F238E27FC236}">
                <a16:creationId xmlns:a16="http://schemas.microsoft.com/office/drawing/2014/main" id="{DC20BEB3-A694-4783-ABFC-962914945D82}"/>
              </a:ext>
            </a:extLst>
          </p:cNvPr>
          <p:cNvSpPr txBox="1"/>
          <p:nvPr/>
        </p:nvSpPr>
        <p:spPr>
          <a:xfrm>
            <a:off x="4956929" y="1951672"/>
            <a:ext cx="6773382" cy="2031325"/>
          </a:xfrm>
          <a:prstGeom prst="rect">
            <a:avLst/>
          </a:prstGeom>
          <a:noFill/>
        </p:spPr>
        <p:txBody>
          <a:bodyPr wrap="square" rtlCol="0">
            <a:spAutoFit/>
          </a:bodyPr>
          <a:lstStyle/>
          <a:p>
            <a:pPr algn="just"/>
            <a:r>
              <a:rPr lang="en-US" sz="2100" dirty="0"/>
              <a:t>In today’s cyber landscape, users receive numerous spam emails daily, many of which include phishing attempts or links to malware. These emails are not only annoying but represent serious cyber threats. Traditional filters often fail to identify evolving patterns of such attacks, allowing threats to bypass security measures.</a:t>
            </a:r>
          </a:p>
        </p:txBody>
      </p:sp>
    </p:spTree>
    <p:extLst>
      <p:ext uri="{BB962C8B-B14F-4D97-AF65-F5344CB8AC3E}">
        <p14:creationId xmlns:p14="http://schemas.microsoft.com/office/powerpoint/2010/main" val="488585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90069B11-FA1F-4E5B-9A73-52EA28D6EF24}"/>
              </a:ext>
            </a:extLst>
          </p:cNvPr>
          <p:cNvGrpSpPr/>
          <p:nvPr/>
        </p:nvGrpSpPr>
        <p:grpSpPr>
          <a:xfrm>
            <a:off x="461689" y="706271"/>
            <a:ext cx="11537576" cy="5013212"/>
            <a:chOff x="1321170" y="788261"/>
            <a:chExt cx="10223061" cy="5319922"/>
          </a:xfrm>
        </p:grpSpPr>
        <p:pic>
          <p:nvPicPr>
            <p:cNvPr id="5" name="Graphic 4">
              <a:extLst>
                <a:ext uri="{FF2B5EF4-FFF2-40B4-BE49-F238E27FC236}">
                  <a16:creationId xmlns:a16="http://schemas.microsoft.com/office/drawing/2014/main" id="{A6934EC3-A7F2-436B-8370-C1D96E1B7F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1625" y="1036322"/>
              <a:ext cx="9972606" cy="4923318"/>
            </a:xfrm>
            <a:prstGeom prst="rect">
              <a:avLst/>
            </a:prstGeom>
          </p:spPr>
        </p:pic>
        <p:grpSp>
          <p:nvGrpSpPr>
            <p:cNvPr id="6" name="Graphic 7">
              <a:extLst>
                <a:ext uri="{FF2B5EF4-FFF2-40B4-BE49-F238E27FC236}">
                  <a16:creationId xmlns:a16="http://schemas.microsoft.com/office/drawing/2014/main" id="{73D98710-EA20-4B2C-B9C1-7E9EA5A5418E}"/>
                </a:ext>
              </a:extLst>
            </p:cNvPr>
            <p:cNvGrpSpPr/>
            <p:nvPr/>
          </p:nvGrpSpPr>
          <p:grpSpPr>
            <a:xfrm>
              <a:off x="1321170" y="788261"/>
              <a:ext cx="4117146" cy="5319922"/>
              <a:chOff x="4038630" y="863565"/>
              <a:chExt cx="4117146" cy="5319922"/>
            </a:xfrm>
          </p:grpSpPr>
          <p:sp>
            <p:nvSpPr>
              <p:cNvPr id="7" name="Freeform: Shape 6">
                <a:extLst>
                  <a:ext uri="{FF2B5EF4-FFF2-40B4-BE49-F238E27FC236}">
                    <a16:creationId xmlns:a16="http://schemas.microsoft.com/office/drawing/2014/main" id="{8E02EDFE-D489-4890-8F14-F124ED46D9D7}"/>
                  </a:ext>
                </a:extLst>
              </p:cNvPr>
              <p:cNvSpPr/>
              <p:nvPr/>
            </p:nvSpPr>
            <p:spPr>
              <a:xfrm>
                <a:off x="4090903" y="3969725"/>
                <a:ext cx="4064873" cy="2213762"/>
              </a:xfrm>
              <a:custGeom>
                <a:avLst/>
                <a:gdLst>
                  <a:gd name="connsiteX0" fmla="*/ 2390973 w 4064873"/>
                  <a:gd name="connsiteY0" fmla="*/ 0 h 2213762"/>
                  <a:gd name="connsiteX1" fmla="*/ 4064874 w 4064873"/>
                  <a:gd name="connsiteY1" fmla="*/ 877916 h 2213762"/>
                  <a:gd name="connsiteX2" fmla="*/ 1771559 w 4064873"/>
                  <a:gd name="connsiteY2" fmla="*/ 2213762 h 2213762"/>
                  <a:gd name="connsiteX3" fmla="*/ 0 w 4064873"/>
                  <a:gd name="connsiteY3" fmla="*/ 1298997 h 2213762"/>
                </a:gdLst>
                <a:ahLst/>
                <a:cxnLst>
                  <a:cxn ang="0">
                    <a:pos x="connsiteX0" y="connsiteY0"/>
                  </a:cxn>
                  <a:cxn ang="0">
                    <a:pos x="connsiteX1" y="connsiteY1"/>
                  </a:cxn>
                  <a:cxn ang="0">
                    <a:pos x="connsiteX2" y="connsiteY2"/>
                  </a:cxn>
                  <a:cxn ang="0">
                    <a:pos x="connsiteX3" y="connsiteY3"/>
                  </a:cxn>
                </a:cxnLst>
                <a:rect l="l" t="t" r="r" b="b"/>
                <a:pathLst>
                  <a:path w="4064873" h="2213762">
                    <a:moveTo>
                      <a:pt x="2390973" y="0"/>
                    </a:moveTo>
                    <a:lnTo>
                      <a:pt x="4064874" y="877916"/>
                    </a:lnTo>
                    <a:lnTo>
                      <a:pt x="1771559" y="2213762"/>
                    </a:lnTo>
                    <a:lnTo>
                      <a:pt x="0" y="1298997"/>
                    </a:lnTo>
                    <a:close/>
                  </a:path>
                </a:pathLst>
              </a:custGeom>
              <a:solidFill>
                <a:schemeClr val="bg1">
                  <a:lumMod val="65000"/>
                </a:schemeClr>
              </a:solidFill>
              <a:ln w="9144"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7172617D-6E04-47DC-A6BF-249E04DECE68}"/>
                  </a:ext>
                </a:extLst>
              </p:cNvPr>
              <p:cNvSpPr/>
              <p:nvPr/>
            </p:nvSpPr>
            <p:spPr>
              <a:xfrm>
                <a:off x="4379945" y="3932875"/>
                <a:ext cx="3325124" cy="1972635"/>
              </a:xfrm>
              <a:custGeom>
                <a:avLst/>
                <a:gdLst>
                  <a:gd name="connsiteX0" fmla="*/ 2285543 w 3325124"/>
                  <a:gd name="connsiteY0" fmla="*/ 0 h 1972635"/>
                  <a:gd name="connsiteX1" fmla="*/ 254843 w 3325124"/>
                  <a:gd name="connsiteY1" fmla="*/ 158100 h 1972635"/>
                  <a:gd name="connsiteX2" fmla="*/ 0 w 3325124"/>
                  <a:gd name="connsiteY2" fmla="*/ 1342065 h 1972635"/>
                  <a:gd name="connsiteX3" fmla="*/ 1031809 w 3325124"/>
                  <a:gd name="connsiteY3" fmla="*/ 1972635 h 1972635"/>
                  <a:gd name="connsiteX4" fmla="*/ 3325124 w 3325124"/>
                  <a:gd name="connsiteY4" fmla="*/ 636788 h 1972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124" h="1972635">
                    <a:moveTo>
                      <a:pt x="2285543" y="0"/>
                    </a:moveTo>
                    <a:lnTo>
                      <a:pt x="254843" y="158100"/>
                    </a:lnTo>
                    <a:lnTo>
                      <a:pt x="0" y="1342065"/>
                    </a:lnTo>
                    <a:lnTo>
                      <a:pt x="1031809" y="1972635"/>
                    </a:lnTo>
                    <a:lnTo>
                      <a:pt x="3325124" y="636788"/>
                    </a:lnTo>
                    <a:close/>
                  </a:path>
                </a:pathLst>
              </a:custGeom>
              <a:solidFill>
                <a:srgbClr val="D0D4D7"/>
              </a:solidFill>
              <a:ln w="9144" cap="flat">
                <a:noFill/>
                <a:prstDash val="solid"/>
                <a:miter/>
              </a:ln>
            </p:spPr>
            <p:txBody>
              <a:bodyPr rtlCol="0" anchor="ctr"/>
              <a:lstStyle/>
              <a:p>
                <a:endParaRPr lang="en-US" dirty="0"/>
              </a:p>
            </p:txBody>
          </p:sp>
          <p:grpSp>
            <p:nvGrpSpPr>
              <p:cNvPr id="9" name="Graphic 7">
                <a:extLst>
                  <a:ext uri="{FF2B5EF4-FFF2-40B4-BE49-F238E27FC236}">
                    <a16:creationId xmlns:a16="http://schemas.microsoft.com/office/drawing/2014/main" id="{DA238BDC-69F2-4A0D-8AF9-98947875AAA6}"/>
                  </a:ext>
                </a:extLst>
              </p:cNvPr>
              <p:cNvGrpSpPr/>
              <p:nvPr/>
            </p:nvGrpSpPr>
            <p:grpSpPr>
              <a:xfrm>
                <a:off x="4388723" y="3957746"/>
                <a:ext cx="2285634" cy="1342064"/>
                <a:chOff x="4388723" y="3957746"/>
                <a:chExt cx="2285634" cy="1342064"/>
              </a:xfrm>
              <a:solidFill>
                <a:srgbClr val="B3B3B3"/>
              </a:solidFill>
            </p:grpSpPr>
            <p:sp>
              <p:nvSpPr>
                <p:cNvPr id="33" name="Freeform: Shape 32">
                  <a:extLst>
                    <a:ext uri="{FF2B5EF4-FFF2-40B4-BE49-F238E27FC236}">
                      <a16:creationId xmlns:a16="http://schemas.microsoft.com/office/drawing/2014/main" id="{C4457897-7854-4609-A89B-737C529B0A4F}"/>
                    </a:ext>
                  </a:extLst>
                </p:cNvPr>
                <p:cNvSpPr/>
                <p:nvPr/>
              </p:nvSpPr>
              <p:spPr>
                <a:xfrm>
                  <a:off x="6306952" y="3957746"/>
                  <a:ext cx="367405" cy="1029614"/>
                </a:xfrm>
                <a:custGeom>
                  <a:avLst/>
                  <a:gdLst>
                    <a:gd name="connsiteX0" fmla="*/ 367406 w 367405"/>
                    <a:gd name="connsiteY0" fmla="*/ 0 h 1029614"/>
                    <a:gd name="connsiteX1" fmla="*/ 0 w 367405"/>
                    <a:gd name="connsiteY1" fmla="*/ 1029614 h 1029614"/>
                    <a:gd name="connsiteX2" fmla="*/ 337139 w 367405"/>
                    <a:gd name="connsiteY2" fmla="*/ 2378 h 1029614"/>
                  </a:gdLst>
                  <a:ahLst/>
                  <a:cxnLst>
                    <a:cxn ang="0">
                      <a:pos x="connsiteX0" y="connsiteY0"/>
                    </a:cxn>
                    <a:cxn ang="0">
                      <a:pos x="connsiteX1" y="connsiteY1"/>
                    </a:cxn>
                    <a:cxn ang="0">
                      <a:pos x="connsiteX2" y="connsiteY2"/>
                    </a:cxn>
                  </a:cxnLst>
                  <a:rect l="l" t="t" r="r" b="b"/>
                  <a:pathLst>
                    <a:path w="367405" h="1029614">
                      <a:moveTo>
                        <a:pt x="367406" y="0"/>
                      </a:moveTo>
                      <a:lnTo>
                        <a:pt x="0" y="1029614"/>
                      </a:lnTo>
                      <a:lnTo>
                        <a:pt x="337139" y="2378"/>
                      </a:lnTo>
                      <a:close/>
                    </a:path>
                  </a:pathLst>
                </a:custGeom>
                <a:solidFill>
                  <a:srgbClr val="B3B3B3"/>
                </a:solidFill>
                <a:ln w="9144"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745532-6760-4D57-AACE-48C6C49FF135}"/>
                    </a:ext>
                  </a:extLst>
                </p:cNvPr>
                <p:cNvSpPr/>
                <p:nvPr/>
              </p:nvSpPr>
              <p:spPr>
                <a:xfrm>
                  <a:off x="4388723" y="5223733"/>
                  <a:ext cx="672175" cy="76078"/>
                </a:xfrm>
                <a:custGeom>
                  <a:avLst/>
                  <a:gdLst>
                    <a:gd name="connsiteX0" fmla="*/ 0 w 672175"/>
                    <a:gd name="connsiteY0" fmla="*/ 76078 h 76078"/>
                    <a:gd name="connsiteX1" fmla="*/ 4298 w 672175"/>
                    <a:gd name="connsiteY1" fmla="*/ 56419 h 76078"/>
                    <a:gd name="connsiteX2" fmla="*/ 672175 w 672175"/>
                    <a:gd name="connsiteY2" fmla="*/ 0 h 76078"/>
                  </a:gdLst>
                  <a:ahLst/>
                  <a:cxnLst>
                    <a:cxn ang="0">
                      <a:pos x="connsiteX0" y="connsiteY0"/>
                    </a:cxn>
                    <a:cxn ang="0">
                      <a:pos x="connsiteX1" y="connsiteY1"/>
                    </a:cxn>
                    <a:cxn ang="0">
                      <a:pos x="connsiteX2" y="connsiteY2"/>
                    </a:cxn>
                  </a:cxnLst>
                  <a:rect l="l" t="t" r="r" b="b"/>
                  <a:pathLst>
                    <a:path w="672175" h="76078">
                      <a:moveTo>
                        <a:pt x="0" y="76078"/>
                      </a:moveTo>
                      <a:lnTo>
                        <a:pt x="4298" y="56419"/>
                      </a:lnTo>
                      <a:lnTo>
                        <a:pt x="672175" y="0"/>
                      </a:lnTo>
                      <a:close/>
                    </a:path>
                  </a:pathLst>
                </a:custGeom>
                <a:solidFill>
                  <a:srgbClr val="B3B3B3"/>
                </a:solidFill>
                <a:ln w="9144" cap="flat">
                  <a:noFill/>
                  <a:prstDash val="solid"/>
                  <a:miter/>
                </a:ln>
              </p:spPr>
              <p:txBody>
                <a:bodyPr rtlCol="0" anchor="ctr"/>
                <a:lstStyle/>
                <a:p>
                  <a:endParaRPr lang="en-US" dirty="0"/>
                </a:p>
              </p:txBody>
            </p:sp>
          </p:grpSp>
          <p:sp>
            <p:nvSpPr>
              <p:cNvPr id="10" name="Freeform: Shape 9">
                <a:extLst>
                  <a:ext uri="{FF2B5EF4-FFF2-40B4-BE49-F238E27FC236}">
                    <a16:creationId xmlns:a16="http://schemas.microsoft.com/office/drawing/2014/main" id="{8D90B6D8-D182-4DAE-B9ED-37657D830281}"/>
                  </a:ext>
                </a:extLst>
              </p:cNvPr>
              <p:cNvSpPr/>
              <p:nvPr/>
            </p:nvSpPr>
            <p:spPr>
              <a:xfrm>
                <a:off x="4488942" y="4009958"/>
                <a:ext cx="2686598" cy="1434510"/>
              </a:xfrm>
              <a:custGeom>
                <a:avLst/>
                <a:gdLst>
                  <a:gd name="connsiteX0" fmla="*/ 1666768 w 2686598"/>
                  <a:gd name="connsiteY0" fmla="*/ 0 h 1434510"/>
                  <a:gd name="connsiteX1" fmla="*/ 2686599 w 2686598"/>
                  <a:gd name="connsiteY1" fmla="*/ 457017 h 1434510"/>
                  <a:gd name="connsiteX2" fmla="*/ 996970 w 2686598"/>
                  <a:gd name="connsiteY2" fmla="*/ 1434511 h 1434510"/>
                  <a:gd name="connsiteX3" fmla="*/ 0 w 2686598"/>
                  <a:gd name="connsiteY3" fmla="*/ 995690 h 1434510"/>
                </a:gdLst>
                <a:ahLst/>
                <a:cxnLst>
                  <a:cxn ang="0">
                    <a:pos x="connsiteX0" y="connsiteY0"/>
                  </a:cxn>
                  <a:cxn ang="0">
                    <a:pos x="connsiteX1" y="connsiteY1"/>
                  </a:cxn>
                  <a:cxn ang="0">
                    <a:pos x="connsiteX2" y="connsiteY2"/>
                  </a:cxn>
                  <a:cxn ang="0">
                    <a:pos x="connsiteX3" y="connsiteY3"/>
                  </a:cxn>
                </a:cxnLst>
                <a:rect l="l" t="t" r="r" b="b"/>
                <a:pathLst>
                  <a:path w="2686598" h="1434510">
                    <a:moveTo>
                      <a:pt x="1666768" y="0"/>
                    </a:moveTo>
                    <a:lnTo>
                      <a:pt x="2686599" y="457017"/>
                    </a:lnTo>
                    <a:lnTo>
                      <a:pt x="996970" y="1434511"/>
                    </a:lnTo>
                    <a:lnTo>
                      <a:pt x="0" y="995690"/>
                    </a:lnTo>
                    <a:close/>
                  </a:path>
                </a:pathLst>
              </a:custGeom>
              <a:solidFill>
                <a:srgbClr val="4D4D4D"/>
              </a:solidFill>
              <a:ln w="9144" cap="flat">
                <a:noFill/>
                <a:prstDash val="solid"/>
                <a:miter/>
              </a:ln>
            </p:spPr>
            <p:txBody>
              <a:bodyPr rtlCol="0" anchor="ctr"/>
              <a:lstStyle/>
              <a:p>
                <a:endParaRPr lang="en-US" dirty="0"/>
              </a:p>
            </p:txBody>
          </p:sp>
          <p:grpSp>
            <p:nvGrpSpPr>
              <p:cNvPr id="11" name="Graphic 7">
                <a:extLst>
                  <a:ext uri="{FF2B5EF4-FFF2-40B4-BE49-F238E27FC236}">
                    <a16:creationId xmlns:a16="http://schemas.microsoft.com/office/drawing/2014/main" id="{6DAA1934-0A35-4D9C-8E5F-76F82E22707B}"/>
                  </a:ext>
                </a:extLst>
              </p:cNvPr>
              <p:cNvGrpSpPr/>
              <p:nvPr/>
            </p:nvGrpSpPr>
            <p:grpSpPr>
              <a:xfrm>
                <a:off x="4038630" y="1814555"/>
                <a:ext cx="3145779" cy="3654786"/>
                <a:chOff x="4038630" y="1814555"/>
                <a:chExt cx="3145779" cy="3654786"/>
              </a:xfrm>
            </p:grpSpPr>
            <p:grpSp>
              <p:nvGrpSpPr>
                <p:cNvPr id="23" name="Graphic 7">
                  <a:extLst>
                    <a:ext uri="{FF2B5EF4-FFF2-40B4-BE49-F238E27FC236}">
                      <a16:creationId xmlns:a16="http://schemas.microsoft.com/office/drawing/2014/main" id="{08ADBAED-01BE-4FF7-96E7-628F5537F536}"/>
                    </a:ext>
                  </a:extLst>
                </p:cNvPr>
                <p:cNvGrpSpPr/>
                <p:nvPr/>
              </p:nvGrpSpPr>
              <p:grpSpPr>
                <a:xfrm>
                  <a:off x="4559233" y="1814555"/>
                  <a:ext cx="1052317" cy="2143199"/>
                  <a:chOff x="4559233" y="1814555"/>
                  <a:chExt cx="1052317" cy="2143199"/>
                </a:xfrm>
              </p:grpSpPr>
              <p:grpSp>
                <p:nvGrpSpPr>
                  <p:cNvPr id="25" name="Graphic 7">
                    <a:extLst>
                      <a:ext uri="{FF2B5EF4-FFF2-40B4-BE49-F238E27FC236}">
                        <a16:creationId xmlns:a16="http://schemas.microsoft.com/office/drawing/2014/main" id="{E72B1218-8BB0-4D32-9449-0D2F03BB1716}"/>
                      </a:ext>
                    </a:extLst>
                  </p:cNvPr>
                  <p:cNvGrpSpPr/>
                  <p:nvPr/>
                </p:nvGrpSpPr>
                <p:grpSpPr>
                  <a:xfrm>
                    <a:off x="4559233" y="2144582"/>
                    <a:ext cx="1052317" cy="1813171"/>
                    <a:chOff x="4559233" y="2144582"/>
                    <a:chExt cx="1052317" cy="1813171"/>
                  </a:xfrm>
                </p:grpSpPr>
                <p:sp>
                  <p:nvSpPr>
                    <p:cNvPr id="29" name="Freeform: Shape 28">
                      <a:extLst>
                        <a:ext uri="{FF2B5EF4-FFF2-40B4-BE49-F238E27FC236}">
                          <a16:creationId xmlns:a16="http://schemas.microsoft.com/office/drawing/2014/main" id="{6100A0DB-7FB3-4293-908C-9BF4A0AE2565}"/>
                        </a:ext>
                      </a:extLst>
                    </p:cNvPr>
                    <p:cNvSpPr/>
                    <p:nvPr/>
                  </p:nvSpPr>
                  <p:spPr>
                    <a:xfrm>
                      <a:off x="4559233" y="2144582"/>
                      <a:ext cx="208600" cy="1459565"/>
                    </a:xfrm>
                    <a:custGeom>
                      <a:avLst/>
                      <a:gdLst>
                        <a:gd name="connsiteX0" fmla="*/ 155657 w 208600"/>
                        <a:gd name="connsiteY0" fmla="*/ 1227582 h 1459565"/>
                        <a:gd name="connsiteX1" fmla="*/ 208600 w 208600"/>
                        <a:gd name="connsiteY1" fmla="*/ 1398118 h 1459565"/>
                        <a:gd name="connsiteX2" fmla="*/ 101158 w 208600"/>
                        <a:gd name="connsiteY2" fmla="*/ 1459565 h 1459565"/>
                        <a:gd name="connsiteX3" fmla="*/ 61382 w 208600"/>
                        <a:gd name="connsiteY3" fmla="*/ 1358616 h 1459565"/>
                        <a:gd name="connsiteX4" fmla="*/ 34407 w 208600"/>
                        <a:gd name="connsiteY4" fmla="*/ 1253185 h 1459565"/>
                        <a:gd name="connsiteX5" fmla="*/ 24074 w 208600"/>
                        <a:gd name="connsiteY5" fmla="*/ 1201156 h 1459565"/>
                        <a:gd name="connsiteX6" fmla="*/ 19502 w 208600"/>
                        <a:gd name="connsiteY6" fmla="*/ 1174090 h 1459565"/>
                        <a:gd name="connsiteX7" fmla="*/ 17308 w 208600"/>
                        <a:gd name="connsiteY7" fmla="*/ 1160465 h 1459565"/>
                        <a:gd name="connsiteX8" fmla="*/ 15479 w 208600"/>
                        <a:gd name="connsiteY8" fmla="*/ 1147115 h 1459565"/>
                        <a:gd name="connsiteX9" fmla="*/ 12004 w 208600"/>
                        <a:gd name="connsiteY9" fmla="*/ 1120140 h 1459565"/>
                        <a:gd name="connsiteX10" fmla="*/ 9261 w 208600"/>
                        <a:gd name="connsiteY10" fmla="*/ 1093440 h 1459565"/>
                        <a:gd name="connsiteX11" fmla="*/ 4872 w 208600"/>
                        <a:gd name="connsiteY11" fmla="*/ 1040222 h 1459565"/>
                        <a:gd name="connsiteX12" fmla="*/ 209 w 208600"/>
                        <a:gd name="connsiteY12" fmla="*/ 829361 h 1459565"/>
                        <a:gd name="connsiteX13" fmla="*/ 7250 w 208600"/>
                        <a:gd name="connsiteY13" fmla="*/ 620420 h 1459565"/>
                        <a:gd name="connsiteX14" fmla="*/ 22337 w 208600"/>
                        <a:gd name="connsiteY14" fmla="*/ 412852 h 1459565"/>
                        <a:gd name="connsiteX15" fmla="*/ 43643 w 208600"/>
                        <a:gd name="connsiteY15" fmla="*/ 206289 h 1459565"/>
                        <a:gd name="connsiteX16" fmla="*/ 56353 w 208600"/>
                        <a:gd name="connsiteY16" fmla="*/ 103144 h 1459565"/>
                        <a:gd name="connsiteX17" fmla="*/ 70892 w 208600"/>
                        <a:gd name="connsiteY17" fmla="*/ 0 h 1459565"/>
                        <a:gd name="connsiteX18" fmla="*/ 133071 w 208600"/>
                        <a:gd name="connsiteY18" fmla="*/ 8047 h 1459565"/>
                        <a:gd name="connsiteX19" fmla="*/ 171933 w 208600"/>
                        <a:gd name="connsiteY19" fmla="*/ 13076 h 1459565"/>
                        <a:gd name="connsiteX20" fmla="*/ 162332 w 208600"/>
                        <a:gd name="connsiteY20" fmla="*/ 114849 h 1459565"/>
                        <a:gd name="connsiteX21" fmla="*/ 153462 w 208600"/>
                        <a:gd name="connsiteY21" fmla="*/ 217170 h 1459565"/>
                        <a:gd name="connsiteX22" fmla="*/ 138374 w 208600"/>
                        <a:gd name="connsiteY22" fmla="*/ 421721 h 1459565"/>
                        <a:gd name="connsiteX23" fmla="*/ 127585 w 208600"/>
                        <a:gd name="connsiteY23" fmla="*/ 626181 h 1459565"/>
                        <a:gd name="connsiteX24" fmla="*/ 122830 w 208600"/>
                        <a:gd name="connsiteY24" fmla="*/ 830092 h 1459565"/>
                        <a:gd name="connsiteX25" fmla="*/ 128865 w 208600"/>
                        <a:gd name="connsiteY25" fmla="*/ 1031809 h 1459565"/>
                        <a:gd name="connsiteX26" fmla="*/ 132888 w 208600"/>
                        <a:gd name="connsiteY26" fmla="*/ 1081461 h 1459565"/>
                        <a:gd name="connsiteX27" fmla="*/ 135357 w 208600"/>
                        <a:gd name="connsiteY27" fmla="*/ 1106150 h 1459565"/>
                        <a:gd name="connsiteX28" fmla="*/ 138557 w 208600"/>
                        <a:gd name="connsiteY28" fmla="*/ 1130381 h 1459565"/>
                        <a:gd name="connsiteX29" fmla="*/ 140020 w 208600"/>
                        <a:gd name="connsiteY29" fmla="*/ 1142543 h 1459565"/>
                        <a:gd name="connsiteX30" fmla="*/ 141941 w 208600"/>
                        <a:gd name="connsiteY30" fmla="*/ 1154430 h 1459565"/>
                        <a:gd name="connsiteX31" fmla="*/ 145964 w 208600"/>
                        <a:gd name="connsiteY31" fmla="*/ 1178296 h 1459565"/>
                        <a:gd name="connsiteX32" fmla="*/ 155657 w 208600"/>
                        <a:gd name="connsiteY32" fmla="*/ 1227582 h 1459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8600" h="1459565">
                          <a:moveTo>
                            <a:pt x="155657" y="1227582"/>
                          </a:moveTo>
                          <a:cubicBezTo>
                            <a:pt x="168458" y="1288481"/>
                            <a:pt x="184277" y="1346546"/>
                            <a:pt x="208600" y="1398118"/>
                          </a:cubicBezTo>
                          <a:lnTo>
                            <a:pt x="101158" y="1459565"/>
                          </a:lnTo>
                          <a:cubicBezTo>
                            <a:pt x="84699" y="1426556"/>
                            <a:pt x="72080" y="1392448"/>
                            <a:pt x="61382" y="1358616"/>
                          </a:cubicBezTo>
                          <a:cubicBezTo>
                            <a:pt x="50318" y="1323228"/>
                            <a:pt x="41905" y="1288024"/>
                            <a:pt x="34407" y="1253185"/>
                          </a:cubicBezTo>
                          <a:cubicBezTo>
                            <a:pt x="30658" y="1235720"/>
                            <a:pt x="27366" y="1218438"/>
                            <a:pt x="24074" y="1201156"/>
                          </a:cubicBezTo>
                          <a:lnTo>
                            <a:pt x="19502" y="1174090"/>
                          </a:lnTo>
                          <a:lnTo>
                            <a:pt x="17308" y="1160465"/>
                          </a:lnTo>
                          <a:lnTo>
                            <a:pt x="15479" y="1147115"/>
                          </a:lnTo>
                          <a:lnTo>
                            <a:pt x="12004" y="1120140"/>
                          </a:lnTo>
                          <a:lnTo>
                            <a:pt x="9261" y="1093440"/>
                          </a:lnTo>
                          <a:cubicBezTo>
                            <a:pt x="7250" y="1075609"/>
                            <a:pt x="6335" y="1057961"/>
                            <a:pt x="4872" y="1040222"/>
                          </a:cubicBezTo>
                          <a:cubicBezTo>
                            <a:pt x="209" y="969264"/>
                            <a:pt x="-431" y="899221"/>
                            <a:pt x="209" y="829361"/>
                          </a:cubicBezTo>
                          <a:cubicBezTo>
                            <a:pt x="1032" y="759501"/>
                            <a:pt x="3318" y="689823"/>
                            <a:pt x="7250" y="620420"/>
                          </a:cubicBezTo>
                          <a:cubicBezTo>
                            <a:pt x="11273" y="551109"/>
                            <a:pt x="16394" y="481980"/>
                            <a:pt x="22337" y="412852"/>
                          </a:cubicBezTo>
                          <a:cubicBezTo>
                            <a:pt x="28189" y="343814"/>
                            <a:pt x="35870" y="275052"/>
                            <a:pt x="43643" y="206289"/>
                          </a:cubicBezTo>
                          <a:cubicBezTo>
                            <a:pt x="47483" y="171724"/>
                            <a:pt x="51781" y="137434"/>
                            <a:pt x="56353" y="103144"/>
                          </a:cubicBezTo>
                          <a:cubicBezTo>
                            <a:pt x="60925" y="68763"/>
                            <a:pt x="65497" y="34656"/>
                            <a:pt x="70892" y="0"/>
                          </a:cubicBezTo>
                          <a:lnTo>
                            <a:pt x="133071" y="8047"/>
                          </a:lnTo>
                          <a:lnTo>
                            <a:pt x="171933" y="13076"/>
                          </a:lnTo>
                          <a:lnTo>
                            <a:pt x="162332" y="114849"/>
                          </a:lnTo>
                          <a:lnTo>
                            <a:pt x="153462" y="217170"/>
                          </a:lnTo>
                          <a:cubicBezTo>
                            <a:pt x="147701" y="285384"/>
                            <a:pt x="142946" y="353598"/>
                            <a:pt x="138374" y="421721"/>
                          </a:cubicBezTo>
                          <a:cubicBezTo>
                            <a:pt x="133802" y="490027"/>
                            <a:pt x="130145" y="558058"/>
                            <a:pt x="127585" y="626181"/>
                          </a:cubicBezTo>
                          <a:cubicBezTo>
                            <a:pt x="125024" y="694304"/>
                            <a:pt x="122921" y="762335"/>
                            <a:pt x="122830" y="830092"/>
                          </a:cubicBezTo>
                          <a:cubicBezTo>
                            <a:pt x="122738" y="897849"/>
                            <a:pt x="124293" y="965424"/>
                            <a:pt x="128865" y="1031809"/>
                          </a:cubicBezTo>
                          <a:cubicBezTo>
                            <a:pt x="130236" y="1048360"/>
                            <a:pt x="131059" y="1065185"/>
                            <a:pt x="132888" y="1081461"/>
                          </a:cubicBezTo>
                          <a:lnTo>
                            <a:pt x="135357" y="1106150"/>
                          </a:lnTo>
                          <a:lnTo>
                            <a:pt x="138557" y="1130381"/>
                          </a:lnTo>
                          <a:lnTo>
                            <a:pt x="140020" y="1142543"/>
                          </a:lnTo>
                          <a:lnTo>
                            <a:pt x="141941" y="1154430"/>
                          </a:lnTo>
                          <a:lnTo>
                            <a:pt x="145964" y="1178296"/>
                          </a:lnTo>
                          <a:cubicBezTo>
                            <a:pt x="149164" y="1194847"/>
                            <a:pt x="152182" y="1211306"/>
                            <a:pt x="155657" y="1227582"/>
                          </a:cubicBezTo>
                          <a:close/>
                        </a:path>
                      </a:pathLst>
                    </a:custGeom>
                    <a:solidFill>
                      <a:srgbClr val="B3B3B3"/>
                    </a:solidFill>
                    <a:ln w="9144"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BE2A5BD9-18D5-4D23-9712-B9663A7D16F5}"/>
                        </a:ext>
                      </a:extLst>
                    </p:cNvPr>
                    <p:cNvSpPr/>
                    <p:nvPr/>
                  </p:nvSpPr>
                  <p:spPr>
                    <a:xfrm>
                      <a:off x="4808890" y="2875097"/>
                      <a:ext cx="802660" cy="1082657"/>
                    </a:xfrm>
                    <a:custGeom>
                      <a:avLst/>
                      <a:gdLst>
                        <a:gd name="connsiteX0" fmla="*/ 802660 w 802660"/>
                        <a:gd name="connsiteY0" fmla="*/ 732252 h 1082657"/>
                        <a:gd name="connsiteX1" fmla="*/ 802477 w 802660"/>
                        <a:gd name="connsiteY1" fmla="*/ 746974 h 1082657"/>
                        <a:gd name="connsiteX2" fmla="*/ 802295 w 802660"/>
                        <a:gd name="connsiteY2" fmla="*/ 761512 h 1082657"/>
                        <a:gd name="connsiteX3" fmla="*/ 801655 w 802660"/>
                        <a:gd name="connsiteY3" fmla="*/ 769834 h 1082657"/>
                        <a:gd name="connsiteX4" fmla="*/ 800649 w 802660"/>
                        <a:gd name="connsiteY4" fmla="*/ 778429 h 1082657"/>
                        <a:gd name="connsiteX5" fmla="*/ 785195 w 802660"/>
                        <a:gd name="connsiteY5" fmla="*/ 838505 h 1082657"/>
                        <a:gd name="connsiteX6" fmla="*/ 728960 w 802660"/>
                        <a:gd name="connsiteY6" fmla="*/ 942929 h 1082657"/>
                        <a:gd name="connsiteX7" fmla="*/ 653705 w 802660"/>
                        <a:gd name="connsiteY7" fmla="*/ 1017453 h 1082657"/>
                        <a:gd name="connsiteX8" fmla="*/ 641086 w 802660"/>
                        <a:gd name="connsiteY8" fmla="*/ 1026231 h 1082657"/>
                        <a:gd name="connsiteX9" fmla="*/ 528066 w 802660"/>
                        <a:gd name="connsiteY9" fmla="*/ 1073780 h 1082657"/>
                        <a:gd name="connsiteX10" fmla="*/ 408737 w 802660"/>
                        <a:gd name="connsiteY10" fmla="*/ 1081187 h 1082657"/>
                        <a:gd name="connsiteX11" fmla="*/ 295717 w 802660"/>
                        <a:gd name="connsiteY11" fmla="*/ 1059515 h 1082657"/>
                        <a:gd name="connsiteX12" fmla="*/ 268925 w 802660"/>
                        <a:gd name="connsiteY12" fmla="*/ 1050829 h 1082657"/>
                        <a:gd name="connsiteX13" fmla="*/ 243322 w 802660"/>
                        <a:gd name="connsiteY13" fmla="*/ 1041593 h 1082657"/>
                        <a:gd name="connsiteX14" fmla="*/ 218176 w 802660"/>
                        <a:gd name="connsiteY14" fmla="*/ 1031992 h 1082657"/>
                        <a:gd name="connsiteX15" fmla="*/ 193030 w 802660"/>
                        <a:gd name="connsiteY15" fmla="*/ 1021751 h 1082657"/>
                        <a:gd name="connsiteX16" fmla="*/ 145298 w 802660"/>
                        <a:gd name="connsiteY16" fmla="*/ 1000262 h 1082657"/>
                        <a:gd name="connsiteX17" fmla="*/ 40874 w 802660"/>
                        <a:gd name="connsiteY17" fmla="*/ 941009 h 1082657"/>
                        <a:gd name="connsiteX18" fmla="*/ 274 w 802660"/>
                        <a:gd name="connsiteY18" fmla="*/ 911657 h 1082657"/>
                        <a:gd name="connsiteX19" fmla="*/ 0 w 802660"/>
                        <a:gd name="connsiteY19" fmla="*/ 911474 h 1082657"/>
                        <a:gd name="connsiteX20" fmla="*/ 10150 w 802660"/>
                        <a:gd name="connsiteY20" fmla="*/ 877915 h 1082657"/>
                        <a:gd name="connsiteX21" fmla="*/ 63277 w 802660"/>
                        <a:gd name="connsiteY21" fmla="*/ 806775 h 1082657"/>
                        <a:gd name="connsiteX22" fmla="*/ 75895 w 802660"/>
                        <a:gd name="connsiteY22" fmla="*/ 817474 h 1082657"/>
                        <a:gd name="connsiteX23" fmla="*/ 96012 w 802660"/>
                        <a:gd name="connsiteY23" fmla="*/ 832927 h 1082657"/>
                        <a:gd name="connsiteX24" fmla="*/ 96103 w 802660"/>
                        <a:gd name="connsiteY24" fmla="*/ 833018 h 1082657"/>
                        <a:gd name="connsiteX25" fmla="*/ 191933 w 802660"/>
                        <a:gd name="connsiteY25" fmla="*/ 890992 h 1082657"/>
                        <a:gd name="connsiteX26" fmla="*/ 239481 w 802660"/>
                        <a:gd name="connsiteY26" fmla="*/ 913394 h 1082657"/>
                        <a:gd name="connsiteX27" fmla="*/ 262067 w 802660"/>
                        <a:gd name="connsiteY27" fmla="*/ 922904 h 1082657"/>
                        <a:gd name="connsiteX28" fmla="*/ 284927 w 802660"/>
                        <a:gd name="connsiteY28" fmla="*/ 932048 h 1082657"/>
                        <a:gd name="connsiteX29" fmla="*/ 307787 w 802660"/>
                        <a:gd name="connsiteY29" fmla="*/ 940552 h 1082657"/>
                        <a:gd name="connsiteX30" fmla="*/ 330007 w 802660"/>
                        <a:gd name="connsiteY30" fmla="*/ 948142 h 1082657"/>
                        <a:gd name="connsiteX31" fmla="*/ 418887 w 802660"/>
                        <a:gd name="connsiteY31" fmla="*/ 967435 h 1082657"/>
                        <a:gd name="connsiteX32" fmla="*/ 504840 w 802660"/>
                        <a:gd name="connsiteY32" fmla="*/ 964326 h 1082657"/>
                        <a:gd name="connsiteX33" fmla="*/ 581833 w 802660"/>
                        <a:gd name="connsiteY33" fmla="*/ 934242 h 1082657"/>
                        <a:gd name="connsiteX34" fmla="*/ 615300 w 802660"/>
                        <a:gd name="connsiteY34" fmla="*/ 909005 h 1082657"/>
                        <a:gd name="connsiteX35" fmla="*/ 644561 w 802660"/>
                        <a:gd name="connsiteY35" fmla="*/ 877824 h 1082657"/>
                        <a:gd name="connsiteX36" fmla="*/ 687995 w 802660"/>
                        <a:gd name="connsiteY36" fmla="*/ 802386 h 1082657"/>
                        <a:gd name="connsiteX37" fmla="*/ 699516 w 802660"/>
                        <a:gd name="connsiteY37" fmla="*/ 763067 h 1082657"/>
                        <a:gd name="connsiteX38" fmla="*/ 700156 w 802660"/>
                        <a:gd name="connsiteY38" fmla="*/ 758861 h 1082657"/>
                        <a:gd name="connsiteX39" fmla="*/ 700613 w 802660"/>
                        <a:gd name="connsiteY39" fmla="*/ 754289 h 1082657"/>
                        <a:gd name="connsiteX40" fmla="*/ 701162 w 802660"/>
                        <a:gd name="connsiteY40" fmla="*/ 743041 h 1082657"/>
                        <a:gd name="connsiteX41" fmla="*/ 701802 w 802660"/>
                        <a:gd name="connsiteY41" fmla="*/ 731977 h 1082657"/>
                        <a:gd name="connsiteX42" fmla="*/ 701893 w 802660"/>
                        <a:gd name="connsiteY42" fmla="*/ 719816 h 1082657"/>
                        <a:gd name="connsiteX43" fmla="*/ 701802 w 802660"/>
                        <a:gd name="connsiteY43" fmla="*/ 695218 h 1082657"/>
                        <a:gd name="connsiteX44" fmla="*/ 701162 w 802660"/>
                        <a:gd name="connsiteY44" fmla="*/ 670072 h 1082657"/>
                        <a:gd name="connsiteX45" fmla="*/ 700705 w 802660"/>
                        <a:gd name="connsiteY45" fmla="*/ 644743 h 1082657"/>
                        <a:gd name="connsiteX46" fmla="*/ 699699 w 802660"/>
                        <a:gd name="connsiteY46" fmla="*/ 619323 h 1082657"/>
                        <a:gd name="connsiteX47" fmla="*/ 692475 w 802660"/>
                        <a:gd name="connsiteY47" fmla="*/ 444398 h 1082657"/>
                        <a:gd name="connsiteX48" fmla="*/ 682234 w 802660"/>
                        <a:gd name="connsiteY48" fmla="*/ 606156 h 1082657"/>
                        <a:gd name="connsiteX49" fmla="*/ 682417 w 802660"/>
                        <a:gd name="connsiteY49" fmla="*/ 610179 h 1082657"/>
                        <a:gd name="connsiteX50" fmla="*/ 613014 w 802660"/>
                        <a:gd name="connsiteY50" fmla="*/ 482986 h 1082657"/>
                        <a:gd name="connsiteX51" fmla="*/ 616397 w 802660"/>
                        <a:gd name="connsiteY51" fmla="*/ 463326 h 1082657"/>
                        <a:gd name="connsiteX52" fmla="*/ 630570 w 802660"/>
                        <a:gd name="connsiteY52" fmla="*/ 418247 h 1082657"/>
                        <a:gd name="connsiteX53" fmla="*/ 669158 w 802660"/>
                        <a:gd name="connsiteY53" fmla="*/ 290871 h 1082657"/>
                        <a:gd name="connsiteX54" fmla="*/ 674919 w 802660"/>
                        <a:gd name="connsiteY54" fmla="*/ 257586 h 1082657"/>
                        <a:gd name="connsiteX55" fmla="*/ 684246 w 802660"/>
                        <a:gd name="connsiteY55" fmla="*/ 179131 h 1082657"/>
                        <a:gd name="connsiteX56" fmla="*/ 683697 w 802660"/>
                        <a:gd name="connsiteY56" fmla="*/ 139355 h 1082657"/>
                        <a:gd name="connsiteX57" fmla="*/ 683605 w 802660"/>
                        <a:gd name="connsiteY57" fmla="*/ 139355 h 1082657"/>
                        <a:gd name="connsiteX58" fmla="*/ 684520 w 802660"/>
                        <a:gd name="connsiteY58" fmla="*/ 0 h 1082657"/>
                        <a:gd name="connsiteX59" fmla="*/ 693390 w 802660"/>
                        <a:gd name="connsiteY59" fmla="*/ 33376 h 1082657"/>
                        <a:gd name="connsiteX60" fmla="*/ 731611 w 802660"/>
                        <a:gd name="connsiteY60" fmla="*/ 202540 h 1082657"/>
                        <a:gd name="connsiteX61" fmla="*/ 735543 w 802660"/>
                        <a:gd name="connsiteY61" fmla="*/ 222839 h 1082657"/>
                        <a:gd name="connsiteX62" fmla="*/ 767822 w 802660"/>
                        <a:gd name="connsiteY62" fmla="*/ 406725 h 1082657"/>
                        <a:gd name="connsiteX63" fmla="*/ 794522 w 802660"/>
                        <a:gd name="connsiteY63" fmla="*/ 612922 h 1082657"/>
                        <a:gd name="connsiteX64" fmla="*/ 797083 w 802660"/>
                        <a:gd name="connsiteY64" fmla="*/ 638983 h 1082657"/>
                        <a:gd name="connsiteX65" fmla="*/ 799186 w 802660"/>
                        <a:gd name="connsiteY65" fmla="*/ 665226 h 1082657"/>
                        <a:gd name="connsiteX66" fmla="*/ 801014 w 802660"/>
                        <a:gd name="connsiteY66" fmla="*/ 691561 h 1082657"/>
                        <a:gd name="connsiteX67" fmla="*/ 802203 w 802660"/>
                        <a:gd name="connsiteY67" fmla="*/ 718627 h 1082657"/>
                        <a:gd name="connsiteX68" fmla="*/ 802660 w 802660"/>
                        <a:gd name="connsiteY68" fmla="*/ 732252 h 108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02660" h="1082657">
                          <a:moveTo>
                            <a:pt x="802660" y="732252"/>
                          </a:moveTo>
                          <a:lnTo>
                            <a:pt x="802477" y="746974"/>
                          </a:lnTo>
                          <a:lnTo>
                            <a:pt x="802295" y="761512"/>
                          </a:lnTo>
                          <a:cubicBezTo>
                            <a:pt x="802295" y="763798"/>
                            <a:pt x="801929" y="766907"/>
                            <a:pt x="801655" y="769834"/>
                          </a:cubicBezTo>
                          <a:cubicBezTo>
                            <a:pt x="801289" y="772668"/>
                            <a:pt x="801197" y="775777"/>
                            <a:pt x="800649" y="778429"/>
                          </a:cubicBezTo>
                          <a:cubicBezTo>
                            <a:pt x="797357" y="800283"/>
                            <a:pt x="791962" y="819577"/>
                            <a:pt x="785195" y="838505"/>
                          </a:cubicBezTo>
                          <a:cubicBezTo>
                            <a:pt x="771662" y="875995"/>
                            <a:pt x="753100" y="911017"/>
                            <a:pt x="728960" y="942929"/>
                          </a:cubicBezTo>
                          <a:cubicBezTo>
                            <a:pt x="708111" y="970910"/>
                            <a:pt x="682691" y="996239"/>
                            <a:pt x="653705" y="1017453"/>
                          </a:cubicBezTo>
                          <a:cubicBezTo>
                            <a:pt x="649498" y="1020470"/>
                            <a:pt x="645384" y="1023305"/>
                            <a:pt x="641086" y="1026231"/>
                          </a:cubicBezTo>
                          <a:cubicBezTo>
                            <a:pt x="606796" y="1048726"/>
                            <a:pt x="568025" y="1065367"/>
                            <a:pt x="528066" y="1073780"/>
                          </a:cubicBezTo>
                          <a:cubicBezTo>
                            <a:pt x="488198" y="1082558"/>
                            <a:pt x="447690" y="1084387"/>
                            <a:pt x="408737" y="1081187"/>
                          </a:cubicBezTo>
                          <a:cubicBezTo>
                            <a:pt x="369601" y="1078078"/>
                            <a:pt x="331927" y="1070123"/>
                            <a:pt x="295717" y="1059515"/>
                          </a:cubicBezTo>
                          <a:lnTo>
                            <a:pt x="268925" y="1050829"/>
                          </a:lnTo>
                          <a:cubicBezTo>
                            <a:pt x="259873" y="1047902"/>
                            <a:pt x="251917" y="1044611"/>
                            <a:pt x="243322" y="1041593"/>
                          </a:cubicBezTo>
                          <a:cubicBezTo>
                            <a:pt x="234909" y="1038484"/>
                            <a:pt x="226497" y="1035375"/>
                            <a:pt x="218176" y="1031992"/>
                          </a:cubicBezTo>
                          <a:cubicBezTo>
                            <a:pt x="209855" y="1028517"/>
                            <a:pt x="201351" y="1025408"/>
                            <a:pt x="193030" y="1021751"/>
                          </a:cubicBezTo>
                          <a:cubicBezTo>
                            <a:pt x="177028" y="1014984"/>
                            <a:pt x="161117" y="1007852"/>
                            <a:pt x="145298" y="1000262"/>
                          </a:cubicBezTo>
                          <a:cubicBezTo>
                            <a:pt x="109637" y="983254"/>
                            <a:pt x="74524" y="963778"/>
                            <a:pt x="40874" y="941009"/>
                          </a:cubicBezTo>
                          <a:cubicBezTo>
                            <a:pt x="27158" y="931774"/>
                            <a:pt x="13533" y="922081"/>
                            <a:pt x="274" y="911657"/>
                          </a:cubicBezTo>
                          <a:cubicBezTo>
                            <a:pt x="183" y="911566"/>
                            <a:pt x="91" y="911474"/>
                            <a:pt x="0" y="911474"/>
                          </a:cubicBezTo>
                          <a:cubicBezTo>
                            <a:pt x="2195" y="900318"/>
                            <a:pt x="5578" y="889071"/>
                            <a:pt x="10150" y="877915"/>
                          </a:cubicBezTo>
                          <a:cubicBezTo>
                            <a:pt x="22677" y="847466"/>
                            <a:pt x="41788" y="822869"/>
                            <a:pt x="63277" y="806775"/>
                          </a:cubicBezTo>
                          <a:cubicBezTo>
                            <a:pt x="67391" y="810433"/>
                            <a:pt x="71598" y="813999"/>
                            <a:pt x="75895" y="817474"/>
                          </a:cubicBezTo>
                          <a:cubicBezTo>
                            <a:pt x="82387" y="822777"/>
                            <a:pt x="89154" y="827898"/>
                            <a:pt x="96012" y="832927"/>
                          </a:cubicBezTo>
                          <a:lnTo>
                            <a:pt x="96103" y="833018"/>
                          </a:lnTo>
                          <a:cubicBezTo>
                            <a:pt x="125639" y="854781"/>
                            <a:pt x="157917" y="873984"/>
                            <a:pt x="191933" y="890992"/>
                          </a:cubicBezTo>
                          <a:cubicBezTo>
                            <a:pt x="207477" y="898947"/>
                            <a:pt x="223297" y="906353"/>
                            <a:pt x="239481" y="913394"/>
                          </a:cubicBezTo>
                          <a:cubicBezTo>
                            <a:pt x="246797" y="916777"/>
                            <a:pt x="254478" y="919704"/>
                            <a:pt x="262067" y="922904"/>
                          </a:cubicBezTo>
                          <a:cubicBezTo>
                            <a:pt x="269565" y="926013"/>
                            <a:pt x="277246" y="929122"/>
                            <a:pt x="284927" y="932048"/>
                          </a:cubicBezTo>
                          <a:cubicBezTo>
                            <a:pt x="292517" y="934883"/>
                            <a:pt x="300472" y="938174"/>
                            <a:pt x="307787" y="940552"/>
                          </a:cubicBezTo>
                          <a:lnTo>
                            <a:pt x="330007" y="948142"/>
                          </a:lnTo>
                          <a:cubicBezTo>
                            <a:pt x="359542" y="957560"/>
                            <a:pt x="389443" y="964418"/>
                            <a:pt x="418887" y="967435"/>
                          </a:cubicBezTo>
                          <a:cubicBezTo>
                            <a:pt x="448330" y="970453"/>
                            <a:pt x="477317" y="969630"/>
                            <a:pt x="504840" y="964326"/>
                          </a:cubicBezTo>
                          <a:cubicBezTo>
                            <a:pt x="532455" y="959114"/>
                            <a:pt x="558058" y="948507"/>
                            <a:pt x="581833" y="934242"/>
                          </a:cubicBezTo>
                          <a:cubicBezTo>
                            <a:pt x="593537" y="926744"/>
                            <a:pt x="604967" y="918698"/>
                            <a:pt x="615300" y="909005"/>
                          </a:cubicBezTo>
                          <a:cubicBezTo>
                            <a:pt x="625724" y="899495"/>
                            <a:pt x="635691" y="889163"/>
                            <a:pt x="644561" y="877824"/>
                          </a:cubicBezTo>
                          <a:cubicBezTo>
                            <a:pt x="662666" y="855421"/>
                            <a:pt x="677388" y="829270"/>
                            <a:pt x="687995" y="802386"/>
                          </a:cubicBezTo>
                          <a:cubicBezTo>
                            <a:pt x="693207" y="789036"/>
                            <a:pt x="697413" y="775228"/>
                            <a:pt x="699516" y="763067"/>
                          </a:cubicBezTo>
                          <a:cubicBezTo>
                            <a:pt x="699882" y="761512"/>
                            <a:pt x="699973" y="760232"/>
                            <a:pt x="700156" y="758861"/>
                          </a:cubicBezTo>
                          <a:cubicBezTo>
                            <a:pt x="700339" y="757489"/>
                            <a:pt x="700613" y="756392"/>
                            <a:pt x="700613" y="754289"/>
                          </a:cubicBezTo>
                          <a:lnTo>
                            <a:pt x="701162" y="743041"/>
                          </a:lnTo>
                          <a:lnTo>
                            <a:pt x="701802" y="731977"/>
                          </a:lnTo>
                          <a:cubicBezTo>
                            <a:pt x="701985" y="728228"/>
                            <a:pt x="701893" y="723839"/>
                            <a:pt x="701893" y="719816"/>
                          </a:cubicBezTo>
                          <a:lnTo>
                            <a:pt x="701802" y="695218"/>
                          </a:lnTo>
                          <a:cubicBezTo>
                            <a:pt x="701711" y="686897"/>
                            <a:pt x="701345" y="678485"/>
                            <a:pt x="701162" y="670072"/>
                          </a:cubicBezTo>
                          <a:lnTo>
                            <a:pt x="700705" y="644743"/>
                          </a:lnTo>
                          <a:lnTo>
                            <a:pt x="699699" y="619323"/>
                          </a:lnTo>
                          <a:lnTo>
                            <a:pt x="692475" y="444398"/>
                          </a:lnTo>
                          <a:cubicBezTo>
                            <a:pt x="664129" y="488930"/>
                            <a:pt x="636240" y="556230"/>
                            <a:pt x="682234" y="606156"/>
                          </a:cubicBezTo>
                          <a:cubicBezTo>
                            <a:pt x="684246" y="608350"/>
                            <a:pt x="684154" y="609722"/>
                            <a:pt x="682417" y="610179"/>
                          </a:cubicBezTo>
                          <a:cubicBezTo>
                            <a:pt x="671810" y="613105"/>
                            <a:pt x="601035" y="580004"/>
                            <a:pt x="613014" y="482986"/>
                          </a:cubicBezTo>
                          <a:cubicBezTo>
                            <a:pt x="613745" y="476677"/>
                            <a:pt x="614843" y="470184"/>
                            <a:pt x="616397" y="463326"/>
                          </a:cubicBezTo>
                          <a:cubicBezTo>
                            <a:pt x="619415" y="449428"/>
                            <a:pt x="623987" y="434431"/>
                            <a:pt x="630570" y="418247"/>
                          </a:cubicBezTo>
                          <a:cubicBezTo>
                            <a:pt x="647212" y="377007"/>
                            <a:pt x="660837" y="334579"/>
                            <a:pt x="669158" y="290871"/>
                          </a:cubicBezTo>
                          <a:cubicBezTo>
                            <a:pt x="671261" y="279624"/>
                            <a:pt x="673181" y="268468"/>
                            <a:pt x="674919" y="257586"/>
                          </a:cubicBezTo>
                          <a:cubicBezTo>
                            <a:pt x="679216" y="230063"/>
                            <a:pt x="682234" y="203820"/>
                            <a:pt x="684246" y="179131"/>
                          </a:cubicBezTo>
                          <a:cubicBezTo>
                            <a:pt x="684063" y="165872"/>
                            <a:pt x="683788" y="152613"/>
                            <a:pt x="683697" y="139355"/>
                          </a:cubicBezTo>
                          <a:lnTo>
                            <a:pt x="683605" y="139355"/>
                          </a:lnTo>
                          <a:cubicBezTo>
                            <a:pt x="683148" y="93086"/>
                            <a:pt x="683240" y="46726"/>
                            <a:pt x="684520" y="0"/>
                          </a:cubicBezTo>
                          <a:cubicBezTo>
                            <a:pt x="687537" y="11156"/>
                            <a:pt x="690555" y="22220"/>
                            <a:pt x="693390" y="33376"/>
                          </a:cubicBezTo>
                          <a:cubicBezTo>
                            <a:pt x="707837" y="89428"/>
                            <a:pt x="720090" y="145847"/>
                            <a:pt x="731611" y="202540"/>
                          </a:cubicBezTo>
                          <a:cubicBezTo>
                            <a:pt x="732983" y="209306"/>
                            <a:pt x="734263" y="216073"/>
                            <a:pt x="735543" y="222839"/>
                          </a:cubicBezTo>
                          <a:cubicBezTo>
                            <a:pt x="747522" y="283921"/>
                            <a:pt x="758312" y="345277"/>
                            <a:pt x="767822" y="406725"/>
                          </a:cubicBezTo>
                          <a:cubicBezTo>
                            <a:pt x="778520" y="475031"/>
                            <a:pt x="787664" y="543611"/>
                            <a:pt x="794522" y="612922"/>
                          </a:cubicBezTo>
                          <a:lnTo>
                            <a:pt x="797083" y="638983"/>
                          </a:lnTo>
                          <a:lnTo>
                            <a:pt x="799186" y="665226"/>
                          </a:lnTo>
                          <a:cubicBezTo>
                            <a:pt x="799826" y="674004"/>
                            <a:pt x="800557" y="682782"/>
                            <a:pt x="801014" y="691561"/>
                          </a:cubicBezTo>
                          <a:lnTo>
                            <a:pt x="802203" y="718627"/>
                          </a:lnTo>
                          <a:cubicBezTo>
                            <a:pt x="802295" y="723199"/>
                            <a:pt x="802660" y="727405"/>
                            <a:pt x="802660" y="732252"/>
                          </a:cubicBezTo>
                          <a:close/>
                        </a:path>
                      </a:pathLst>
                    </a:custGeom>
                    <a:solidFill>
                      <a:srgbClr val="B3B3B3"/>
                    </a:solidFill>
                    <a:ln w="9144"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579054B-14B3-4D65-8401-FCCC4668052C}"/>
                        </a:ext>
                      </a:extLst>
                    </p:cNvPr>
                    <p:cNvSpPr/>
                    <p:nvPr/>
                  </p:nvSpPr>
                  <p:spPr>
                    <a:xfrm>
                      <a:off x="4559233" y="2144582"/>
                      <a:ext cx="333324" cy="1698498"/>
                    </a:xfrm>
                    <a:custGeom>
                      <a:avLst/>
                      <a:gdLst>
                        <a:gd name="connsiteX0" fmla="*/ 70892 w 333324"/>
                        <a:gd name="connsiteY0" fmla="*/ 0 h 1698498"/>
                        <a:gd name="connsiteX1" fmla="*/ 56353 w 333324"/>
                        <a:gd name="connsiteY1" fmla="*/ 103144 h 1698498"/>
                        <a:gd name="connsiteX2" fmla="*/ 43551 w 333324"/>
                        <a:gd name="connsiteY2" fmla="*/ 206289 h 1698498"/>
                        <a:gd name="connsiteX3" fmla="*/ 22337 w 333324"/>
                        <a:gd name="connsiteY3" fmla="*/ 412943 h 1698498"/>
                        <a:gd name="connsiteX4" fmla="*/ 7250 w 333324"/>
                        <a:gd name="connsiteY4" fmla="*/ 620512 h 1698498"/>
                        <a:gd name="connsiteX5" fmla="*/ 209 w 333324"/>
                        <a:gd name="connsiteY5" fmla="*/ 829452 h 1698498"/>
                        <a:gd name="connsiteX6" fmla="*/ 4872 w 333324"/>
                        <a:gd name="connsiteY6" fmla="*/ 1040222 h 1698498"/>
                        <a:gd name="connsiteX7" fmla="*/ 9353 w 333324"/>
                        <a:gd name="connsiteY7" fmla="*/ 1093440 h 1698498"/>
                        <a:gd name="connsiteX8" fmla="*/ 12096 w 333324"/>
                        <a:gd name="connsiteY8" fmla="*/ 1120232 h 1698498"/>
                        <a:gd name="connsiteX9" fmla="*/ 15571 w 333324"/>
                        <a:gd name="connsiteY9" fmla="*/ 1147206 h 1698498"/>
                        <a:gd name="connsiteX10" fmla="*/ 17399 w 333324"/>
                        <a:gd name="connsiteY10" fmla="*/ 1160648 h 1698498"/>
                        <a:gd name="connsiteX11" fmla="*/ 19594 w 333324"/>
                        <a:gd name="connsiteY11" fmla="*/ 1174273 h 1698498"/>
                        <a:gd name="connsiteX12" fmla="*/ 24166 w 333324"/>
                        <a:gd name="connsiteY12" fmla="*/ 1201339 h 1698498"/>
                        <a:gd name="connsiteX13" fmla="*/ 34499 w 333324"/>
                        <a:gd name="connsiteY13" fmla="*/ 1253368 h 1698498"/>
                        <a:gd name="connsiteX14" fmla="*/ 61473 w 333324"/>
                        <a:gd name="connsiteY14" fmla="*/ 1358890 h 1698498"/>
                        <a:gd name="connsiteX15" fmla="*/ 103444 w 333324"/>
                        <a:gd name="connsiteY15" fmla="*/ 1464229 h 1698498"/>
                        <a:gd name="connsiteX16" fmla="*/ 167178 w 333324"/>
                        <a:gd name="connsiteY16" fmla="*/ 1561521 h 1698498"/>
                        <a:gd name="connsiteX17" fmla="*/ 250023 w 333324"/>
                        <a:gd name="connsiteY17" fmla="*/ 1642354 h 1698498"/>
                        <a:gd name="connsiteX18" fmla="*/ 290622 w 333324"/>
                        <a:gd name="connsiteY18" fmla="*/ 1671798 h 1698498"/>
                        <a:gd name="connsiteX19" fmla="*/ 333325 w 333324"/>
                        <a:gd name="connsiteY19" fmla="*/ 1698498 h 1698498"/>
                        <a:gd name="connsiteX20" fmla="*/ 132980 w 333324"/>
                        <a:gd name="connsiteY20" fmla="*/ 8047 h 1698498"/>
                        <a:gd name="connsiteX21" fmla="*/ 70892 w 333324"/>
                        <a:gd name="connsiteY21" fmla="*/ 0 h 1698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3324" h="1698498">
                          <a:moveTo>
                            <a:pt x="70892" y="0"/>
                          </a:moveTo>
                          <a:cubicBezTo>
                            <a:pt x="65497" y="34656"/>
                            <a:pt x="60925" y="68763"/>
                            <a:pt x="56353" y="103144"/>
                          </a:cubicBezTo>
                          <a:cubicBezTo>
                            <a:pt x="51781" y="137526"/>
                            <a:pt x="47483" y="171816"/>
                            <a:pt x="43551" y="206289"/>
                          </a:cubicBezTo>
                          <a:cubicBezTo>
                            <a:pt x="35779" y="275052"/>
                            <a:pt x="28189" y="343814"/>
                            <a:pt x="22337" y="412943"/>
                          </a:cubicBezTo>
                          <a:cubicBezTo>
                            <a:pt x="16394" y="481980"/>
                            <a:pt x="11273" y="551200"/>
                            <a:pt x="7250" y="620512"/>
                          </a:cubicBezTo>
                          <a:cubicBezTo>
                            <a:pt x="3318" y="689915"/>
                            <a:pt x="1032" y="759501"/>
                            <a:pt x="209" y="829452"/>
                          </a:cubicBezTo>
                          <a:cubicBezTo>
                            <a:pt x="-431" y="899221"/>
                            <a:pt x="209" y="969356"/>
                            <a:pt x="4872" y="1040222"/>
                          </a:cubicBezTo>
                          <a:cubicBezTo>
                            <a:pt x="6335" y="1057961"/>
                            <a:pt x="7250" y="1075609"/>
                            <a:pt x="9353" y="1093440"/>
                          </a:cubicBezTo>
                          <a:lnTo>
                            <a:pt x="12096" y="1120232"/>
                          </a:lnTo>
                          <a:lnTo>
                            <a:pt x="15571" y="1147206"/>
                          </a:lnTo>
                          <a:lnTo>
                            <a:pt x="17399" y="1160648"/>
                          </a:lnTo>
                          <a:lnTo>
                            <a:pt x="19594" y="1174273"/>
                          </a:lnTo>
                          <a:lnTo>
                            <a:pt x="24166" y="1201339"/>
                          </a:lnTo>
                          <a:cubicBezTo>
                            <a:pt x="27458" y="1218621"/>
                            <a:pt x="30750" y="1235903"/>
                            <a:pt x="34499" y="1253368"/>
                          </a:cubicBezTo>
                          <a:cubicBezTo>
                            <a:pt x="41997" y="1288207"/>
                            <a:pt x="50409" y="1323503"/>
                            <a:pt x="61473" y="1358890"/>
                          </a:cubicBezTo>
                          <a:cubicBezTo>
                            <a:pt x="72629" y="1394186"/>
                            <a:pt x="85888" y="1429756"/>
                            <a:pt x="103444" y="1464229"/>
                          </a:cubicBezTo>
                          <a:cubicBezTo>
                            <a:pt x="120909" y="1498427"/>
                            <a:pt x="142215" y="1531620"/>
                            <a:pt x="167178" y="1561521"/>
                          </a:cubicBezTo>
                          <a:cubicBezTo>
                            <a:pt x="192050" y="1591605"/>
                            <a:pt x="220122" y="1618671"/>
                            <a:pt x="250023" y="1642354"/>
                          </a:cubicBezTo>
                          <a:cubicBezTo>
                            <a:pt x="263282" y="1652778"/>
                            <a:pt x="276815" y="1662562"/>
                            <a:pt x="290622" y="1671798"/>
                          </a:cubicBezTo>
                          <a:lnTo>
                            <a:pt x="333325" y="1698498"/>
                          </a:lnTo>
                          <a:cubicBezTo>
                            <a:pt x="-25943" y="1474470"/>
                            <a:pt x="68789" y="404073"/>
                            <a:pt x="132980" y="8047"/>
                          </a:cubicBezTo>
                          <a:lnTo>
                            <a:pt x="70892" y="0"/>
                          </a:lnTo>
                          <a:close/>
                        </a:path>
                      </a:pathLst>
                    </a:custGeom>
                    <a:solidFill>
                      <a:srgbClr val="808080"/>
                    </a:solidFill>
                    <a:ln w="9144"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4A7D964-9BE9-4373-BD72-FCFB2373F687}"/>
                        </a:ext>
                      </a:extLst>
                    </p:cNvPr>
                    <p:cNvSpPr/>
                    <p:nvPr/>
                  </p:nvSpPr>
                  <p:spPr>
                    <a:xfrm>
                      <a:off x="4833213" y="3319586"/>
                      <a:ext cx="707837" cy="556138"/>
                    </a:xfrm>
                    <a:custGeom>
                      <a:avLst/>
                      <a:gdLst>
                        <a:gd name="connsiteX0" fmla="*/ 0 w 707837"/>
                        <a:gd name="connsiteY0" fmla="*/ 323789 h 556138"/>
                        <a:gd name="connsiteX1" fmla="*/ 336956 w 707837"/>
                        <a:gd name="connsiteY1" fmla="*/ 550835 h 556138"/>
                        <a:gd name="connsiteX2" fmla="*/ 668152 w 707837"/>
                        <a:gd name="connsiteY2" fmla="*/ 0 h 556138"/>
                        <a:gd name="connsiteX3" fmla="*/ 675284 w 707837"/>
                        <a:gd name="connsiteY3" fmla="*/ 174925 h 556138"/>
                        <a:gd name="connsiteX4" fmla="*/ 676290 w 707837"/>
                        <a:gd name="connsiteY4" fmla="*/ 200345 h 556138"/>
                        <a:gd name="connsiteX5" fmla="*/ 676839 w 707837"/>
                        <a:gd name="connsiteY5" fmla="*/ 225674 h 556138"/>
                        <a:gd name="connsiteX6" fmla="*/ 677479 w 707837"/>
                        <a:gd name="connsiteY6" fmla="*/ 250820 h 556138"/>
                        <a:gd name="connsiteX7" fmla="*/ 677570 w 707837"/>
                        <a:gd name="connsiteY7" fmla="*/ 275417 h 556138"/>
                        <a:gd name="connsiteX8" fmla="*/ 677479 w 707837"/>
                        <a:gd name="connsiteY8" fmla="*/ 287579 h 556138"/>
                        <a:gd name="connsiteX9" fmla="*/ 676839 w 707837"/>
                        <a:gd name="connsiteY9" fmla="*/ 298735 h 556138"/>
                        <a:gd name="connsiteX10" fmla="*/ 676290 w 707837"/>
                        <a:gd name="connsiteY10" fmla="*/ 309890 h 556138"/>
                        <a:gd name="connsiteX11" fmla="*/ 675833 w 707837"/>
                        <a:gd name="connsiteY11" fmla="*/ 314462 h 556138"/>
                        <a:gd name="connsiteX12" fmla="*/ 675193 w 707837"/>
                        <a:gd name="connsiteY12" fmla="*/ 318668 h 556138"/>
                        <a:gd name="connsiteX13" fmla="*/ 663671 w 707837"/>
                        <a:gd name="connsiteY13" fmla="*/ 358079 h 556138"/>
                        <a:gd name="connsiteX14" fmla="*/ 620146 w 707837"/>
                        <a:gd name="connsiteY14" fmla="*/ 433517 h 556138"/>
                        <a:gd name="connsiteX15" fmla="*/ 590885 w 707837"/>
                        <a:gd name="connsiteY15" fmla="*/ 464698 h 556138"/>
                        <a:gd name="connsiteX16" fmla="*/ 557418 w 707837"/>
                        <a:gd name="connsiteY16" fmla="*/ 489936 h 556138"/>
                        <a:gd name="connsiteX17" fmla="*/ 480426 w 707837"/>
                        <a:gd name="connsiteY17" fmla="*/ 520019 h 556138"/>
                        <a:gd name="connsiteX18" fmla="*/ 394381 w 707837"/>
                        <a:gd name="connsiteY18" fmla="*/ 523128 h 556138"/>
                        <a:gd name="connsiteX19" fmla="*/ 305501 w 707837"/>
                        <a:gd name="connsiteY19" fmla="*/ 503834 h 556138"/>
                        <a:gd name="connsiteX20" fmla="*/ 283281 w 707837"/>
                        <a:gd name="connsiteY20" fmla="*/ 496245 h 556138"/>
                        <a:gd name="connsiteX21" fmla="*/ 260421 w 707837"/>
                        <a:gd name="connsiteY21" fmla="*/ 487741 h 556138"/>
                        <a:gd name="connsiteX22" fmla="*/ 237561 w 707837"/>
                        <a:gd name="connsiteY22" fmla="*/ 478688 h 556138"/>
                        <a:gd name="connsiteX23" fmla="*/ 214975 w 707837"/>
                        <a:gd name="connsiteY23" fmla="*/ 469087 h 556138"/>
                        <a:gd name="connsiteX24" fmla="*/ 71598 w 707837"/>
                        <a:gd name="connsiteY24" fmla="*/ 388712 h 556138"/>
                        <a:gd name="connsiteX25" fmla="*/ 71506 w 707837"/>
                        <a:gd name="connsiteY25" fmla="*/ 388620 h 556138"/>
                        <a:gd name="connsiteX26" fmla="*/ 51298 w 707837"/>
                        <a:gd name="connsiteY26" fmla="*/ 373167 h 556138"/>
                        <a:gd name="connsiteX27" fmla="*/ 0 w 707837"/>
                        <a:gd name="connsiteY27" fmla="*/ 323789 h 55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7837" h="556138">
                          <a:moveTo>
                            <a:pt x="0" y="323789"/>
                          </a:moveTo>
                          <a:cubicBezTo>
                            <a:pt x="105705" y="485181"/>
                            <a:pt x="259507" y="528706"/>
                            <a:pt x="336956" y="550835"/>
                          </a:cubicBezTo>
                          <a:cubicBezTo>
                            <a:pt x="789036" y="610819"/>
                            <a:pt x="724479" y="145298"/>
                            <a:pt x="668152" y="0"/>
                          </a:cubicBezTo>
                          <a:lnTo>
                            <a:pt x="675284" y="174925"/>
                          </a:lnTo>
                          <a:lnTo>
                            <a:pt x="676290" y="200345"/>
                          </a:lnTo>
                          <a:lnTo>
                            <a:pt x="676839" y="225674"/>
                          </a:lnTo>
                          <a:cubicBezTo>
                            <a:pt x="677022" y="234086"/>
                            <a:pt x="677387" y="242590"/>
                            <a:pt x="677479" y="250820"/>
                          </a:cubicBezTo>
                          <a:lnTo>
                            <a:pt x="677570" y="275417"/>
                          </a:lnTo>
                          <a:cubicBezTo>
                            <a:pt x="677479" y="279441"/>
                            <a:pt x="677662" y="283830"/>
                            <a:pt x="677479" y="287579"/>
                          </a:cubicBezTo>
                          <a:lnTo>
                            <a:pt x="676839" y="298735"/>
                          </a:lnTo>
                          <a:lnTo>
                            <a:pt x="676290" y="309890"/>
                          </a:lnTo>
                          <a:cubicBezTo>
                            <a:pt x="676290" y="311993"/>
                            <a:pt x="676016" y="313090"/>
                            <a:pt x="675833" y="314462"/>
                          </a:cubicBezTo>
                          <a:cubicBezTo>
                            <a:pt x="675650" y="315834"/>
                            <a:pt x="675559" y="317023"/>
                            <a:pt x="675193" y="318668"/>
                          </a:cubicBezTo>
                          <a:cubicBezTo>
                            <a:pt x="673090" y="330830"/>
                            <a:pt x="668884" y="344729"/>
                            <a:pt x="663671" y="358079"/>
                          </a:cubicBezTo>
                          <a:cubicBezTo>
                            <a:pt x="653065" y="384962"/>
                            <a:pt x="638343" y="411114"/>
                            <a:pt x="620146" y="433517"/>
                          </a:cubicBezTo>
                          <a:cubicBezTo>
                            <a:pt x="611276" y="444856"/>
                            <a:pt x="601401" y="455188"/>
                            <a:pt x="590885" y="464698"/>
                          </a:cubicBezTo>
                          <a:cubicBezTo>
                            <a:pt x="580553" y="474391"/>
                            <a:pt x="569123" y="482438"/>
                            <a:pt x="557418" y="489936"/>
                          </a:cubicBezTo>
                          <a:cubicBezTo>
                            <a:pt x="533644" y="504200"/>
                            <a:pt x="508041" y="514807"/>
                            <a:pt x="480426" y="520019"/>
                          </a:cubicBezTo>
                          <a:cubicBezTo>
                            <a:pt x="452902" y="525323"/>
                            <a:pt x="423916" y="526146"/>
                            <a:pt x="394381" y="523128"/>
                          </a:cubicBezTo>
                          <a:cubicBezTo>
                            <a:pt x="364937" y="520111"/>
                            <a:pt x="335128" y="513253"/>
                            <a:pt x="305501" y="503834"/>
                          </a:cubicBezTo>
                          <a:lnTo>
                            <a:pt x="283281" y="496245"/>
                          </a:lnTo>
                          <a:cubicBezTo>
                            <a:pt x="275966" y="493868"/>
                            <a:pt x="268011" y="490576"/>
                            <a:pt x="260421" y="487741"/>
                          </a:cubicBezTo>
                          <a:cubicBezTo>
                            <a:pt x="252740" y="484815"/>
                            <a:pt x="245151" y="481797"/>
                            <a:pt x="237561" y="478688"/>
                          </a:cubicBezTo>
                          <a:cubicBezTo>
                            <a:pt x="229972" y="475396"/>
                            <a:pt x="222291" y="472562"/>
                            <a:pt x="214975" y="469087"/>
                          </a:cubicBezTo>
                          <a:cubicBezTo>
                            <a:pt x="163495" y="446684"/>
                            <a:pt x="114666" y="420350"/>
                            <a:pt x="71598" y="388712"/>
                          </a:cubicBezTo>
                          <a:lnTo>
                            <a:pt x="71506" y="388620"/>
                          </a:lnTo>
                          <a:cubicBezTo>
                            <a:pt x="64648" y="383591"/>
                            <a:pt x="57882" y="378470"/>
                            <a:pt x="51298" y="373167"/>
                          </a:cubicBezTo>
                          <a:cubicBezTo>
                            <a:pt x="32827" y="357805"/>
                            <a:pt x="15545" y="341346"/>
                            <a:pt x="0" y="323789"/>
                          </a:cubicBezTo>
                          <a:close/>
                        </a:path>
                      </a:pathLst>
                    </a:custGeom>
                    <a:solidFill>
                      <a:srgbClr val="808080"/>
                    </a:solidFill>
                    <a:ln w="9144" cap="flat">
                      <a:noFill/>
                      <a:prstDash val="solid"/>
                      <a:miter/>
                    </a:ln>
                  </p:spPr>
                  <p:txBody>
                    <a:bodyPr rtlCol="0" anchor="ctr"/>
                    <a:lstStyle/>
                    <a:p>
                      <a:endParaRPr lang="en-US" dirty="0"/>
                    </a:p>
                  </p:txBody>
                </p:sp>
              </p:grpSp>
              <p:grpSp>
                <p:nvGrpSpPr>
                  <p:cNvPr id="26" name="Graphic 7">
                    <a:extLst>
                      <a:ext uri="{FF2B5EF4-FFF2-40B4-BE49-F238E27FC236}">
                        <a16:creationId xmlns:a16="http://schemas.microsoft.com/office/drawing/2014/main" id="{4F2D7358-B586-4223-BBBA-37B5A3045F13}"/>
                      </a:ext>
                    </a:extLst>
                  </p:cNvPr>
                  <p:cNvGrpSpPr/>
                  <p:nvPr/>
                </p:nvGrpSpPr>
                <p:grpSpPr>
                  <a:xfrm>
                    <a:off x="4581306" y="1814555"/>
                    <a:ext cx="212466" cy="374764"/>
                    <a:chOff x="4581306" y="1814555"/>
                    <a:chExt cx="212466" cy="374764"/>
                  </a:xfrm>
                </p:grpSpPr>
                <p:sp>
                  <p:nvSpPr>
                    <p:cNvPr id="27" name="Freeform: Shape 26">
                      <a:extLst>
                        <a:ext uri="{FF2B5EF4-FFF2-40B4-BE49-F238E27FC236}">
                          <a16:creationId xmlns:a16="http://schemas.microsoft.com/office/drawing/2014/main" id="{FD024095-277A-458A-9A68-94CB98C3D52F}"/>
                        </a:ext>
                      </a:extLst>
                    </p:cNvPr>
                    <p:cNvSpPr/>
                    <p:nvPr/>
                  </p:nvSpPr>
                  <p:spPr>
                    <a:xfrm>
                      <a:off x="4581306" y="1814555"/>
                      <a:ext cx="212466" cy="374764"/>
                    </a:xfrm>
                    <a:custGeom>
                      <a:avLst/>
                      <a:gdLst>
                        <a:gd name="connsiteX0" fmla="*/ 212130 w 212466"/>
                        <a:gd name="connsiteY0" fmla="*/ 172659 h 374764"/>
                        <a:gd name="connsiteX1" fmla="*/ 209753 w 212466"/>
                        <a:gd name="connsiteY1" fmla="*/ 200731 h 374764"/>
                        <a:gd name="connsiteX2" fmla="*/ 209570 w 212466"/>
                        <a:gd name="connsiteY2" fmla="*/ 201829 h 374764"/>
                        <a:gd name="connsiteX3" fmla="*/ 82194 w 212466"/>
                        <a:gd name="connsiteY3" fmla="*/ 374285 h 374764"/>
                        <a:gd name="connsiteX4" fmla="*/ 721 w 212466"/>
                        <a:gd name="connsiteY4" fmla="*/ 195428 h 374764"/>
                        <a:gd name="connsiteX5" fmla="*/ 2733 w 212466"/>
                        <a:gd name="connsiteY5" fmla="*/ 174031 h 374764"/>
                        <a:gd name="connsiteX6" fmla="*/ 3830 w 212466"/>
                        <a:gd name="connsiteY6" fmla="*/ 166167 h 374764"/>
                        <a:gd name="connsiteX7" fmla="*/ 130292 w 212466"/>
                        <a:gd name="connsiteY7" fmla="*/ 478 h 374764"/>
                        <a:gd name="connsiteX8" fmla="*/ 212130 w 212466"/>
                        <a:gd name="connsiteY8" fmla="*/ 172659 h 37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466" h="374764">
                          <a:moveTo>
                            <a:pt x="212130" y="172659"/>
                          </a:moveTo>
                          <a:cubicBezTo>
                            <a:pt x="211765" y="181803"/>
                            <a:pt x="210942" y="191222"/>
                            <a:pt x="209753" y="200731"/>
                          </a:cubicBezTo>
                          <a:cubicBezTo>
                            <a:pt x="209662" y="201097"/>
                            <a:pt x="209662" y="201463"/>
                            <a:pt x="209570" y="201829"/>
                          </a:cubicBezTo>
                          <a:cubicBezTo>
                            <a:pt x="196037" y="304424"/>
                            <a:pt x="139161" y="381600"/>
                            <a:pt x="82194" y="374285"/>
                          </a:cubicBezTo>
                          <a:cubicBezTo>
                            <a:pt x="29068" y="367427"/>
                            <a:pt x="-5497" y="289337"/>
                            <a:pt x="721" y="195428"/>
                          </a:cubicBezTo>
                          <a:cubicBezTo>
                            <a:pt x="1178" y="188387"/>
                            <a:pt x="1818" y="181255"/>
                            <a:pt x="2733" y="174031"/>
                          </a:cubicBezTo>
                          <a:cubicBezTo>
                            <a:pt x="3099" y="171379"/>
                            <a:pt x="3464" y="168727"/>
                            <a:pt x="3830" y="166167"/>
                          </a:cubicBezTo>
                          <a:cubicBezTo>
                            <a:pt x="19009" y="66863"/>
                            <a:pt x="74605" y="-6654"/>
                            <a:pt x="130292" y="478"/>
                          </a:cubicBezTo>
                          <a:cubicBezTo>
                            <a:pt x="182230" y="7244"/>
                            <a:pt x="216245" y="81677"/>
                            <a:pt x="212130" y="172659"/>
                          </a:cubicBezTo>
                          <a:close/>
                        </a:path>
                      </a:pathLst>
                    </a:custGeom>
                    <a:solidFill>
                      <a:srgbClr val="B3B3B3"/>
                    </a:solidFill>
                    <a:ln w="9144"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4783A8C1-8D0B-439D-9A3A-18E6A78DCD70}"/>
                        </a:ext>
                      </a:extLst>
                    </p:cNvPr>
                    <p:cNvSpPr/>
                    <p:nvPr/>
                  </p:nvSpPr>
                  <p:spPr>
                    <a:xfrm>
                      <a:off x="4698627" y="1880695"/>
                      <a:ext cx="77172" cy="244864"/>
                    </a:xfrm>
                    <a:custGeom>
                      <a:avLst/>
                      <a:gdLst>
                        <a:gd name="connsiteX0" fmla="*/ 75516 w 77172"/>
                        <a:gd name="connsiteY0" fmla="*/ 111274 h 244864"/>
                        <a:gd name="connsiteX1" fmla="*/ 73870 w 77172"/>
                        <a:gd name="connsiteY1" fmla="*/ 127002 h 244864"/>
                        <a:gd name="connsiteX2" fmla="*/ 72041 w 77172"/>
                        <a:gd name="connsiteY2" fmla="*/ 139804 h 244864"/>
                        <a:gd name="connsiteX3" fmla="*/ 22846 w 77172"/>
                        <a:gd name="connsiteY3" fmla="*/ 244777 h 244864"/>
                        <a:gd name="connsiteX4" fmla="*/ 718 w 77172"/>
                        <a:gd name="connsiteY4" fmla="*/ 145839 h 244864"/>
                        <a:gd name="connsiteX5" fmla="*/ 3369 w 77172"/>
                        <a:gd name="connsiteY5" fmla="*/ 118315 h 244864"/>
                        <a:gd name="connsiteX6" fmla="*/ 3369 w 77172"/>
                        <a:gd name="connsiteY6" fmla="*/ 117949 h 244864"/>
                        <a:gd name="connsiteX7" fmla="*/ 54393 w 77172"/>
                        <a:gd name="connsiteY7" fmla="*/ 83 h 244864"/>
                        <a:gd name="connsiteX8" fmla="*/ 75516 w 77172"/>
                        <a:gd name="connsiteY8" fmla="*/ 111274 h 24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72" h="244864">
                          <a:moveTo>
                            <a:pt x="75516" y="111274"/>
                          </a:moveTo>
                          <a:cubicBezTo>
                            <a:pt x="75150" y="116395"/>
                            <a:pt x="74601" y="121698"/>
                            <a:pt x="73870" y="127002"/>
                          </a:cubicBezTo>
                          <a:cubicBezTo>
                            <a:pt x="73321" y="131391"/>
                            <a:pt x="72681" y="135597"/>
                            <a:pt x="72041" y="139804"/>
                          </a:cubicBezTo>
                          <a:cubicBezTo>
                            <a:pt x="62257" y="201160"/>
                            <a:pt x="41043" y="247154"/>
                            <a:pt x="22846" y="244777"/>
                          </a:cubicBezTo>
                          <a:cubicBezTo>
                            <a:pt x="6113" y="242674"/>
                            <a:pt x="-2666" y="200428"/>
                            <a:pt x="718" y="145839"/>
                          </a:cubicBezTo>
                          <a:cubicBezTo>
                            <a:pt x="1266" y="136969"/>
                            <a:pt x="2089" y="127733"/>
                            <a:pt x="3369" y="118315"/>
                          </a:cubicBezTo>
                          <a:lnTo>
                            <a:pt x="3369" y="117949"/>
                          </a:lnTo>
                          <a:cubicBezTo>
                            <a:pt x="12056" y="50375"/>
                            <a:pt x="34916" y="-2386"/>
                            <a:pt x="54393" y="83"/>
                          </a:cubicBezTo>
                          <a:cubicBezTo>
                            <a:pt x="72224" y="2461"/>
                            <a:pt x="81093" y="50832"/>
                            <a:pt x="75516" y="111274"/>
                          </a:cubicBezTo>
                          <a:close/>
                        </a:path>
                      </a:pathLst>
                    </a:custGeom>
                    <a:solidFill>
                      <a:srgbClr val="666666"/>
                    </a:solidFill>
                    <a:ln w="9144" cap="flat">
                      <a:noFill/>
                      <a:prstDash val="solid"/>
                      <a:miter/>
                    </a:ln>
                  </p:spPr>
                  <p:txBody>
                    <a:bodyPr rtlCol="0" anchor="ctr"/>
                    <a:lstStyle/>
                    <a:p>
                      <a:endParaRPr lang="en-US" dirty="0"/>
                    </a:p>
                  </p:txBody>
                </p:sp>
              </p:grpSp>
            </p:grpSp>
            <p:sp>
              <p:nvSpPr>
                <p:cNvPr id="24" name="Freeform: Shape 23">
                  <a:extLst>
                    <a:ext uri="{FF2B5EF4-FFF2-40B4-BE49-F238E27FC236}">
                      <a16:creationId xmlns:a16="http://schemas.microsoft.com/office/drawing/2014/main" id="{6A952588-B1F4-4606-A349-956986A264D0}"/>
                    </a:ext>
                  </a:extLst>
                </p:cNvPr>
                <p:cNvSpPr/>
                <p:nvPr/>
              </p:nvSpPr>
              <p:spPr>
                <a:xfrm>
                  <a:off x="4038630" y="2993786"/>
                  <a:ext cx="3145779" cy="2475555"/>
                </a:xfrm>
                <a:custGeom>
                  <a:avLst/>
                  <a:gdLst>
                    <a:gd name="connsiteX0" fmla="*/ 3145779 w 3145779"/>
                    <a:gd name="connsiteY0" fmla="*/ 1498062 h 2475555"/>
                    <a:gd name="connsiteX1" fmla="*/ 1456151 w 3145779"/>
                    <a:gd name="connsiteY1" fmla="*/ 2475555 h 2475555"/>
                    <a:gd name="connsiteX2" fmla="*/ 398099 w 3145779"/>
                    <a:gd name="connsiteY2" fmla="*/ 1860804 h 2475555"/>
                    <a:gd name="connsiteX3" fmla="*/ 1706 w 3145779"/>
                    <a:gd name="connsiteY3" fmla="*/ 1229319 h 2475555"/>
                    <a:gd name="connsiteX4" fmla="*/ 1706 w 3145779"/>
                    <a:gd name="connsiteY4" fmla="*/ 965424 h 2475555"/>
                    <a:gd name="connsiteX5" fmla="*/ 621761 w 3145779"/>
                    <a:gd name="connsiteY5" fmla="*/ 610362 h 2475555"/>
                    <a:gd name="connsiteX6" fmla="*/ 729203 w 3145779"/>
                    <a:gd name="connsiteY6" fmla="*/ 548914 h 2475555"/>
                    <a:gd name="connsiteX7" fmla="*/ 1445178 w 3145779"/>
                    <a:gd name="connsiteY7" fmla="*/ 138897 h 2475555"/>
                    <a:gd name="connsiteX8" fmla="*/ 1439418 w 3145779"/>
                    <a:gd name="connsiteY8" fmla="*/ 172181 h 2475555"/>
                    <a:gd name="connsiteX9" fmla="*/ 1400830 w 3145779"/>
                    <a:gd name="connsiteY9" fmla="*/ 299557 h 2475555"/>
                    <a:gd name="connsiteX10" fmla="*/ 1386657 w 3145779"/>
                    <a:gd name="connsiteY10" fmla="*/ 344637 h 2475555"/>
                    <a:gd name="connsiteX11" fmla="*/ 1383273 w 3145779"/>
                    <a:gd name="connsiteY11" fmla="*/ 364297 h 2475555"/>
                    <a:gd name="connsiteX12" fmla="*/ 1452676 w 3145779"/>
                    <a:gd name="connsiteY12" fmla="*/ 491490 h 2475555"/>
                    <a:gd name="connsiteX13" fmla="*/ 1452494 w 3145779"/>
                    <a:gd name="connsiteY13" fmla="*/ 487466 h 2475555"/>
                    <a:gd name="connsiteX14" fmla="*/ 1462735 w 3145779"/>
                    <a:gd name="connsiteY14" fmla="*/ 325709 h 2475555"/>
                    <a:gd name="connsiteX15" fmla="*/ 1469959 w 3145779"/>
                    <a:gd name="connsiteY15" fmla="*/ 500634 h 2475555"/>
                    <a:gd name="connsiteX16" fmla="*/ 1470964 w 3145779"/>
                    <a:gd name="connsiteY16" fmla="*/ 526054 h 2475555"/>
                    <a:gd name="connsiteX17" fmla="*/ 1471422 w 3145779"/>
                    <a:gd name="connsiteY17" fmla="*/ 551383 h 2475555"/>
                    <a:gd name="connsiteX18" fmla="*/ 1472062 w 3145779"/>
                    <a:gd name="connsiteY18" fmla="*/ 576529 h 2475555"/>
                    <a:gd name="connsiteX19" fmla="*/ 1472153 w 3145779"/>
                    <a:gd name="connsiteY19" fmla="*/ 601127 h 2475555"/>
                    <a:gd name="connsiteX20" fmla="*/ 1472062 w 3145779"/>
                    <a:gd name="connsiteY20" fmla="*/ 613288 h 2475555"/>
                    <a:gd name="connsiteX21" fmla="*/ 1471422 w 3145779"/>
                    <a:gd name="connsiteY21" fmla="*/ 624352 h 2475555"/>
                    <a:gd name="connsiteX22" fmla="*/ 1470873 w 3145779"/>
                    <a:gd name="connsiteY22" fmla="*/ 635599 h 2475555"/>
                    <a:gd name="connsiteX23" fmla="*/ 1470416 w 3145779"/>
                    <a:gd name="connsiteY23" fmla="*/ 640171 h 2475555"/>
                    <a:gd name="connsiteX24" fmla="*/ 1469776 w 3145779"/>
                    <a:gd name="connsiteY24" fmla="*/ 644378 h 2475555"/>
                    <a:gd name="connsiteX25" fmla="*/ 1458254 w 3145779"/>
                    <a:gd name="connsiteY25" fmla="*/ 683697 h 2475555"/>
                    <a:gd name="connsiteX26" fmla="*/ 1414820 w 3145779"/>
                    <a:gd name="connsiteY26" fmla="*/ 759135 h 2475555"/>
                    <a:gd name="connsiteX27" fmla="*/ 1385559 w 3145779"/>
                    <a:gd name="connsiteY27" fmla="*/ 790316 h 2475555"/>
                    <a:gd name="connsiteX28" fmla="*/ 1352092 w 3145779"/>
                    <a:gd name="connsiteY28" fmla="*/ 815553 h 2475555"/>
                    <a:gd name="connsiteX29" fmla="*/ 1275100 w 3145779"/>
                    <a:gd name="connsiteY29" fmla="*/ 845637 h 2475555"/>
                    <a:gd name="connsiteX30" fmla="*/ 1189146 w 3145779"/>
                    <a:gd name="connsiteY30" fmla="*/ 848746 h 2475555"/>
                    <a:gd name="connsiteX31" fmla="*/ 1100267 w 3145779"/>
                    <a:gd name="connsiteY31" fmla="*/ 829452 h 2475555"/>
                    <a:gd name="connsiteX32" fmla="*/ 1078047 w 3145779"/>
                    <a:gd name="connsiteY32" fmla="*/ 821863 h 2475555"/>
                    <a:gd name="connsiteX33" fmla="*/ 1055187 w 3145779"/>
                    <a:gd name="connsiteY33" fmla="*/ 813359 h 2475555"/>
                    <a:gd name="connsiteX34" fmla="*/ 1032327 w 3145779"/>
                    <a:gd name="connsiteY34" fmla="*/ 804215 h 2475555"/>
                    <a:gd name="connsiteX35" fmla="*/ 1009741 w 3145779"/>
                    <a:gd name="connsiteY35" fmla="*/ 794705 h 2475555"/>
                    <a:gd name="connsiteX36" fmla="*/ 962192 w 3145779"/>
                    <a:gd name="connsiteY36" fmla="*/ 772302 h 2475555"/>
                    <a:gd name="connsiteX37" fmla="*/ 914643 w 3145779"/>
                    <a:gd name="connsiteY37" fmla="*/ 672084 h 2475555"/>
                    <a:gd name="connsiteX38" fmla="*/ 833536 w 3145779"/>
                    <a:gd name="connsiteY38" fmla="*/ 688086 h 2475555"/>
                    <a:gd name="connsiteX39" fmla="*/ 780409 w 3145779"/>
                    <a:gd name="connsiteY39" fmla="*/ 759226 h 2475555"/>
                    <a:gd name="connsiteX40" fmla="*/ 770260 w 3145779"/>
                    <a:gd name="connsiteY40" fmla="*/ 792785 h 2475555"/>
                    <a:gd name="connsiteX41" fmla="*/ 814699 w 3145779"/>
                    <a:gd name="connsiteY41" fmla="*/ 915497 h 2475555"/>
                    <a:gd name="connsiteX42" fmla="*/ 915558 w 3145779"/>
                    <a:gd name="connsiteY42" fmla="*/ 881573 h 2475555"/>
                    <a:gd name="connsiteX43" fmla="*/ 963289 w 3145779"/>
                    <a:gd name="connsiteY43" fmla="*/ 903061 h 2475555"/>
                    <a:gd name="connsiteX44" fmla="*/ 988435 w 3145779"/>
                    <a:gd name="connsiteY44" fmla="*/ 913303 h 2475555"/>
                    <a:gd name="connsiteX45" fmla="*/ 1013581 w 3145779"/>
                    <a:gd name="connsiteY45" fmla="*/ 922904 h 2475555"/>
                    <a:gd name="connsiteX46" fmla="*/ 1039185 w 3145779"/>
                    <a:gd name="connsiteY46" fmla="*/ 932139 h 2475555"/>
                    <a:gd name="connsiteX47" fmla="*/ 1065977 w 3145779"/>
                    <a:gd name="connsiteY47" fmla="*/ 940826 h 2475555"/>
                    <a:gd name="connsiteX48" fmla="*/ 1178997 w 3145779"/>
                    <a:gd name="connsiteY48" fmla="*/ 962497 h 2475555"/>
                    <a:gd name="connsiteX49" fmla="*/ 1298326 w 3145779"/>
                    <a:gd name="connsiteY49" fmla="*/ 955091 h 2475555"/>
                    <a:gd name="connsiteX50" fmla="*/ 1411346 w 3145779"/>
                    <a:gd name="connsiteY50" fmla="*/ 907542 h 2475555"/>
                    <a:gd name="connsiteX51" fmla="*/ 1423964 w 3145779"/>
                    <a:gd name="connsiteY51" fmla="*/ 898764 h 2475555"/>
                    <a:gd name="connsiteX52" fmla="*/ 1499219 w 3145779"/>
                    <a:gd name="connsiteY52" fmla="*/ 824240 h 2475555"/>
                    <a:gd name="connsiteX53" fmla="*/ 1555455 w 3145779"/>
                    <a:gd name="connsiteY53" fmla="*/ 719816 h 2475555"/>
                    <a:gd name="connsiteX54" fmla="*/ 1570908 w 3145779"/>
                    <a:gd name="connsiteY54" fmla="*/ 659739 h 2475555"/>
                    <a:gd name="connsiteX55" fmla="*/ 1571914 w 3145779"/>
                    <a:gd name="connsiteY55" fmla="*/ 651144 h 2475555"/>
                    <a:gd name="connsiteX56" fmla="*/ 1572554 w 3145779"/>
                    <a:gd name="connsiteY56" fmla="*/ 642823 h 2475555"/>
                    <a:gd name="connsiteX57" fmla="*/ 1572737 w 3145779"/>
                    <a:gd name="connsiteY57" fmla="*/ 628284 h 2475555"/>
                    <a:gd name="connsiteX58" fmla="*/ 1572920 w 3145779"/>
                    <a:gd name="connsiteY58" fmla="*/ 613562 h 2475555"/>
                    <a:gd name="connsiteX59" fmla="*/ 1572463 w 3145779"/>
                    <a:gd name="connsiteY59" fmla="*/ 599938 h 2475555"/>
                    <a:gd name="connsiteX60" fmla="*/ 1571274 w 3145779"/>
                    <a:gd name="connsiteY60" fmla="*/ 572871 h 2475555"/>
                    <a:gd name="connsiteX61" fmla="*/ 1569445 w 3145779"/>
                    <a:gd name="connsiteY61" fmla="*/ 546537 h 2475555"/>
                    <a:gd name="connsiteX62" fmla="*/ 1567342 w 3145779"/>
                    <a:gd name="connsiteY62" fmla="*/ 520293 h 2475555"/>
                    <a:gd name="connsiteX63" fmla="*/ 1564782 w 3145779"/>
                    <a:gd name="connsiteY63" fmla="*/ 494233 h 2475555"/>
                    <a:gd name="connsiteX64" fmla="*/ 1538081 w 3145779"/>
                    <a:gd name="connsiteY64" fmla="*/ 288036 h 2475555"/>
                    <a:gd name="connsiteX65" fmla="*/ 1505803 w 3145779"/>
                    <a:gd name="connsiteY65" fmla="*/ 104150 h 2475555"/>
                    <a:gd name="connsiteX66" fmla="*/ 1687860 w 3145779"/>
                    <a:gd name="connsiteY66" fmla="*/ 0 h 2475555"/>
                    <a:gd name="connsiteX67" fmla="*/ 1684568 w 3145779"/>
                    <a:gd name="connsiteY67" fmla="*/ 308976 h 2475555"/>
                    <a:gd name="connsiteX68" fmla="*/ 2080961 w 3145779"/>
                    <a:gd name="connsiteY68" fmla="*/ 876635 h 2475555"/>
                    <a:gd name="connsiteX69" fmla="*/ 3145779 w 3145779"/>
                    <a:gd name="connsiteY69" fmla="*/ 1498062 h 2475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145779" h="2475555">
                      <a:moveTo>
                        <a:pt x="3145779" y="1498062"/>
                      </a:moveTo>
                      <a:lnTo>
                        <a:pt x="1456151" y="2475555"/>
                      </a:lnTo>
                      <a:cubicBezTo>
                        <a:pt x="1456151" y="2475555"/>
                        <a:pt x="844875" y="2136221"/>
                        <a:pt x="398099" y="1860804"/>
                      </a:cubicBezTo>
                      <a:cubicBezTo>
                        <a:pt x="-48677" y="1585387"/>
                        <a:pt x="1706" y="1229319"/>
                        <a:pt x="1706" y="1229319"/>
                      </a:cubicBezTo>
                      <a:lnTo>
                        <a:pt x="1706" y="965424"/>
                      </a:lnTo>
                      <a:lnTo>
                        <a:pt x="621761" y="610362"/>
                      </a:lnTo>
                      <a:lnTo>
                        <a:pt x="729203" y="548914"/>
                      </a:lnTo>
                      <a:lnTo>
                        <a:pt x="1445178" y="138897"/>
                      </a:lnTo>
                      <a:cubicBezTo>
                        <a:pt x="1443441" y="149779"/>
                        <a:pt x="1441521" y="160934"/>
                        <a:pt x="1439418" y="172181"/>
                      </a:cubicBezTo>
                      <a:cubicBezTo>
                        <a:pt x="1431097" y="215890"/>
                        <a:pt x="1417472" y="258318"/>
                        <a:pt x="1400830" y="299557"/>
                      </a:cubicBezTo>
                      <a:cubicBezTo>
                        <a:pt x="1394246" y="315742"/>
                        <a:pt x="1389674" y="330738"/>
                        <a:pt x="1386657" y="344637"/>
                      </a:cubicBezTo>
                      <a:cubicBezTo>
                        <a:pt x="1385102" y="351495"/>
                        <a:pt x="1384005" y="357987"/>
                        <a:pt x="1383273" y="364297"/>
                      </a:cubicBezTo>
                      <a:cubicBezTo>
                        <a:pt x="1371295" y="461315"/>
                        <a:pt x="1442069" y="494416"/>
                        <a:pt x="1452676" y="491490"/>
                      </a:cubicBezTo>
                      <a:cubicBezTo>
                        <a:pt x="1454414" y="491033"/>
                        <a:pt x="1454505" y="489661"/>
                        <a:pt x="1452494" y="487466"/>
                      </a:cubicBezTo>
                      <a:cubicBezTo>
                        <a:pt x="1406499" y="437540"/>
                        <a:pt x="1434388" y="370241"/>
                        <a:pt x="1462735" y="325709"/>
                      </a:cubicBezTo>
                      <a:lnTo>
                        <a:pt x="1469959" y="500634"/>
                      </a:lnTo>
                      <a:lnTo>
                        <a:pt x="1470964" y="526054"/>
                      </a:lnTo>
                      <a:lnTo>
                        <a:pt x="1471422" y="551383"/>
                      </a:lnTo>
                      <a:cubicBezTo>
                        <a:pt x="1471605" y="559796"/>
                        <a:pt x="1471970" y="568208"/>
                        <a:pt x="1472062" y="576529"/>
                      </a:cubicBezTo>
                      <a:lnTo>
                        <a:pt x="1472153" y="601127"/>
                      </a:lnTo>
                      <a:cubicBezTo>
                        <a:pt x="1472153" y="605150"/>
                        <a:pt x="1472245" y="609539"/>
                        <a:pt x="1472062" y="613288"/>
                      </a:cubicBezTo>
                      <a:lnTo>
                        <a:pt x="1471422" y="624352"/>
                      </a:lnTo>
                      <a:lnTo>
                        <a:pt x="1470873" y="635599"/>
                      </a:lnTo>
                      <a:cubicBezTo>
                        <a:pt x="1470873" y="637703"/>
                        <a:pt x="1470599" y="638800"/>
                        <a:pt x="1470416" y="640171"/>
                      </a:cubicBezTo>
                      <a:cubicBezTo>
                        <a:pt x="1470233" y="641543"/>
                        <a:pt x="1470141" y="642823"/>
                        <a:pt x="1469776" y="644378"/>
                      </a:cubicBezTo>
                      <a:cubicBezTo>
                        <a:pt x="1467673" y="656539"/>
                        <a:pt x="1463466" y="670347"/>
                        <a:pt x="1458254" y="683697"/>
                      </a:cubicBezTo>
                      <a:cubicBezTo>
                        <a:pt x="1447647" y="710580"/>
                        <a:pt x="1432925" y="736732"/>
                        <a:pt x="1414820" y="759135"/>
                      </a:cubicBezTo>
                      <a:cubicBezTo>
                        <a:pt x="1405951" y="770473"/>
                        <a:pt x="1395984" y="780806"/>
                        <a:pt x="1385559" y="790316"/>
                      </a:cubicBezTo>
                      <a:cubicBezTo>
                        <a:pt x="1375227" y="800009"/>
                        <a:pt x="1363797" y="808055"/>
                        <a:pt x="1352092" y="815553"/>
                      </a:cubicBezTo>
                      <a:cubicBezTo>
                        <a:pt x="1328318" y="829818"/>
                        <a:pt x="1302715" y="840425"/>
                        <a:pt x="1275100" y="845637"/>
                      </a:cubicBezTo>
                      <a:cubicBezTo>
                        <a:pt x="1247577" y="850941"/>
                        <a:pt x="1218590" y="851763"/>
                        <a:pt x="1189146" y="848746"/>
                      </a:cubicBezTo>
                      <a:cubicBezTo>
                        <a:pt x="1159703" y="845729"/>
                        <a:pt x="1129802" y="838871"/>
                        <a:pt x="1100267" y="829452"/>
                      </a:cubicBezTo>
                      <a:lnTo>
                        <a:pt x="1078047" y="821863"/>
                      </a:lnTo>
                      <a:cubicBezTo>
                        <a:pt x="1070732" y="819485"/>
                        <a:pt x="1062776" y="816193"/>
                        <a:pt x="1055187" y="813359"/>
                      </a:cubicBezTo>
                      <a:cubicBezTo>
                        <a:pt x="1047506" y="810433"/>
                        <a:pt x="1039825" y="807324"/>
                        <a:pt x="1032327" y="804215"/>
                      </a:cubicBezTo>
                      <a:cubicBezTo>
                        <a:pt x="1024737" y="801014"/>
                        <a:pt x="1017056" y="798088"/>
                        <a:pt x="1009741" y="794705"/>
                      </a:cubicBezTo>
                      <a:cubicBezTo>
                        <a:pt x="993556" y="787664"/>
                        <a:pt x="977737" y="780258"/>
                        <a:pt x="962192" y="772302"/>
                      </a:cubicBezTo>
                      <a:cubicBezTo>
                        <a:pt x="965393" y="725851"/>
                        <a:pt x="948019" y="685800"/>
                        <a:pt x="914643" y="672084"/>
                      </a:cubicBezTo>
                      <a:cubicBezTo>
                        <a:pt x="889132" y="661660"/>
                        <a:pt x="859597" y="668609"/>
                        <a:pt x="833536" y="688086"/>
                      </a:cubicBezTo>
                      <a:cubicBezTo>
                        <a:pt x="812048" y="704179"/>
                        <a:pt x="792937" y="728777"/>
                        <a:pt x="780409" y="759226"/>
                      </a:cubicBezTo>
                      <a:cubicBezTo>
                        <a:pt x="775837" y="770382"/>
                        <a:pt x="772454" y="781629"/>
                        <a:pt x="770260" y="792785"/>
                      </a:cubicBezTo>
                      <a:cubicBezTo>
                        <a:pt x="758830" y="848289"/>
                        <a:pt x="776020" y="899587"/>
                        <a:pt x="814699" y="915497"/>
                      </a:cubicBezTo>
                      <a:cubicBezTo>
                        <a:pt x="846886" y="928756"/>
                        <a:pt x="885565" y="914126"/>
                        <a:pt x="915558" y="881573"/>
                      </a:cubicBezTo>
                      <a:cubicBezTo>
                        <a:pt x="931377" y="889163"/>
                        <a:pt x="947287" y="896295"/>
                        <a:pt x="963289" y="903061"/>
                      </a:cubicBezTo>
                      <a:cubicBezTo>
                        <a:pt x="971611" y="906719"/>
                        <a:pt x="980114" y="909828"/>
                        <a:pt x="988435" y="913303"/>
                      </a:cubicBezTo>
                      <a:cubicBezTo>
                        <a:pt x="996757" y="916686"/>
                        <a:pt x="1005169" y="919795"/>
                        <a:pt x="1013581" y="922904"/>
                      </a:cubicBezTo>
                      <a:cubicBezTo>
                        <a:pt x="1022177" y="925921"/>
                        <a:pt x="1030132" y="929213"/>
                        <a:pt x="1039185" y="932139"/>
                      </a:cubicBezTo>
                      <a:lnTo>
                        <a:pt x="1065977" y="940826"/>
                      </a:lnTo>
                      <a:cubicBezTo>
                        <a:pt x="1102187" y="951433"/>
                        <a:pt x="1139860" y="959388"/>
                        <a:pt x="1178997" y="962497"/>
                      </a:cubicBezTo>
                      <a:cubicBezTo>
                        <a:pt x="1217950" y="965698"/>
                        <a:pt x="1258458" y="963869"/>
                        <a:pt x="1298326" y="955091"/>
                      </a:cubicBezTo>
                      <a:cubicBezTo>
                        <a:pt x="1338285" y="946678"/>
                        <a:pt x="1377056" y="930036"/>
                        <a:pt x="1411346" y="907542"/>
                      </a:cubicBezTo>
                      <a:cubicBezTo>
                        <a:pt x="1415643" y="904616"/>
                        <a:pt x="1419758" y="901781"/>
                        <a:pt x="1423964" y="898764"/>
                      </a:cubicBezTo>
                      <a:cubicBezTo>
                        <a:pt x="1452951" y="877550"/>
                        <a:pt x="1478371" y="852221"/>
                        <a:pt x="1499219" y="824240"/>
                      </a:cubicBezTo>
                      <a:cubicBezTo>
                        <a:pt x="1523360" y="792327"/>
                        <a:pt x="1541922" y="757306"/>
                        <a:pt x="1555455" y="719816"/>
                      </a:cubicBezTo>
                      <a:cubicBezTo>
                        <a:pt x="1562222" y="700887"/>
                        <a:pt x="1567617" y="681594"/>
                        <a:pt x="1570908" y="659739"/>
                      </a:cubicBezTo>
                      <a:cubicBezTo>
                        <a:pt x="1571457" y="657088"/>
                        <a:pt x="1571548" y="653979"/>
                        <a:pt x="1571914" y="651144"/>
                      </a:cubicBezTo>
                      <a:cubicBezTo>
                        <a:pt x="1572189" y="648218"/>
                        <a:pt x="1572554" y="645109"/>
                        <a:pt x="1572554" y="642823"/>
                      </a:cubicBezTo>
                      <a:lnTo>
                        <a:pt x="1572737" y="628284"/>
                      </a:lnTo>
                      <a:lnTo>
                        <a:pt x="1572920" y="613562"/>
                      </a:lnTo>
                      <a:cubicBezTo>
                        <a:pt x="1572920" y="608716"/>
                        <a:pt x="1572554" y="604510"/>
                        <a:pt x="1572463" y="599938"/>
                      </a:cubicBezTo>
                      <a:lnTo>
                        <a:pt x="1571274" y="572871"/>
                      </a:lnTo>
                      <a:cubicBezTo>
                        <a:pt x="1570817" y="564093"/>
                        <a:pt x="1570085" y="555315"/>
                        <a:pt x="1569445" y="546537"/>
                      </a:cubicBezTo>
                      <a:lnTo>
                        <a:pt x="1567342" y="520293"/>
                      </a:lnTo>
                      <a:lnTo>
                        <a:pt x="1564782" y="494233"/>
                      </a:lnTo>
                      <a:cubicBezTo>
                        <a:pt x="1557924" y="424922"/>
                        <a:pt x="1548780" y="356342"/>
                        <a:pt x="1538081" y="288036"/>
                      </a:cubicBezTo>
                      <a:cubicBezTo>
                        <a:pt x="1528572" y="226588"/>
                        <a:pt x="1517782" y="165232"/>
                        <a:pt x="1505803" y="104150"/>
                      </a:cubicBezTo>
                      <a:lnTo>
                        <a:pt x="1687860" y="0"/>
                      </a:lnTo>
                      <a:cubicBezTo>
                        <a:pt x="1686671" y="3749"/>
                        <a:pt x="1658234" y="91989"/>
                        <a:pt x="1684568" y="308976"/>
                      </a:cubicBezTo>
                      <a:cubicBezTo>
                        <a:pt x="1768602" y="722102"/>
                        <a:pt x="2080961" y="876635"/>
                        <a:pt x="2080961" y="876635"/>
                      </a:cubicBezTo>
                      <a:lnTo>
                        <a:pt x="3145779" y="1498062"/>
                      </a:lnTo>
                      <a:close/>
                    </a:path>
                  </a:pathLst>
                </a:custGeom>
                <a:solidFill>
                  <a:srgbClr val="C00000"/>
                </a:solidFill>
                <a:ln w="9144" cap="flat">
                  <a:noFill/>
                  <a:prstDash val="solid"/>
                  <a:miter/>
                </a:ln>
              </p:spPr>
              <p:txBody>
                <a:bodyPr rtlCol="0" anchor="ctr"/>
                <a:lstStyle/>
                <a:p>
                  <a:endParaRPr lang="en-US" dirty="0"/>
                </a:p>
              </p:txBody>
            </p:sp>
          </p:grpSp>
          <p:sp>
            <p:nvSpPr>
              <p:cNvPr id="12" name="Freeform: Shape 11">
                <a:extLst>
                  <a:ext uri="{FF2B5EF4-FFF2-40B4-BE49-F238E27FC236}">
                    <a16:creationId xmlns:a16="http://schemas.microsoft.com/office/drawing/2014/main" id="{05AF083A-F9FF-4B0D-B79D-EF36CAB32C93}"/>
                  </a:ext>
                </a:extLst>
              </p:cNvPr>
              <p:cNvSpPr/>
              <p:nvPr/>
            </p:nvSpPr>
            <p:spPr>
              <a:xfrm>
                <a:off x="5120377" y="4093046"/>
                <a:ext cx="1009379" cy="878220"/>
              </a:xfrm>
              <a:custGeom>
                <a:avLst/>
                <a:gdLst>
                  <a:gd name="connsiteX0" fmla="*/ 443094 w 1009379"/>
                  <a:gd name="connsiteY0" fmla="*/ 569524 h 878220"/>
                  <a:gd name="connsiteX1" fmla="*/ 429012 w 1009379"/>
                  <a:gd name="connsiteY1" fmla="*/ 558185 h 878220"/>
                  <a:gd name="connsiteX2" fmla="*/ 401763 w 1009379"/>
                  <a:gd name="connsiteY2" fmla="*/ 530113 h 878220"/>
                  <a:gd name="connsiteX3" fmla="*/ 376068 w 1009379"/>
                  <a:gd name="connsiteY3" fmla="*/ 493720 h 878220"/>
                  <a:gd name="connsiteX4" fmla="*/ 357689 w 1009379"/>
                  <a:gd name="connsiteY4" fmla="*/ 452572 h 878220"/>
                  <a:gd name="connsiteX5" fmla="*/ 352019 w 1009379"/>
                  <a:gd name="connsiteY5" fmla="*/ 410418 h 878220"/>
                  <a:gd name="connsiteX6" fmla="*/ 364455 w 1009379"/>
                  <a:gd name="connsiteY6" fmla="*/ 369910 h 878220"/>
                  <a:gd name="connsiteX7" fmla="*/ 400483 w 1009379"/>
                  <a:gd name="connsiteY7" fmla="*/ 335529 h 878220"/>
                  <a:gd name="connsiteX8" fmla="*/ 467874 w 1009379"/>
                  <a:gd name="connsiteY8" fmla="*/ 316052 h 878220"/>
                  <a:gd name="connsiteX9" fmla="*/ 554376 w 1009379"/>
                  <a:gd name="connsiteY9" fmla="*/ 324739 h 878220"/>
                  <a:gd name="connsiteX10" fmla="*/ 634660 w 1009379"/>
                  <a:gd name="connsiteY10" fmla="*/ 437942 h 878220"/>
                  <a:gd name="connsiteX11" fmla="*/ 622042 w 1009379"/>
                  <a:gd name="connsiteY11" fmla="*/ 487502 h 878220"/>
                  <a:gd name="connsiteX12" fmla="*/ 606405 w 1009379"/>
                  <a:gd name="connsiteY12" fmla="*/ 525541 h 878220"/>
                  <a:gd name="connsiteX13" fmla="*/ 586106 w 1009379"/>
                  <a:gd name="connsiteY13" fmla="*/ 553888 h 878220"/>
                  <a:gd name="connsiteX14" fmla="*/ 560960 w 1009379"/>
                  <a:gd name="connsiteY14" fmla="*/ 574370 h 878220"/>
                  <a:gd name="connsiteX15" fmla="*/ 491831 w 1009379"/>
                  <a:gd name="connsiteY15" fmla="*/ 591104 h 878220"/>
                  <a:gd name="connsiteX16" fmla="*/ 443094 w 1009379"/>
                  <a:gd name="connsiteY16" fmla="*/ 569524 h 878220"/>
                  <a:gd name="connsiteX17" fmla="*/ 835828 w 1009379"/>
                  <a:gd name="connsiteY17" fmla="*/ 70810 h 878220"/>
                  <a:gd name="connsiteX18" fmla="*/ 748869 w 1009379"/>
                  <a:gd name="connsiteY18" fmla="*/ 24084 h 878220"/>
                  <a:gd name="connsiteX19" fmla="*/ 607777 w 1009379"/>
                  <a:gd name="connsiteY19" fmla="*/ 35 h 878220"/>
                  <a:gd name="connsiteX20" fmla="*/ 445562 w 1009379"/>
                  <a:gd name="connsiteY20" fmla="*/ 28473 h 878220"/>
                  <a:gd name="connsiteX21" fmla="*/ 262957 w 1009379"/>
                  <a:gd name="connsiteY21" fmla="*/ 113878 h 878220"/>
                  <a:gd name="connsiteX22" fmla="*/ 127077 w 1009379"/>
                  <a:gd name="connsiteY22" fmla="*/ 213731 h 878220"/>
                  <a:gd name="connsiteX23" fmla="*/ 44232 w 1009379"/>
                  <a:gd name="connsiteY23" fmla="*/ 313035 h 878220"/>
                  <a:gd name="connsiteX24" fmla="*/ 5553 w 1009379"/>
                  <a:gd name="connsiteY24" fmla="*/ 409687 h 878220"/>
                  <a:gd name="connsiteX25" fmla="*/ 2170 w 1009379"/>
                  <a:gd name="connsiteY25" fmla="*/ 500944 h 878220"/>
                  <a:gd name="connsiteX26" fmla="*/ 24481 w 1009379"/>
                  <a:gd name="connsiteY26" fmla="*/ 584154 h 878220"/>
                  <a:gd name="connsiteX27" fmla="*/ 64075 w 1009379"/>
                  <a:gd name="connsiteY27" fmla="*/ 657306 h 878220"/>
                  <a:gd name="connsiteX28" fmla="*/ 111715 w 1009379"/>
                  <a:gd name="connsiteY28" fmla="*/ 718022 h 878220"/>
                  <a:gd name="connsiteX29" fmla="*/ 158349 w 1009379"/>
                  <a:gd name="connsiteY29" fmla="*/ 764200 h 878220"/>
                  <a:gd name="connsiteX30" fmla="*/ 199315 w 1009379"/>
                  <a:gd name="connsiteY30" fmla="*/ 797118 h 878220"/>
                  <a:gd name="connsiteX31" fmla="*/ 286457 w 1009379"/>
                  <a:gd name="connsiteY31" fmla="*/ 846678 h 878220"/>
                  <a:gd name="connsiteX32" fmla="*/ 437516 w 1009379"/>
                  <a:gd name="connsiteY32" fmla="*/ 878134 h 878220"/>
                  <a:gd name="connsiteX33" fmla="*/ 613629 w 1009379"/>
                  <a:gd name="connsiteY33" fmla="*/ 850336 h 878220"/>
                  <a:gd name="connsiteX34" fmla="*/ 817358 w 1009379"/>
                  <a:gd name="connsiteY34" fmla="*/ 754964 h 878220"/>
                  <a:gd name="connsiteX35" fmla="*/ 898190 w 1009379"/>
                  <a:gd name="connsiteY35" fmla="*/ 701929 h 878220"/>
                  <a:gd name="connsiteX36" fmla="*/ 957535 w 1009379"/>
                  <a:gd name="connsiteY36" fmla="*/ 655569 h 878220"/>
                  <a:gd name="connsiteX37" fmla="*/ 994294 w 1009379"/>
                  <a:gd name="connsiteY37" fmla="*/ 621004 h 878220"/>
                  <a:gd name="connsiteX38" fmla="*/ 1008284 w 1009379"/>
                  <a:gd name="connsiteY38" fmla="*/ 603265 h 878220"/>
                  <a:gd name="connsiteX39" fmla="*/ 1009290 w 1009379"/>
                  <a:gd name="connsiteY39" fmla="*/ 595858 h 878220"/>
                  <a:gd name="connsiteX40" fmla="*/ 1006821 w 1009379"/>
                  <a:gd name="connsiteY40" fmla="*/ 588909 h 878220"/>
                  <a:gd name="connsiteX41" fmla="*/ 1001426 w 1009379"/>
                  <a:gd name="connsiteY41" fmla="*/ 581868 h 878220"/>
                  <a:gd name="connsiteX42" fmla="*/ 992191 w 1009379"/>
                  <a:gd name="connsiteY42" fmla="*/ 573181 h 878220"/>
                  <a:gd name="connsiteX43" fmla="*/ 979664 w 1009379"/>
                  <a:gd name="connsiteY43" fmla="*/ 563032 h 878220"/>
                  <a:gd name="connsiteX44" fmla="*/ 969697 w 1009379"/>
                  <a:gd name="connsiteY44" fmla="*/ 557271 h 878220"/>
                  <a:gd name="connsiteX45" fmla="*/ 961010 w 1009379"/>
                  <a:gd name="connsiteY45" fmla="*/ 555625 h 878220"/>
                  <a:gd name="connsiteX46" fmla="*/ 953329 w 1009379"/>
                  <a:gd name="connsiteY46" fmla="*/ 558002 h 878220"/>
                  <a:gd name="connsiteX47" fmla="*/ 935224 w 1009379"/>
                  <a:gd name="connsiteY47" fmla="*/ 574187 h 878220"/>
                  <a:gd name="connsiteX48" fmla="*/ 901482 w 1009379"/>
                  <a:gd name="connsiteY48" fmla="*/ 605734 h 878220"/>
                  <a:gd name="connsiteX49" fmla="*/ 848904 w 1009379"/>
                  <a:gd name="connsiteY49" fmla="*/ 648528 h 878220"/>
                  <a:gd name="connsiteX50" fmla="*/ 775112 w 1009379"/>
                  <a:gd name="connsiteY50" fmla="*/ 698271 h 878220"/>
                  <a:gd name="connsiteX51" fmla="*/ 603296 w 1009379"/>
                  <a:gd name="connsiteY51" fmla="*/ 778830 h 878220"/>
                  <a:gd name="connsiteX52" fmla="*/ 460924 w 1009379"/>
                  <a:gd name="connsiteY52" fmla="*/ 799953 h 878220"/>
                  <a:gd name="connsiteX53" fmla="*/ 342784 w 1009379"/>
                  <a:gd name="connsiteY53" fmla="*/ 772246 h 878220"/>
                  <a:gd name="connsiteX54" fmla="*/ 278410 w 1009379"/>
                  <a:gd name="connsiteY54" fmla="*/ 734299 h 878220"/>
                  <a:gd name="connsiteX55" fmla="*/ 243206 w 1009379"/>
                  <a:gd name="connsiteY55" fmla="*/ 706135 h 878220"/>
                  <a:gd name="connsiteX56" fmla="*/ 205624 w 1009379"/>
                  <a:gd name="connsiteY56" fmla="*/ 669742 h 878220"/>
                  <a:gd name="connsiteX57" fmla="*/ 164293 w 1009379"/>
                  <a:gd name="connsiteY57" fmla="*/ 620364 h 878220"/>
                  <a:gd name="connsiteX58" fmla="*/ 127991 w 1009379"/>
                  <a:gd name="connsiteY58" fmla="*/ 560105 h 878220"/>
                  <a:gd name="connsiteX59" fmla="*/ 104674 w 1009379"/>
                  <a:gd name="connsiteY59" fmla="*/ 490885 h 878220"/>
                  <a:gd name="connsiteX60" fmla="*/ 102662 w 1009379"/>
                  <a:gd name="connsiteY60" fmla="*/ 415356 h 878220"/>
                  <a:gd name="connsiteX61" fmla="*/ 130277 w 1009379"/>
                  <a:gd name="connsiteY61" fmla="*/ 335072 h 878220"/>
                  <a:gd name="connsiteX62" fmla="*/ 195840 w 1009379"/>
                  <a:gd name="connsiteY62" fmla="*/ 251770 h 878220"/>
                  <a:gd name="connsiteX63" fmla="*/ 308037 w 1009379"/>
                  <a:gd name="connsiteY63" fmla="*/ 168011 h 878220"/>
                  <a:gd name="connsiteX64" fmla="*/ 463119 w 1009379"/>
                  <a:gd name="connsiteY64" fmla="*/ 96688 h 878220"/>
                  <a:gd name="connsiteX65" fmla="*/ 592049 w 1009379"/>
                  <a:gd name="connsiteY65" fmla="*/ 77942 h 878220"/>
                  <a:gd name="connsiteX66" fmla="*/ 696657 w 1009379"/>
                  <a:gd name="connsiteY66" fmla="*/ 100619 h 878220"/>
                  <a:gd name="connsiteX67" fmla="*/ 754538 w 1009379"/>
                  <a:gd name="connsiteY67" fmla="*/ 133721 h 878220"/>
                  <a:gd name="connsiteX68" fmla="*/ 779318 w 1009379"/>
                  <a:gd name="connsiteY68" fmla="*/ 153563 h 878220"/>
                  <a:gd name="connsiteX69" fmla="*/ 819735 w 1009379"/>
                  <a:gd name="connsiteY69" fmla="*/ 193888 h 878220"/>
                  <a:gd name="connsiteX70" fmla="*/ 854299 w 1009379"/>
                  <a:gd name="connsiteY70" fmla="*/ 238602 h 878220"/>
                  <a:gd name="connsiteX71" fmla="*/ 878805 w 1009379"/>
                  <a:gd name="connsiteY71" fmla="*/ 284780 h 878220"/>
                  <a:gd name="connsiteX72" fmla="*/ 888132 w 1009379"/>
                  <a:gd name="connsiteY72" fmla="*/ 329860 h 878220"/>
                  <a:gd name="connsiteX73" fmla="*/ 877251 w 1009379"/>
                  <a:gd name="connsiteY73" fmla="*/ 370825 h 878220"/>
                  <a:gd name="connsiteX74" fmla="*/ 842504 w 1009379"/>
                  <a:gd name="connsiteY74" fmla="*/ 404566 h 878220"/>
                  <a:gd name="connsiteX75" fmla="*/ 771912 w 1009379"/>
                  <a:gd name="connsiteY75" fmla="*/ 421300 h 878220"/>
                  <a:gd name="connsiteX76" fmla="*/ 744114 w 1009379"/>
                  <a:gd name="connsiteY76" fmla="*/ 408498 h 878220"/>
                  <a:gd name="connsiteX77" fmla="*/ 713665 w 1009379"/>
                  <a:gd name="connsiteY77" fmla="*/ 376585 h 878220"/>
                  <a:gd name="connsiteX78" fmla="*/ 574036 w 1009379"/>
                  <a:gd name="connsiteY78" fmla="*/ 174869 h 878220"/>
                  <a:gd name="connsiteX79" fmla="*/ 571567 w 1009379"/>
                  <a:gd name="connsiteY79" fmla="*/ 171943 h 878220"/>
                  <a:gd name="connsiteX80" fmla="*/ 568732 w 1009379"/>
                  <a:gd name="connsiteY80" fmla="*/ 170662 h 878220"/>
                  <a:gd name="connsiteX81" fmla="*/ 559680 w 1009379"/>
                  <a:gd name="connsiteY81" fmla="*/ 170845 h 878220"/>
                  <a:gd name="connsiteX82" fmla="*/ 545872 w 1009379"/>
                  <a:gd name="connsiteY82" fmla="*/ 175692 h 878220"/>
                  <a:gd name="connsiteX83" fmla="*/ 527218 w 1009379"/>
                  <a:gd name="connsiteY83" fmla="*/ 185750 h 878220"/>
                  <a:gd name="connsiteX84" fmla="*/ 499604 w 1009379"/>
                  <a:gd name="connsiteY84" fmla="*/ 206690 h 878220"/>
                  <a:gd name="connsiteX85" fmla="*/ 497866 w 1009379"/>
                  <a:gd name="connsiteY85" fmla="*/ 220863 h 878220"/>
                  <a:gd name="connsiteX86" fmla="*/ 524567 w 1009379"/>
                  <a:gd name="connsiteY86" fmla="*/ 259451 h 878220"/>
                  <a:gd name="connsiteX87" fmla="*/ 470891 w 1009379"/>
                  <a:gd name="connsiteY87" fmla="*/ 256342 h 878220"/>
                  <a:gd name="connsiteX88" fmla="*/ 423800 w 1009379"/>
                  <a:gd name="connsiteY88" fmla="*/ 259908 h 878220"/>
                  <a:gd name="connsiteX89" fmla="*/ 380823 w 1009379"/>
                  <a:gd name="connsiteY89" fmla="*/ 271155 h 878220"/>
                  <a:gd name="connsiteX90" fmla="*/ 341687 w 1009379"/>
                  <a:gd name="connsiteY90" fmla="*/ 290083 h 878220"/>
                  <a:gd name="connsiteX91" fmla="*/ 275210 w 1009379"/>
                  <a:gd name="connsiteY91" fmla="*/ 347233 h 878220"/>
                  <a:gd name="connsiteX92" fmla="*/ 247503 w 1009379"/>
                  <a:gd name="connsiteY92" fmla="*/ 408589 h 878220"/>
                  <a:gd name="connsiteX93" fmla="*/ 248875 w 1009379"/>
                  <a:gd name="connsiteY93" fmla="*/ 470494 h 878220"/>
                  <a:gd name="connsiteX94" fmla="*/ 271186 w 1009379"/>
                  <a:gd name="connsiteY94" fmla="*/ 528833 h 878220"/>
                  <a:gd name="connsiteX95" fmla="*/ 305476 w 1009379"/>
                  <a:gd name="connsiteY95" fmla="*/ 579308 h 878220"/>
                  <a:gd name="connsiteX96" fmla="*/ 342418 w 1009379"/>
                  <a:gd name="connsiteY96" fmla="*/ 618261 h 878220"/>
                  <a:gd name="connsiteX97" fmla="*/ 366833 w 1009379"/>
                  <a:gd name="connsiteY97" fmla="*/ 637829 h 878220"/>
                  <a:gd name="connsiteX98" fmla="*/ 377897 w 1009379"/>
                  <a:gd name="connsiteY98" fmla="*/ 645419 h 878220"/>
                  <a:gd name="connsiteX99" fmla="*/ 415387 w 1009379"/>
                  <a:gd name="connsiteY99" fmla="*/ 663890 h 878220"/>
                  <a:gd name="connsiteX100" fmla="*/ 455529 w 1009379"/>
                  <a:gd name="connsiteY100" fmla="*/ 673308 h 878220"/>
                  <a:gd name="connsiteX101" fmla="*/ 497866 w 1009379"/>
                  <a:gd name="connsiteY101" fmla="*/ 672942 h 878220"/>
                  <a:gd name="connsiteX102" fmla="*/ 542489 w 1009379"/>
                  <a:gd name="connsiteY102" fmla="*/ 661604 h 878220"/>
                  <a:gd name="connsiteX103" fmla="*/ 590586 w 1009379"/>
                  <a:gd name="connsiteY103" fmla="*/ 637921 h 878220"/>
                  <a:gd name="connsiteX104" fmla="*/ 626797 w 1009379"/>
                  <a:gd name="connsiteY104" fmla="*/ 611129 h 878220"/>
                  <a:gd name="connsiteX105" fmla="*/ 657246 w 1009379"/>
                  <a:gd name="connsiteY105" fmla="*/ 576565 h 878220"/>
                  <a:gd name="connsiteX106" fmla="*/ 680838 w 1009379"/>
                  <a:gd name="connsiteY106" fmla="*/ 533405 h 878220"/>
                  <a:gd name="connsiteX107" fmla="*/ 697754 w 1009379"/>
                  <a:gd name="connsiteY107" fmla="*/ 480736 h 878220"/>
                  <a:gd name="connsiteX108" fmla="*/ 739999 w 1009379"/>
                  <a:gd name="connsiteY108" fmla="*/ 496006 h 878220"/>
                  <a:gd name="connsiteX109" fmla="*/ 786085 w 1009379"/>
                  <a:gd name="connsiteY109" fmla="*/ 497195 h 878220"/>
                  <a:gd name="connsiteX110" fmla="*/ 833817 w 1009379"/>
                  <a:gd name="connsiteY110" fmla="*/ 485490 h 878220"/>
                  <a:gd name="connsiteX111" fmla="*/ 882280 w 1009379"/>
                  <a:gd name="connsiteY111" fmla="*/ 462173 h 878220"/>
                  <a:gd name="connsiteX112" fmla="*/ 951683 w 1009379"/>
                  <a:gd name="connsiteY112" fmla="*/ 404566 h 878220"/>
                  <a:gd name="connsiteX113" fmla="*/ 983504 w 1009379"/>
                  <a:gd name="connsiteY113" fmla="*/ 341564 h 878220"/>
                  <a:gd name="connsiteX114" fmla="*/ 984418 w 1009379"/>
                  <a:gd name="connsiteY114" fmla="*/ 276093 h 878220"/>
                  <a:gd name="connsiteX115" fmla="*/ 961010 w 1009379"/>
                  <a:gd name="connsiteY115" fmla="*/ 211628 h 878220"/>
                  <a:gd name="connsiteX116" fmla="*/ 919587 w 1009379"/>
                  <a:gd name="connsiteY116" fmla="*/ 150820 h 878220"/>
                  <a:gd name="connsiteX117" fmla="*/ 866644 w 1009379"/>
                  <a:gd name="connsiteY117" fmla="*/ 96322 h 878220"/>
                  <a:gd name="connsiteX118" fmla="*/ 835828 w 1009379"/>
                  <a:gd name="connsiteY118" fmla="*/ 70810 h 87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009379" h="878220">
                    <a:moveTo>
                      <a:pt x="443094" y="569524"/>
                    </a:moveTo>
                    <a:cubicBezTo>
                      <a:pt x="438339" y="566140"/>
                      <a:pt x="433675" y="562391"/>
                      <a:pt x="429012" y="558185"/>
                    </a:cubicBezTo>
                    <a:cubicBezTo>
                      <a:pt x="420325" y="550504"/>
                      <a:pt x="411364" y="541177"/>
                      <a:pt x="401763" y="530113"/>
                    </a:cubicBezTo>
                    <a:cubicBezTo>
                      <a:pt x="392253" y="519049"/>
                      <a:pt x="383658" y="506887"/>
                      <a:pt x="376068" y="493720"/>
                    </a:cubicBezTo>
                    <a:cubicBezTo>
                      <a:pt x="368387" y="480553"/>
                      <a:pt x="362352" y="466837"/>
                      <a:pt x="357689" y="452572"/>
                    </a:cubicBezTo>
                    <a:cubicBezTo>
                      <a:pt x="353117" y="438399"/>
                      <a:pt x="351196" y="424226"/>
                      <a:pt x="352019" y="410418"/>
                    </a:cubicBezTo>
                    <a:cubicBezTo>
                      <a:pt x="352751" y="396519"/>
                      <a:pt x="356866" y="382986"/>
                      <a:pt x="364455" y="369910"/>
                    </a:cubicBezTo>
                    <a:cubicBezTo>
                      <a:pt x="371953" y="356834"/>
                      <a:pt x="384023" y="345404"/>
                      <a:pt x="400483" y="335529"/>
                    </a:cubicBezTo>
                    <a:cubicBezTo>
                      <a:pt x="420325" y="323550"/>
                      <a:pt x="442819" y="317058"/>
                      <a:pt x="467874" y="316052"/>
                    </a:cubicBezTo>
                    <a:cubicBezTo>
                      <a:pt x="492928" y="315046"/>
                      <a:pt x="521823" y="317972"/>
                      <a:pt x="554376" y="324739"/>
                    </a:cubicBezTo>
                    <a:lnTo>
                      <a:pt x="634660" y="437942"/>
                    </a:lnTo>
                    <a:cubicBezTo>
                      <a:pt x="630637" y="456504"/>
                      <a:pt x="626431" y="473055"/>
                      <a:pt x="622042" y="487502"/>
                    </a:cubicBezTo>
                    <a:cubicBezTo>
                      <a:pt x="617653" y="501950"/>
                      <a:pt x="612440" y="514660"/>
                      <a:pt x="606405" y="525541"/>
                    </a:cubicBezTo>
                    <a:cubicBezTo>
                      <a:pt x="600279" y="536422"/>
                      <a:pt x="593604" y="545841"/>
                      <a:pt x="586106" y="553888"/>
                    </a:cubicBezTo>
                    <a:cubicBezTo>
                      <a:pt x="578699" y="561934"/>
                      <a:pt x="570378" y="568701"/>
                      <a:pt x="560960" y="574370"/>
                    </a:cubicBezTo>
                    <a:cubicBezTo>
                      <a:pt x="536362" y="589183"/>
                      <a:pt x="513320" y="594761"/>
                      <a:pt x="491831" y="591104"/>
                    </a:cubicBezTo>
                    <a:cubicBezTo>
                      <a:pt x="475372" y="588269"/>
                      <a:pt x="459096" y="581045"/>
                      <a:pt x="443094" y="569524"/>
                    </a:cubicBezTo>
                    <a:moveTo>
                      <a:pt x="835828" y="70810"/>
                    </a:moveTo>
                    <a:cubicBezTo>
                      <a:pt x="808945" y="51516"/>
                      <a:pt x="779959" y="35880"/>
                      <a:pt x="748869" y="24084"/>
                    </a:cubicBezTo>
                    <a:cubicBezTo>
                      <a:pt x="705252" y="7442"/>
                      <a:pt x="658252" y="-605"/>
                      <a:pt x="607777" y="35"/>
                    </a:cubicBezTo>
                    <a:cubicBezTo>
                      <a:pt x="557302" y="584"/>
                      <a:pt x="503261" y="10094"/>
                      <a:pt x="445562" y="28473"/>
                    </a:cubicBezTo>
                    <a:cubicBezTo>
                      <a:pt x="387955" y="46853"/>
                      <a:pt x="327056" y="75382"/>
                      <a:pt x="262957" y="113878"/>
                    </a:cubicBezTo>
                    <a:cubicBezTo>
                      <a:pt x="207910" y="147071"/>
                      <a:pt x="162647" y="180264"/>
                      <a:pt x="127077" y="213731"/>
                    </a:cubicBezTo>
                    <a:cubicBezTo>
                      <a:pt x="91598" y="247106"/>
                      <a:pt x="63983" y="280208"/>
                      <a:pt x="44232" y="313035"/>
                    </a:cubicBezTo>
                    <a:cubicBezTo>
                      <a:pt x="24481" y="345862"/>
                      <a:pt x="11588" y="378048"/>
                      <a:pt x="5553" y="409687"/>
                    </a:cubicBezTo>
                    <a:cubicBezTo>
                      <a:pt x="-482" y="441233"/>
                      <a:pt x="-1579" y="471683"/>
                      <a:pt x="2170" y="500944"/>
                    </a:cubicBezTo>
                    <a:cubicBezTo>
                      <a:pt x="5828" y="530205"/>
                      <a:pt x="13326" y="557911"/>
                      <a:pt x="24481" y="584154"/>
                    </a:cubicBezTo>
                    <a:cubicBezTo>
                      <a:pt x="35637" y="610397"/>
                      <a:pt x="48804" y="634720"/>
                      <a:pt x="64075" y="657306"/>
                    </a:cubicBezTo>
                    <a:cubicBezTo>
                      <a:pt x="79254" y="679800"/>
                      <a:pt x="95164" y="700100"/>
                      <a:pt x="111715" y="718022"/>
                    </a:cubicBezTo>
                    <a:cubicBezTo>
                      <a:pt x="128357" y="735945"/>
                      <a:pt x="143902" y="751398"/>
                      <a:pt x="158349" y="764200"/>
                    </a:cubicBezTo>
                    <a:cubicBezTo>
                      <a:pt x="171608" y="775995"/>
                      <a:pt x="185324" y="786968"/>
                      <a:pt x="199315" y="797118"/>
                    </a:cubicBezTo>
                    <a:cubicBezTo>
                      <a:pt x="226929" y="816960"/>
                      <a:pt x="256007" y="833511"/>
                      <a:pt x="286457" y="846678"/>
                    </a:cubicBezTo>
                    <a:cubicBezTo>
                      <a:pt x="332543" y="866612"/>
                      <a:pt x="382835" y="877128"/>
                      <a:pt x="437516" y="878134"/>
                    </a:cubicBezTo>
                    <a:cubicBezTo>
                      <a:pt x="492014" y="879231"/>
                      <a:pt x="550718" y="869904"/>
                      <a:pt x="613629" y="850336"/>
                    </a:cubicBezTo>
                    <a:cubicBezTo>
                      <a:pt x="676357" y="830768"/>
                      <a:pt x="744297" y="798947"/>
                      <a:pt x="817358" y="754964"/>
                    </a:cubicBezTo>
                    <a:cubicBezTo>
                      <a:pt x="847807" y="736585"/>
                      <a:pt x="874782" y="718937"/>
                      <a:pt x="898190" y="701929"/>
                    </a:cubicBezTo>
                    <a:cubicBezTo>
                      <a:pt x="921599" y="684921"/>
                      <a:pt x="941442" y="669468"/>
                      <a:pt x="957535" y="655569"/>
                    </a:cubicBezTo>
                    <a:cubicBezTo>
                      <a:pt x="973720" y="641670"/>
                      <a:pt x="985973" y="630148"/>
                      <a:pt x="994294" y="621004"/>
                    </a:cubicBezTo>
                    <a:cubicBezTo>
                      <a:pt x="1002615" y="611860"/>
                      <a:pt x="1007278" y="605917"/>
                      <a:pt x="1008284" y="603265"/>
                    </a:cubicBezTo>
                    <a:cubicBezTo>
                      <a:pt x="1009199" y="600705"/>
                      <a:pt x="1009564" y="598144"/>
                      <a:pt x="1009290" y="595858"/>
                    </a:cubicBezTo>
                    <a:cubicBezTo>
                      <a:pt x="1008924" y="593481"/>
                      <a:pt x="1008101" y="591195"/>
                      <a:pt x="1006821" y="588909"/>
                    </a:cubicBezTo>
                    <a:cubicBezTo>
                      <a:pt x="1005541" y="586623"/>
                      <a:pt x="1003712" y="584246"/>
                      <a:pt x="1001426" y="581868"/>
                    </a:cubicBezTo>
                    <a:cubicBezTo>
                      <a:pt x="999140" y="579582"/>
                      <a:pt x="996031" y="576656"/>
                      <a:pt x="992191" y="573181"/>
                    </a:cubicBezTo>
                    <a:cubicBezTo>
                      <a:pt x="987436" y="569067"/>
                      <a:pt x="983321" y="565592"/>
                      <a:pt x="979664" y="563032"/>
                    </a:cubicBezTo>
                    <a:cubicBezTo>
                      <a:pt x="976097" y="560471"/>
                      <a:pt x="972806" y="558460"/>
                      <a:pt x="969697" y="557271"/>
                    </a:cubicBezTo>
                    <a:cubicBezTo>
                      <a:pt x="966679" y="555991"/>
                      <a:pt x="963753" y="555533"/>
                      <a:pt x="961010" y="555625"/>
                    </a:cubicBezTo>
                    <a:cubicBezTo>
                      <a:pt x="958267" y="555808"/>
                      <a:pt x="955706" y="556631"/>
                      <a:pt x="953329" y="558002"/>
                    </a:cubicBezTo>
                    <a:cubicBezTo>
                      <a:pt x="949488" y="560380"/>
                      <a:pt x="943362" y="565775"/>
                      <a:pt x="935224" y="574187"/>
                    </a:cubicBezTo>
                    <a:cubicBezTo>
                      <a:pt x="927086" y="582691"/>
                      <a:pt x="915838" y="593115"/>
                      <a:pt x="901482" y="605734"/>
                    </a:cubicBezTo>
                    <a:cubicBezTo>
                      <a:pt x="887126" y="618353"/>
                      <a:pt x="869661" y="632617"/>
                      <a:pt x="848904" y="648528"/>
                    </a:cubicBezTo>
                    <a:cubicBezTo>
                      <a:pt x="828239" y="664530"/>
                      <a:pt x="803642" y="681081"/>
                      <a:pt x="775112" y="698271"/>
                    </a:cubicBezTo>
                    <a:cubicBezTo>
                      <a:pt x="712202" y="736127"/>
                      <a:pt x="654960" y="762919"/>
                      <a:pt x="603296" y="778830"/>
                    </a:cubicBezTo>
                    <a:cubicBezTo>
                      <a:pt x="551541" y="794649"/>
                      <a:pt x="504176" y="801598"/>
                      <a:pt x="460924" y="799953"/>
                    </a:cubicBezTo>
                    <a:cubicBezTo>
                      <a:pt x="417673" y="798215"/>
                      <a:pt x="378354" y="788980"/>
                      <a:pt x="342784" y="772246"/>
                    </a:cubicBezTo>
                    <a:cubicBezTo>
                      <a:pt x="320381" y="761731"/>
                      <a:pt x="298893" y="749020"/>
                      <a:pt x="278410" y="734299"/>
                    </a:cubicBezTo>
                    <a:cubicBezTo>
                      <a:pt x="266340" y="725612"/>
                      <a:pt x="254636" y="716194"/>
                      <a:pt x="243206" y="706135"/>
                    </a:cubicBezTo>
                    <a:cubicBezTo>
                      <a:pt x="232416" y="696534"/>
                      <a:pt x="219889" y="684372"/>
                      <a:pt x="205624" y="669742"/>
                    </a:cubicBezTo>
                    <a:cubicBezTo>
                      <a:pt x="191451" y="655112"/>
                      <a:pt x="177643" y="638652"/>
                      <a:pt x="164293" y="620364"/>
                    </a:cubicBezTo>
                    <a:cubicBezTo>
                      <a:pt x="150943" y="602076"/>
                      <a:pt x="138873" y="581960"/>
                      <a:pt x="127991" y="560105"/>
                    </a:cubicBezTo>
                    <a:cubicBezTo>
                      <a:pt x="117201" y="538251"/>
                      <a:pt x="109429" y="515208"/>
                      <a:pt x="104674" y="490885"/>
                    </a:cubicBezTo>
                    <a:cubicBezTo>
                      <a:pt x="100011" y="466654"/>
                      <a:pt x="99279" y="441416"/>
                      <a:pt x="102662" y="415356"/>
                    </a:cubicBezTo>
                    <a:cubicBezTo>
                      <a:pt x="106046" y="389296"/>
                      <a:pt x="115281" y="362504"/>
                      <a:pt x="130277" y="335072"/>
                    </a:cubicBezTo>
                    <a:cubicBezTo>
                      <a:pt x="145182" y="307640"/>
                      <a:pt x="167036" y="279842"/>
                      <a:pt x="195840" y="251770"/>
                    </a:cubicBezTo>
                    <a:cubicBezTo>
                      <a:pt x="224552" y="223698"/>
                      <a:pt x="261860" y="195808"/>
                      <a:pt x="308037" y="168011"/>
                    </a:cubicBezTo>
                    <a:cubicBezTo>
                      <a:pt x="364272" y="134178"/>
                      <a:pt x="416027" y="110404"/>
                      <a:pt x="463119" y="96688"/>
                    </a:cubicBezTo>
                    <a:cubicBezTo>
                      <a:pt x="510302" y="82972"/>
                      <a:pt x="553187" y="76754"/>
                      <a:pt x="592049" y="77942"/>
                    </a:cubicBezTo>
                    <a:cubicBezTo>
                      <a:pt x="630820" y="79314"/>
                      <a:pt x="665750" y="86812"/>
                      <a:pt x="696657" y="100619"/>
                    </a:cubicBezTo>
                    <a:cubicBezTo>
                      <a:pt x="717505" y="109946"/>
                      <a:pt x="736799" y="121011"/>
                      <a:pt x="754538" y="133721"/>
                    </a:cubicBezTo>
                    <a:cubicBezTo>
                      <a:pt x="763134" y="139939"/>
                      <a:pt x="771455" y="146522"/>
                      <a:pt x="779318" y="153563"/>
                    </a:cubicBezTo>
                    <a:cubicBezTo>
                      <a:pt x="793217" y="165908"/>
                      <a:pt x="806750" y="179349"/>
                      <a:pt x="819735" y="193888"/>
                    </a:cubicBezTo>
                    <a:cubicBezTo>
                      <a:pt x="832811" y="208427"/>
                      <a:pt x="844332" y="223240"/>
                      <a:pt x="854299" y="238602"/>
                    </a:cubicBezTo>
                    <a:cubicBezTo>
                      <a:pt x="864358" y="253873"/>
                      <a:pt x="872496" y="269326"/>
                      <a:pt x="878805" y="284780"/>
                    </a:cubicBezTo>
                    <a:cubicBezTo>
                      <a:pt x="885023" y="300324"/>
                      <a:pt x="888224" y="315321"/>
                      <a:pt x="888132" y="329860"/>
                    </a:cubicBezTo>
                    <a:cubicBezTo>
                      <a:pt x="888132" y="344307"/>
                      <a:pt x="884474" y="358023"/>
                      <a:pt x="877251" y="370825"/>
                    </a:cubicBezTo>
                    <a:cubicBezTo>
                      <a:pt x="870027" y="383718"/>
                      <a:pt x="858506" y="394873"/>
                      <a:pt x="842504" y="404566"/>
                    </a:cubicBezTo>
                    <a:cubicBezTo>
                      <a:pt x="816352" y="420385"/>
                      <a:pt x="792760" y="425963"/>
                      <a:pt x="771912" y="421300"/>
                    </a:cubicBezTo>
                    <a:cubicBezTo>
                      <a:pt x="762311" y="419196"/>
                      <a:pt x="753075" y="414899"/>
                      <a:pt x="744114" y="408498"/>
                    </a:cubicBezTo>
                    <a:cubicBezTo>
                      <a:pt x="733507" y="400908"/>
                      <a:pt x="723357" y="390210"/>
                      <a:pt x="713665" y="376585"/>
                    </a:cubicBezTo>
                    <a:lnTo>
                      <a:pt x="574036" y="174869"/>
                    </a:lnTo>
                    <a:cubicBezTo>
                      <a:pt x="573396" y="173680"/>
                      <a:pt x="572573" y="172674"/>
                      <a:pt x="571567" y="171943"/>
                    </a:cubicBezTo>
                    <a:cubicBezTo>
                      <a:pt x="570744" y="171394"/>
                      <a:pt x="569829" y="170937"/>
                      <a:pt x="568732" y="170662"/>
                    </a:cubicBezTo>
                    <a:cubicBezTo>
                      <a:pt x="566355" y="170022"/>
                      <a:pt x="563337" y="170114"/>
                      <a:pt x="559680" y="170845"/>
                    </a:cubicBezTo>
                    <a:cubicBezTo>
                      <a:pt x="555931" y="171668"/>
                      <a:pt x="551359" y="173223"/>
                      <a:pt x="545872" y="175692"/>
                    </a:cubicBezTo>
                    <a:cubicBezTo>
                      <a:pt x="540477" y="178161"/>
                      <a:pt x="534259" y="181452"/>
                      <a:pt x="527218" y="185750"/>
                    </a:cubicBezTo>
                    <a:cubicBezTo>
                      <a:pt x="512314" y="194711"/>
                      <a:pt x="503170" y="201661"/>
                      <a:pt x="499604" y="206690"/>
                    </a:cubicBezTo>
                    <a:cubicBezTo>
                      <a:pt x="496037" y="211719"/>
                      <a:pt x="495489" y="216474"/>
                      <a:pt x="497866" y="220863"/>
                    </a:cubicBezTo>
                    <a:lnTo>
                      <a:pt x="524567" y="259451"/>
                    </a:lnTo>
                    <a:cubicBezTo>
                      <a:pt x="505181" y="257439"/>
                      <a:pt x="487351" y="256342"/>
                      <a:pt x="470891" y="256342"/>
                    </a:cubicBezTo>
                    <a:cubicBezTo>
                      <a:pt x="454524" y="256342"/>
                      <a:pt x="438704" y="257439"/>
                      <a:pt x="423800" y="259908"/>
                    </a:cubicBezTo>
                    <a:cubicBezTo>
                      <a:pt x="408804" y="262285"/>
                      <a:pt x="394448" y="266126"/>
                      <a:pt x="380823" y="271155"/>
                    </a:cubicBezTo>
                    <a:cubicBezTo>
                      <a:pt x="367198" y="276276"/>
                      <a:pt x="354214" y="282585"/>
                      <a:pt x="341687" y="290083"/>
                    </a:cubicBezTo>
                    <a:cubicBezTo>
                      <a:pt x="311969" y="308005"/>
                      <a:pt x="289840" y="327025"/>
                      <a:pt x="275210" y="347233"/>
                    </a:cubicBezTo>
                    <a:cubicBezTo>
                      <a:pt x="260671" y="367441"/>
                      <a:pt x="251344" y="387832"/>
                      <a:pt x="247503" y="408589"/>
                    </a:cubicBezTo>
                    <a:cubicBezTo>
                      <a:pt x="243663" y="429346"/>
                      <a:pt x="244120" y="450012"/>
                      <a:pt x="248875" y="470494"/>
                    </a:cubicBezTo>
                    <a:cubicBezTo>
                      <a:pt x="253630" y="491068"/>
                      <a:pt x="261037" y="510545"/>
                      <a:pt x="271186" y="528833"/>
                    </a:cubicBezTo>
                    <a:cubicBezTo>
                      <a:pt x="281336" y="547212"/>
                      <a:pt x="292858" y="564037"/>
                      <a:pt x="305476" y="579308"/>
                    </a:cubicBezTo>
                    <a:cubicBezTo>
                      <a:pt x="318187" y="594670"/>
                      <a:pt x="330531" y="607654"/>
                      <a:pt x="342418" y="618261"/>
                    </a:cubicBezTo>
                    <a:cubicBezTo>
                      <a:pt x="350465" y="625394"/>
                      <a:pt x="358603" y="631886"/>
                      <a:pt x="366833" y="637829"/>
                    </a:cubicBezTo>
                    <a:cubicBezTo>
                      <a:pt x="370490" y="640481"/>
                      <a:pt x="374148" y="642950"/>
                      <a:pt x="377897" y="645419"/>
                    </a:cubicBezTo>
                    <a:cubicBezTo>
                      <a:pt x="389876" y="653100"/>
                      <a:pt x="402311" y="659318"/>
                      <a:pt x="415387" y="663890"/>
                    </a:cubicBezTo>
                    <a:cubicBezTo>
                      <a:pt x="428463" y="668462"/>
                      <a:pt x="441813" y="671571"/>
                      <a:pt x="455529" y="673308"/>
                    </a:cubicBezTo>
                    <a:cubicBezTo>
                      <a:pt x="469245" y="675046"/>
                      <a:pt x="483327" y="674863"/>
                      <a:pt x="497866" y="672942"/>
                    </a:cubicBezTo>
                    <a:cubicBezTo>
                      <a:pt x="512405" y="671022"/>
                      <a:pt x="527310" y="667182"/>
                      <a:pt x="542489" y="661604"/>
                    </a:cubicBezTo>
                    <a:cubicBezTo>
                      <a:pt x="557759" y="655935"/>
                      <a:pt x="573761" y="648071"/>
                      <a:pt x="590586" y="637921"/>
                    </a:cubicBezTo>
                    <a:cubicBezTo>
                      <a:pt x="603479" y="630148"/>
                      <a:pt x="615549" y="621187"/>
                      <a:pt x="626797" y="611129"/>
                    </a:cubicBezTo>
                    <a:cubicBezTo>
                      <a:pt x="638044" y="600979"/>
                      <a:pt x="648194" y="589549"/>
                      <a:pt x="657246" y="576565"/>
                    </a:cubicBezTo>
                    <a:cubicBezTo>
                      <a:pt x="666299" y="563672"/>
                      <a:pt x="674162" y="549316"/>
                      <a:pt x="680838" y="533405"/>
                    </a:cubicBezTo>
                    <a:cubicBezTo>
                      <a:pt x="687604" y="517586"/>
                      <a:pt x="693182" y="500029"/>
                      <a:pt x="697754" y="480736"/>
                    </a:cubicBezTo>
                    <a:cubicBezTo>
                      <a:pt x="710738" y="488234"/>
                      <a:pt x="724820" y="493354"/>
                      <a:pt x="739999" y="496006"/>
                    </a:cubicBezTo>
                    <a:cubicBezTo>
                      <a:pt x="755178" y="498658"/>
                      <a:pt x="770540" y="499115"/>
                      <a:pt x="786085" y="497195"/>
                    </a:cubicBezTo>
                    <a:cubicBezTo>
                      <a:pt x="801630" y="495274"/>
                      <a:pt x="817540" y="491434"/>
                      <a:pt x="833817" y="485490"/>
                    </a:cubicBezTo>
                    <a:cubicBezTo>
                      <a:pt x="850093" y="479638"/>
                      <a:pt x="866278" y="471866"/>
                      <a:pt x="882280" y="462173"/>
                    </a:cubicBezTo>
                    <a:cubicBezTo>
                      <a:pt x="912364" y="444068"/>
                      <a:pt x="935498" y="424866"/>
                      <a:pt x="951683" y="404566"/>
                    </a:cubicBezTo>
                    <a:cubicBezTo>
                      <a:pt x="967868" y="384266"/>
                      <a:pt x="978475" y="363235"/>
                      <a:pt x="983504" y="341564"/>
                    </a:cubicBezTo>
                    <a:cubicBezTo>
                      <a:pt x="988533" y="319893"/>
                      <a:pt x="988899" y="298038"/>
                      <a:pt x="984418" y="276093"/>
                    </a:cubicBezTo>
                    <a:cubicBezTo>
                      <a:pt x="980029" y="254056"/>
                      <a:pt x="972165" y="232567"/>
                      <a:pt x="961010" y="211628"/>
                    </a:cubicBezTo>
                    <a:cubicBezTo>
                      <a:pt x="949763" y="190596"/>
                      <a:pt x="935955" y="170388"/>
                      <a:pt x="919587" y="150820"/>
                    </a:cubicBezTo>
                    <a:cubicBezTo>
                      <a:pt x="903128" y="131252"/>
                      <a:pt x="885480" y="113055"/>
                      <a:pt x="866644" y="96322"/>
                    </a:cubicBezTo>
                    <a:cubicBezTo>
                      <a:pt x="857134" y="86995"/>
                      <a:pt x="846618" y="78582"/>
                      <a:pt x="835828" y="70810"/>
                    </a:cubicBezTo>
                  </a:path>
                </a:pathLst>
              </a:custGeom>
              <a:solidFill>
                <a:srgbClr val="FFFFFF"/>
              </a:solidFill>
              <a:ln w="9144" cap="flat">
                <a:noFill/>
                <a:prstDash val="solid"/>
                <a:miter/>
              </a:ln>
            </p:spPr>
            <p:txBody>
              <a:bodyPr rtlCol="0" anchor="ctr"/>
              <a:lstStyle/>
              <a:p>
                <a:endParaRPr lang="en-US" dirty="0"/>
              </a:p>
            </p:txBody>
          </p:sp>
          <p:grpSp>
            <p:nvGrpSpPr>
              <p:cNvPr id="13" name="Graphic 7">
                <a:extLst>
                  <a:ext uri="{FF2B5EF4-FFF2-40B4-BE49-F238E27FC236}">
                    <a16:creationId xmlns:a16="http://schemas.microsoft.com/office/drawing/2014/main" id="{FBF7A462-9ABC-4016-87C0-155743266251}"/>
                  </a:ext>
                </a:extLst>
              </p:cNvPr>
              <p:cNvGrpSpPr/>
              <p:nvPr/>
            </p:nvGrpSpPr>
            <p:grpSpPr>
              <a:xfrm>
                <a:off x="4379945" y="3932875"/>
                <a:ext cx="3775831" cy="2250612"/>
                <a:chOff x="4379945" y="3932875"/>
                <a:chExt cx="3775831" cy="2250612"/>
              </a:xfrm>
            </p:grpSpPr>
            <p:grpSp>
              <p:nvGrpSpPr>
                <p:cNvPr id="17" name="Graphic 7">
                  <a:extLst>
                    <a:ext uri="{FF2B5EF4-FFF2-40B4-BE49-F238E27FC236}">
                      <a16:creationId xmlns:a16="http://schemas.microsoft.com/office/drawing/2014/main" id="{9AC9EBDD-E638-46A3-9138-E2488DAA5571}"/>
                    </a:ext>
                  </a:extLst>
                </p:cNvPr>
                <p:cNvGrpSpPr/>
                <p:nvPr/>
              </p:nvGrpSpPr>
              <p:grpSpPr>
                <a:xfrm>
                  <a:off x="4379945" y="3932875"/>
                  <a:ext cx="3775831" cy="2250612"/>
                  <a:chOff x="4379945" y="3932875"/>
                  <a:chExt cx="3775831" cy="2250612"/>
                </a:xfrm>
                <a:solidFill>
                  <a:srgbClr val="E6E6E6"/>
                </a:solidFill>
              </p:grpSpPr>
              <p:sp>
                <p:nvSpPr>
                  <p:cNvPr id="21" name="Freeform: Shape 20">
                    <a:extLst>
                      <a:ext uri="{FF2B5EF4-FFF2-40B4-BE49-F238E27FC236}">
                        <a16:creationId xmlns:a16="http://schemas.microsoft.com/office/drawing/2014/main" id="{5E65DF52-BCE3-4A8D-9411-CB098CFF9CBE}"/>
                      </a:ext>
                    </a:extLst>
                  </p:cNvPr>
                  <p:cNvSpPr/>
                  <p:nvPr/>
                </p:nvSpPr>
                <p:spPr>
                  <a:xfrm>
                    <a:off x="5862462" y="3932875"/>
                    <a:ext cx="2293315" cy="2250612"/>
                  </a:xfrm>
                  <a:custGeom>
                    <a:avLst/>
                    <a:gdLst>
                      <a:gd name="connsiteX0" fmla="*/ 2293315 w 2293315"/>
                      <a:gd name="connsiteY0" fmla="*/ 914766 h 2250612"/>
                      <a:gd name="connsiteX1" fmla="*/ 803026 w 2293315"/>
                      <a:gd name="connsiteY1" fmla="*/ 0 h 2250612"/>
                      <a:gd name="connsiteX2" fmla="*/ 0 w 2293315"/>
                      <a:gd name="connsiteY2" fmla="*/ 2250613 h 2250612"/>
                    </a:gdLst>
                    <a:ahLst/>
                    <a:cxnLst>
                      <a:cxn ang="0">
                        <a:pos x="connsiteX0" y="connsiteY0"/>
                      </a:cxn>
                      <a:cxn ang="0">
                        <a:pos x="connsiteX1" y="connsiteY1"/>
                      </a:cxn>
                      <a:cxn ang="0">
                        <a:pos x="connsiteX2" y="connsiteY2"/>
                      </a:cxn>
                    </a:cxnLst>
                    <a:rect l="l" t="t" r="r" b="b"/>
                    <a:pathLst>
                      <a:path w="2293315" h="2250612">
                        <a:moveTo>
                          <a:pt x="2293315" y="914766"/>
                        </a:moveTo>
                        <a:lnTo>
                          <a:pt x="803026" y="0"/>
                        </a:lnTo>
                        <a:lnTo>
                          <a:pt x="0" y="2250613"/>
                        </a:lnTo>
                        <a:close/>
                      </a:path>
                    </a:pathLst>
                  </a:custGeom>
                  <a:solidFill>
                    <a:srgbClr val="E6E6E6"/>
                  </a:solidFill>
                  <a:ln w="9144"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EEEE8C38-0542-4857-B01E-B7B6E8485ABE}"/>
                      </a:ext>
                    </a:extLst>
                  </p:cNvPr>
                  <p:cNvSpPr/>
                  <p:nvPr/>
                </p:nvSpPr>
                <p:spPr>
                  <a:xfrm>
                    <a:off x="4379945" y="4847640"/>
                    <a:ext cx="3775831" cy="1335846"/>
                  </a:xfrm>
                  <a:custGeom>
                    <a:avLst/>
                    <a:gdLst>
                      <a:gd name="connsiteX0" fmla="*/ 0 w 3775831"/>
                      <a:gd name="connsiteY0" fmla="*/ 427299 h 1335846"/>
                      <a:gd name="connsiteX1" fmla="*/ 3775832 w 3775831"/>
                      <a:gd name="connsiteY1" fmla="*/ 0 h 1335846"/>
                      <a:gd name="connsiteX2" fmla="*/ 1482517 w 3775831"/>
                      <a:gd name="connsiteY2" fmla="*/ 1335847 h 1335846"/>
                    </a:gdLst>
                    <a:ahLst/>
                    <a:cxnLst>
                      <a:cxn ang="0">
                        <a:pos x="connsiteX0" y="connsiteY0"/>
                      </a:cxn>
                      <a:cxn ang="0">
                        <a:pos x="connsiteX1" y="connsiteY1"/>
                      </a:cxn>
                      <a:cxn ang="0">
                        <a:pos x="connsiteX2" y="connsiteY2"/>
                      </a:cxn>
                    </a:cxnLst>
                    <a:rect l="l" t="t" r="r" b="b"/>
                    <a:pathLst>
                      <a:path w="3775831" h="1335846">
                        <a:moveTo>
                          <a:pt x="0" y="427299"/>
                        </a:moveTo>
                        <a:lnTo>
                          <a:pt x="3775832" y="0"/>
                        </a:lnTo>
                        <a:lnTo>
                          <a:pt x="1482517" y="1335847"/>
                        </a:lnTo>
                        <a:close/>
                      </a:path>
                    </a:pathLst>
                  </a:custGeom>
                  <a:solidFill>
                    <a:srgbClr val="E6E6E6"/>
                  </a:solidFill>
                  <a:ln w="9144" cap="flat">
                    <a:noFill/>
                    <a:prstDash val="solid"/>
                    <a:miter/>
                  </a:ln>
                </p:spPr>
                <p:txBody>
                  <a:bodyPr rtlCol="0" anchor="ctr"/>
                  <a:lstStyle/>
                  <a:p>
                    <a:endParaRPr lang="en-US" dirty="0"/>
                  </a:p>
                </p:txBody>
              </p:sp>
            </p:grpSp>
            <p:sp>
              <p:nvSpPr>
                <p:cNvPr id="18" name="Freeform: Shape 17">
                  <a:extLst>
                    <a:ext uri="{FF2B5EF4-FFF2-40B4-BE49-F238E27FC236}">
                      <a16:creationId xmlns:a16="http://schemas.microsoft.com/office/drawing/2014/main" id="{A6C55F20-FF49-4286-83FB-EC05848733DF}"/>
                    </a:ext>
                  </a:extLst>
                </p:cNvPr>
                <p:cNvSpPr/>
                <p:nvPr/>
              </p:nvSpPr>
              <p:spPr>
                <a:xfrm>
                  <a:off x="5862462" y="4847640"/>
                  <a:ext cx="2293315" cy="1335846"/>
                </a:xfrm>
                <a:custGeom>
                  <a:avLst/>
                  <a:gdLst>
                    <a:gd name="connsiteX0" fmla="*/ 293431 w 2293315"/>
                    <a:gd name="connsiteY0" fmla="*/ 123627 h 1335846"/>
                    <a:gd name="connsiteX1" fmla="*/ 0 w 2293315"/>
                    <a:gd name="connsiteY1" fmla="*/ 1335847 h 1335846"/>
                    <a:gd name="connsiteX2" fmla="*/ 2293315 w 2293315"/>
                    <a:gd name="connsiteY2" fmla="*/ 0 h 1335846"/>
                  </a:gdLst>
                  <a:ahLst/>
                  <a:cxnLst>
                    <a:cxn ang="0">
                      <a:pos x="connsiteX0" y="connsiteY0"/>
                    </a:cxn>
                    <a:cxn ang="0">
                      <a:pos x="connsiteX1" y="connsiteY1"/>
                    </a:cxn>
                    <a:cxn ang="0">
                      <a:pos x="connsiteX2" y="connsiteY2"/>
                    </a:cxn>
                  </a:cxnLst>
                  <a:rect l="l" t="t" r="r" b="b"/>
                  <a:pathLst>
                    <a:path w="2293315" h="1335846">
                      <a:moveTo>
                        <a:pt x="293431" y="123627"/>
                      </a:moveTo>
                      <a:lnTo>
                        <a:pt x="0" y="1335847"/>
                      </a:lnTo>
                      <a:lnTo>
                        <a:pt x="2293315" y="0"/>
                      </a:lnTo>
                      <a:close/>
                    </a:path>
                  </a:pathLst>
                </a:custGeom>
                <a:solidFill>
                  <a:srgbClr val="F2F2F2"/>
                </a:solidFill>
                <a:ln w="9144"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A0059E02-9F63-47A6-B736-C7D72AB1E916}"/>
                    </a:ext>
                  </a:extLst>
                </p:cNvPr>
                <p:cNvSpPr/>
                <p:nvPr/>
              </p:nvSpPr>
              <p:spPr>
                <a:xfrm>
                  <a:off x="6155893" y="4847640"/>
                  <a:ext cx="1999884" cy="123626"/>
                </a:xfrm>
                <a:custGeom>
                  <a:avLst/>
                  <a:gdLst>
                    <a:gd name="connsiteX0" fmla="*/ 0 w 1999884"/>
                    <a:gd name="connsiteY0" fmla="*/ 123627 h 123626"/>
                    <a:gd name="connsiteX1" fmla="*/ 1999884 w 1999884"/>
                    <a:gd name="connsiteY1" fmla="*/ 0 h 123626"/>
                    <a:gd name="connsiteX2" fmla="*/ 1921795 w 1999884"/>
                    <a:gd name="connsiteY2" fmla="*/ 45537 h 123626"/>
                  </a:gdLst>
                  <a:ahLst/>
                  <a:cxnLst>
                    <a:cxn ang="0">
                      <a:pos x="connsiteX0" y="connsiteY0"/>
                    </a:cxn>
                    <a:cxn ang="0">
                      <a:pos x="connsiteX1" y="connsiteY1"/>
                    </a:cxn>
                    <a:cxn ang="0">
                      <a:pos x="connsiteX2" y="connsiteY2"/>
                    </a:cxn>
                  </a:cxnLst>
                  <a:rect l="l" t="t" r="r" b="b"/>
                  <a:pathLst>
                    <a:path w="1999884" h="123626">
                      <a:moveTo>
                        <a:pt x="0" y="123627"/>
                      </a:moveTo>
                      <a:lnTo>
                        <a:pt x="1999884" y="0"/>
                      </a:lnTo>
                      <a:lnTo>
                        <a:pt x="1921795" y="45537"/>
                      </a:lnTo>
                      <a:close/>
                    </a:path>
                  </a:pathLst>
                </a:custGeom>
                <a:solidFill>
                  <a:srgbClr val="FFFFFF"/>
                </a:solidFill>
                <a:ln w="9144"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79EC13C-F853-40E4-A35A-EF3D69E6DC85}"/>
                    </a:ext>
                  </a:extLst>
                </p:cNvPr>
                <p:cNvSpPr/>
                <p:nvPr/>
              </p:nvSpPr>
              <p:spPr>
                <a:xfrm>
                  <a:off x="5862462" y="5076880"/>
                  <a:ext cx="267827" cy="1106606"/>
                </a:xfrm>
                <a:custGeom>
                  <a:avLst/>
                  <a:gdLst>
                    <a:gd name="connsiteX0" fmla="*/ 0 w 267827"/>
                    <a:gd name="connsiteY0" fmla="*/ 1106607 h 1106606"/>
                    <a:gd name="connsiteX1" fmla="*/ 267828 w 267827"/>
                    <a:gd name="connsiteY1" fmla="*/ 0 h 1106606"/>
                    <a:gd name="connsiteX2" fmla="*/ 248808 w 267827"/>
                    <a:gd name="connsiteY2" fmla="*/ 2195 h 1106606"/>
                  </a:gdLst>
                  <a:ahLst/>
                  <a:cxnLst>
                    <a:cxn ang="0">
                      <a:pos x="connsiteX0" y="connsiteY0"/>
                    </a:cxn>
                    <a:cxn ang="0">
                      <a:pos x="connsiteX1" y="connsiteY1"/>
                    </a:cxn>
                    <a:cxn ang="0">
                      <a:pos x="connsiteX2" y="connsiteY2"/>
                    </a:cxn>
                  </a:cxnLst>
                  <a:rect l="l" t="t" r="r" b="b"/>
                  <a:pathLst>
                    <a:path w="267827" h="1106606">
                      <a:moveTo>
                        <a:pt x="0" y="1106607"/>
                      </a:moveTo>
                      <a:lnTo>
                        <a:pt x="267828" y="0"/>
                      </a:lnTo>
                      <a:lnTo>
                        <a:pt x="248808" y="2195"/>
                      </a:lnTo>
                      <a:close/>
                    </a:path>
                  </a:pathLst>
                </a:custGeom>
                <a:solidFill>
                  <a:srgbClr val="B3B3B3"/>
                </a:solidFill>
                <a:ln w="9144" cap="flat">
                  <a:noFill/>
                  <a:prstDash val="solid"/>
                  <a:miter/>
                </a:ln>
              </p:spPr>
              <p:txBody>
                <a:bodyPr rtlCol="0" anchor="ctr"/>
                <a:lstStyle/>
                <a:p>
                  <a:endParaRPr lang="en-US" dirty="0"/>
                </a:p>
              </p:txBody>
            </p:sp>
          </p:grpSp>
          <p:grpSp>
            <p:nvGrpSpPr>
              <p:cNvPr id="14" name="Graphic 7">
                <a:extLst>
                  <a:ext uri="{FF2B5EF4-FFF2-40B4-BE49-F238E27FC236}">
                    <a16:creationId xmlns:a16="http://schemas.microsoft.com/office/drawing/2014/main" id="{A4758115-E726-4892-B180-51080F466FB1}"/>
                  </a:ext>
                </a:extLst>
              </p:cNvPr>
              <p:cNvGrpSpPr/>
              <p:nvPr/>
            </p:nvGrpSpPr>
            <p:grpSpPr>
              <a:xfrm>
                <a:off x="4533542" y="863565"/>
                <a:ext cx="345229" cy="1162968"/>
                <a:chOff x="4533542" y="863565"/>
                <a:chExt cx="345229" cy="1162968"/>
              </a:xfrm>
              <a:solidFill>
                <a:srgbClr val="4D4D4D"/>
              </a:solidFill>
            </p:grpSpPr>
            <p:sp>
              <p:nvSpPr>
                <p:cNvPr id="15" name="Freeform: Shape 14">
                  <a:extLst>
                    <a:ext uri="{FF2B5EF4-FFF2-40B4-BE49-F238E27FC236}">
                      <a16:creationId xmlns:a16="http://schemas.microsoft.com/office/drawing/2014/main" id="{11BF64F4-C72D-4EB0-B2E1-9B31DF5B4D03}"/>
                    </a:ext>
                  </a:extLst>
                </p:cNvPr>
                <p:cNvSpPr/>
                <p:nvPr/>
              </p:nvSpPr>
              <p:spPr>
                <a:xfrm>
                  <a:off x="4533542" y="863565"/>
                  <a:ext cx="217384" cy="1146417"/>
                </a:xfrm>
                <a:custGeom>
                  <a:avLst/>
                  <a:gdLst>
                    <a:gd name="connsiteX0" fmla="*/ 217375 w 217384"/>
                    <a:gd name="connsiteY0" fmla="*/ 14207 h 1146417"/>
                    <a:gd name="connsiteX1" fmla="*/ 185371 w 217384"/>
                    <a:gd name="connsiteY1" fmla="*/ 864508 h 1146417"/>
                    <a:gd name="connsiteX2" fmla="*/ 180708 w 217384"/>
                    <a:gd name="connsiteY2" fmla="*/ 868440 h 1146417"/>
                    <a:gd name="connsiteX3" fmla="*/ 30015 w 217384"/>
                    <a:gd name="connsiteY3" fmla="*/ 1093931 h 1146417"/>
                    <a:gd name="connsiteX4" fmla="*/ 51595 w 217384"/>
                    <a:gd name="connsiteY4" fmla="*/ 1117157 h 1146417"/>
                    <a:gd name="connsiteX5" fmla="*/ 50497 w 217384"/>
                    <a:gd name="connsiteY5" fmla="*/ 1125021 h 1146417"/>
                    <a:gd name="connsiteX6" fmla="*/ 48486 w 217384"/>
                    <a:gd name="connsiteY6" fmla="*/ 1146418 h 1146417"/>
                    <a:gd name="connsiteX7" fmla="*/ 4411 w 217384"/>
                    <a:gd name="connsiteY7" fmla="*/ 1103624 h 1146417"/>
                    <a:gd name="connsiteX8" fmla="*/ 158396 w 217384"/>
                    <a:gd name="connsiteY8" fmla="*/ 851432 h 1146417"/>
                    <a:gd name="connsiteX9" fmla="*/ 189943 w 217384"/>
                    <a:gd name="connsiteY9" fmla="*/ 13202 h 1146417"/>
                    <a:gd name="connsiteX10" fmla="*/ 204208 w 217384"/>
                    <a:gd name="connsiteY10" fmla="*/ 34 h 1146417"/>
                    <a:gd name="connsiteX11" fmla="*/ 217375 w 217384"/>
                    <a:gd name="connsiteY11" fmla="*/ 14207 h 114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84" h="1146417">
                      <a:moveTo>
                        <a:pt x="217375" y="14207"/>
                      </a:moveTo>
                      <a:lnTo>
                        <a:pt x="185371" y="864508"/>
                      </a:lnTo>
                      <a:lnTo>
                        <a:pt x="180708" y="868440"/>
                      </a:lnTo>
                      <a:cubicBezTo>
                        <a:pt x="131056" y="910502"/>
                        <a:pt x="7063" y="1032940"/>
                        <a:pt x="30015" y="1093931"/>
                      </a:cubicBezTo>
                      <a:cubicBezTo>
                        <a:pt x="33489" y="1103166"/>
                        <a:pt x="40805" y="1110939"/>
                        <a:pt x="51595" y="1117157"/>
                      </a:cubicBezTo>
                      <a:cubicBezTo>
                        <a:pt x="51229" y="1119717"/>
                        <a:pt x="50863" y="1122369"/>
                        <a:pt x="50497" y="1125021"/>
                      </a:cubicBezTo>
                      <a:cubicBezTo>
                        <a:pt x="49583" y="1132244"/>
                        <a:pt x="48943" y="1139377"/>
                        <a:pt x="48486" y="1146418"/>
                      </a:cubicBezTo>
                      <a:cubicBezTo>
                        <a:pt x="25991" y="1136633"/>
                        <a:pt x="11452" y="1122369"/>
                        <a:pt x="4411" y="1103624"/>
                      </a:cubicBezTo>
                      <a:cubicBezTo>
                        <a:pt x="-27684" y="1018676"/>
                        <a:pt x="124746" y="880601"/>
                        <a:pt x="158396" y="851432"/>
                      </a:cubicBezTo>
                      <a:lnTo>
                        <a:pt x="189943" y="13202"/>
                      </a:lnTo>
                      <a:cubicBezTo>
                        <a:pt x="190218" y="5612"/>
                        <a:pt x="196527" y="-514"/>
                        <a:pt x="204208" y="34"/>
                      </a:cubicBezTo>
                      <a:cubicBezTo>
                        <a:pt x="211797" y="309"/>
                        <a:pt x="217650" y="6709"/>
                        <a:pt x="217375" y="14207"/>
                      </a:cubicBezTo>
                      <a:close/>
                    </a:path>
                  </a:pathLst>
                </a:custGeom>
                <a:gradFill>
                  <a:gsLst>
                    <a:gs pos="31000">
                      <a:srgbClr val="E6E6E6"/>
                    </a:gs>
                    <a:gs pos="83200">
                      <a:srgbClr val="6B6B6B"/>
                    </a:gs>
                    <a:gs pos="0">
                      <a:schemeClr val="bg1"/>
                    </a:gs>
                    <a:gs pos="100000">
                      <a:srgbClr val="4D4D4D"/>
                    </a:gs>
                  </a:gsLst>
                  <a:lin ang="5400000" scaled="1"/>
                </a:gradFill>
                <a:ln w="9144"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EAF7B2D0-B602-4646-8474-61A8EFD2795B}"/>
                    </a:ext>
                  </a:extLst>
                </p:cNvPr>
                <p:cNvSpPr/>
                <p:nvPr/>
              </p:nvSpPr>
              <p:spPr>
                <a:xfrm>
                  <a:off x="4699345" y="1724846"/>
                  <a:ext cx="179426" cy="301687"/>
                </a:xfrm>
                <a:custGeom>
                  <a:avLst/>
                  <a:gdLst>
                    <a:gd name="connsiteX0" fmla="*/ 174925 w 179426"/>
                    <a:gd name="connsiteY0" fmla="*/ 231096 h 301687"/>
                    <a:gd name="connsiteX1" fmla="*/ 91531 w 179426"/>
                    <a:gd name="connsiteY1" fmla="*/ 291538 h 301687"/>
                    <a:gd name="connsiteX2" fmla="*/ 71323 w 179426"/>
                    <a:gd name="connsiteY2" fmla="*/ 295653 h 301687"/>
                    <a:gd name="connsiteX3" fmla="*/ 1280 w 179426"/>
                    <a:gd name="connsiteY3" fmla="*/ 301688 h 301687"/>
                    <a:gd name="connsiteX4" fmla="*/ 0 w 179426"/>
                    <a:gd name="connsiteY4" fmla="*/ 301688 h 301687"/>
                    <a:gd name="connsiteX5" fmla="*/ 2652 w 179426"/>
                    <a:gd name="connsiteY5" fmla="*/ 274164 h 301687"/>
                    <a:gd name="connsiteX6" fmla="*/ 74798 w 179426"/>
                    <a:gd name="connsiteY6" fmla="*/ 267124 h 301687"/>
                    <a:gd name="connsiteX7" fmla="*/ 94092 w 179426"/>
                    <a:gd name="connsiteY7" fmla="*/ 262369 h 301687"/>
                    <a:gd name="connsiteX8" fmla="*/ 149139 w 179426"/>
                    <a:gd name="connsiteY8" fmla="*/ 221769 h 301687"/>
                    <a:gd name="connsiteX9" fmla="*/ 28895 w 179426"/>
                    <a:gd name="connsiteY9" fmla="*/ 24076 h 301687"/>
                    <a:gd name="connsiteX10" fmla="*/ 27432 w 179426"/>
                    <a:gd name="connsiteY10" fmla="*/ 4782 h 301687"/>
                    <a:gd name="connsiteX11" fmla="*/ 46817 w 179426"/>
                    <a:gd name="connsiteY11" fmla="*/ 3319 h 301687"/>
                    <a:gd name="connsiteX12" fmla="*/ 174925 w 179426"/>
                    <a:gd name="connsiteY12" fmla="*/ 231096 h 301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426" h="301687">
                      <a:moveTo>
                        <a:pt x="174925" y="231096"/>
                      </a:moveTo>
                      <a:cubicBezTo>
                        <a:pt x="164318" y="260448"/>
                        <a:pt x="136886" y="280565"/>
                        <a:pt x="91531" y="291538"/>
                      </a:cubicBezTo>
                      <a:cubicBezTo>
                        <a:pt x="85131" y="293092"/>
                        <a:pt x="78455" y="294464"/>
                        <a:pt x="71323" y="295653"/>
                      </a:cubicBezTo>
                      <a:cubicBezTo>
                        <a:pt x="50932" y="299128"/>
                        <a:pt x="27615" y="301139"/>
                        <a:pt x="1280" y="301688"/>
                      </a:cubicBezTo>
                      <a:lnTo>
                        <a:pt x="0" y="301688"/>
                      </a:lnTo>
                      <a:cubicBezTo>
                        <a:pt x="549" y="292818"/>
                        <a:pt x="1372" y="283583"/>
                        <a:pt x="2652" y="274164"/>
                      </a:cubicBezTo>
                      <a:cubicBezTo>
                        <a:pt x="30449" y="273524"/>
                        <a:pt x="54498" y="271147"/>
                        <a:pt x="74798" y="267124"/>
                      </a:cubicBezTo>
                      <a:cubicBezTo>
                        <a:pt x="81656" y="265660"/>
                        <a:pt x="88148" y="264106"/>
                        <a:pt x="94092" y="262369"/>
                      </a:cubicBezTo>
                      <a:cubicBezTo>
                        <a:pt x="123993" y="253499"/>
                        <a:pt x="142646" y="239874"/>
                        <a:pt x="149139" y="221769"/>
                      </a:cubicBezTo>
                      <a:cubicBezTo>
                        <a:pt x="170353" y="162699"/>
                        <a:pt x="69586" y="59098"/>
                        <a:pt x="28895" y="24076"/>
                      </a:cubicBezTo>
                      <a:cubicBezTo>
                        <a:pt x="23226" y="19138"/>
                        <a:pt x="22494" y="10543"/>
                        <a:pt x="27432" y="4782"/>
                      </a:cubicBezTo>
                      <a:cubicBezTo>
                        <a:pt x="32461" y="-979"/>
                        <a:pt x="41057" y="-1619"/>
                        <a:pt x="46817" y="3319"/>
                      </a:cubicBezTo>
                      <a:cubicBezTo>
                        <a:pt x="63276" y="17401"/>
                        <a:pt x="206380" y="143862"/>
                        <a:pt x="174925" y="231096"/>
                      </a:cubicBezTo>
                      <a:close/>
                    </a:path>
                  </a:pathLst>
                </a:custGeom>
                <a:solidFill>
                  <a:srgbClr val="4D4D4D"/>
                </a:solidFill>
                <a:ln w="9144" cap="flat">
                  <a:noFill/>
                  <a:prstDash val="solid"/>
                  <a:miter/>
                </a:ln>
              </p:spPr>
              <p:txBody>
                <a:bodyPr rtlCol="0" anchor="ctr"/>
                <a:lstStyle/>
                <a:p>
                  <a:endParaRPr lang="en-US" dirty="0"/>
                </a:p>
              </p:txBody>
            </p:sp>
          </p:grpSp>
        </p:grpSp>
        <p:sp>
          <p:nvSpPr>
            <p:cNvPr id="49" name="TextBox 48">
              <a:extLst>
                <a:ext uri="{FF2B5EF4-FFF2-40B4-BE49-F238E27FC236}">
                  <a16:creationId xmlns:a16="http://schemas.microsoft.com/office/drawing/2014/main" id="{1CFE48EF-46FA-4650-9749-9347D18CB848}"/>
                </a:ext>
              </a:extLst>
            </p:cNvPr>
            <p:cNvSpPr txBox="1"/>
            <p:nvPr/>
          </p:nvSpPr>
          <p:spPr>
            <a:xfrm>
              <a:off x="5268513" y="1428141"/>
              <a:ext cx="2794033" cy="685874"/>
            </a:xfrm>
            <a:prstGeom prst="rect">
              <a:avLst/>
            </a:prstGeom>
            <a:noFill/>
          </p:spPr>
          <p:txBody>
            <a:bodyPr wrap="none" rtlCol="0">
              <a:spAutoFit/>
            </a:bodyPr>
            <a:lstStyle/>
            <a:p>
              <a:r>
                <a:rPr lang="en-US" sz="3600" b="1" dirty="0">
                  <a:solidFill>
                    <a:schemeClr val="bg1">
                      <a:lumMod val="50000"/>
                    </a:schemeClr>
                  </a:solidFill>
                </a:rPr>
                <a:t>EXPALANATION</a:t>
              </a:r>
            </a:p>
          </p:txBody>
        </p:sp>
      </p:grpSp>
      <p:sp>
        <p:nvSpPr>
          <p:cNvPr id="38" name="TextBox 37">
            <a:extLst>
              <a:ext uri="{FF2B5EF4-FFF2-40B4-BE49-F238E27FC236}">
                <a16:creationId xmlns:a16="http://schemas.microsoft.com/office/drawing/2014/main" id="{DC20BEB3-A694-4783-ABFC-962914945D82}"/>
              </a:ext>
            </a:extLst>
          </p:cNvPr>
          <p:cNvSpPr txBox="1"/>
          <p:nvPr/>
        </p:nvSpPr>
        <p:spPr>
          <a:xfrm>
            <a:off x="4916594" y="2251183"/>
            <a:ext cx="6773382" cy="415498"/>
          </a:xfrm>
          <a:prstGeom prst="rect">
            <a:avLst/>
          </a:prstGeom>
          <a:noFill/>
        </p:spPr>
        <p:txBody>
          <a:bodyPr wrap="square" rtlCol="0">
            <a:spAutoFit/>
          </a:bodyPr>
          <a:lstStyle/>
          <a:p>
            <a:pPr algn="just"/>
            <a:r>
              <a:rPr lang="en-US" sz="2100" dirty="0"/>
              <a:t>Project will be shown in laptop.</a:t>
            </a:r>
          </a:p>
        </p:txBody>
      </p:sp>
    </p:spTree>
    <p:extLst>
      <p:ext uri="{BB962C8B-B14F-4D97-AF65-F5344CB8AC3E}">
        <p14:creationId xmlns:p14="http://schemas.microsoft.com/office/powerpoint/2010/main" val="52390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90069B11-FA1F-4E5B-9A73-52EA28D6EF24}"/>
              </a:ext>
            </a:extLst>
          </p:cNvPr>
          <p:cNvGrpSpPr/>
          <p:nvPr/>
        </p:nvGrpSpPr>
        <p:grpSpPr>
          <a:xfrm>
            <a:off x="461689" y="706271"/>
            <a:ext cx="11537576" cy="5013212"/>
            <a:chOff x="1321170" y="788261"/>
            <a:chExt cx="10223061" cy="5319922"/>
          </a:xfrm>
        </p:grpSpPr>
        <p:pic>
          <p:nvPicPr>
            <p:cNvPr id="5" name="Graphic 4">
              <a:extLst>
                <a:ext uri="{FF2B5EF4-FFF2-40B4-BE49-F238E27FC236}">
                  <a16:creationId xmlns:a16="http://schemas.microsoft.com/office/drawing/2014/main" id="{A6934EC3-A7F2-436B-8370-C1D96E1B7F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1625" y="1036322"/>
              <a:ext cx="9972606" cy="4923318"/>
            </a:xfrm>
            <a:prstGeom prst="rect">
              <a:avLst/>
            </a:prstGeom>
          </p:spPr>
        </p:pic>
        <p:grpSp>
          <p:nvGrpSpPr>
            <p:cNvPr id="6" name="Graphic 7">
              <a:extLst>
                <a:ext uri="{FF2B5EF4-FFF2-40B4-BE49-F238E27FC236}">
                  <a16:creationId xmlns:a16="http://schemas.microsoft.com/office/drawing/2014/main" id="{73D98710-EA20-4B2C-B9C1-7E9EA5A5418E}"/>
                </a:ext>
              </a:extLst>
            </p:cNvPr>
            <p:cNvGrpSpPr/>
            <p:nvPr/>
          </p:nvGrpSpPr>
          <p:grpSpPr>
            <a:xfrm>
              <a:off x="1321170" y="788261"/>
              <a:ext cx="4117146" cy="5319922"/>
              <a:chOff x="4038630" y="863565"/>
              <a:chExt cx="4117146" cy="5319922"/>
            </a:xfrm>
          </p:grpSpPr>
          <p:sp>
            <p:nvSpPr>
              <p:cNvPr id="7" name="Freeform: Shape 6">
                <a:extLst>
                  <a:ext uri="{FF2B5EF4-FFF2-40B4-BE49-F238E27FC236}">
                    <a16:creationId xmlns:a16="http://schemas.microsoft.com/office/drawing/2014/main" id="{8E02EDFE-D489-4890-8F14-F124ED46D9D7}"/>
                  </a:ext>
                </a:extLst>
              </p:cNvPr>
              <p:cNvSpPr/>
              <p:nvPr/>
            </p:nvSpPr>
            <p:spPr>
              <a:xfrm>
                <a:off x="4090903" y="3969725"/>
                <a:ext cx="4064873" cy="2213762"/>
              </a:xfrm>
              <a:custGeom>
                <a:avLst/>
                <a:gdLst>
                  <a:gd name="connsiteX0" fmla="*/ 2390973 w 4064873"/>
                  <a:gd name="connsiteY0" fmla="*/ 0 h 2213762"/>
                  <a:gd name="connsiteX1" fmla="*/ 4064874 w 4064873"/>
                  <a:gd name="connsiteY1" fmla="*/ 877916 h 2213762"/>
                  <a:gd name="connsiteX2" fmla="*/ 1771559 w 4064873"/>
                  <a:gd name="connsiteY2" fmla="*/ 2213762 h 2213762"/>
                  <a:gd name="connsiteX3" fmla="*/ 0 w 4064873"/>
                  <a:gd name="connsiteY3" fmla="*/ 1298997 h 2213762"/>
                </a:gdLst>
                <a:ahLst/>
                <a:cxnLst>
                  <a:cxn ang="0">
                    <a:pos x="connsiteX0" y="connsiteY0"/>
                  </a:cxn>
                  <a:cxn ang="0">
                    <a:pos x="connsiteX1" y="connsiteY1"/>
                  </a:cxn>
                  <a:cxn ang="0">
                    <a:pos x="connsiteX2" y="connsiteY2"/>
                  </a:cxn>
                  <a:cxn ang="0">
                    <a:pos x="connsiteX3" y="connsiteY3"/>
                  </a:cxn>
                </a:cxnLst>
                <a:rect l="l" t="t" r="r" b="b"/>
                <a:pathLst>
                  <a:path w="4064873" h="2213762">
                    <a:moveTo>
                      <a:pt x="2390973" y="0"/>
                    </a:moveTo>
                    <a:lnTo>
                      <a:pt x="4064874" y="877916"/>
                    </a:lnTo>
                    <a:lnTo>
                      <a:pt x="1771559" y="2213762"/>
                    </a:lnTo>
                    <a:lnTo>
                      <a:pt x="0" y="1298997"/>
                    </a:lnTo>
                    <a:close/>
                  </a:path>
                </a:pathLst>
              </a:custGeom>
              <a:solidFill>
                <a:schemeClr val="bg1">
                  <a:lumMod val="65000"/>
                </a:schemeClr>
              </a:solidFill>
              <a:ln w="9144"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7172617D-6E04-47DC-A6BF-249E04DECE68}"/>
                  </a:ext>
                </a:extLst>
              </p:cNvPr>
              <p:cNvSpPr/>
              <p:nvPr/>
            </p:nvSpPr>
            <p:spPr>
              <a:xfrm>
                <a:off x="4379945" y="3932875"/>
                <a:ext cx="3325124" cy="1972635"/>
              </a:xfrm>
              <a:custGeom>
                <a:avLst/>
                <a:gdLst>
                  <a:gd name="connsiteX0" fmla="*/ 2285543 w 3325124"/>
                  <a:gd name="connsiteY0" fmla="*/ 0 h 1972635"/>
                  <a:gd name="connsiteX1" fmla="*/ 254843 w 3325124"/>
                  <a:gd name="connsiteY1" fmla="*/ 158100 h 1972635"/>
                  <a:gd name="connsiteX2" fmla="*/ 0 w 3325124"/>
                  <a:gd name="connsiteY2" fmla="*/ 1342065 h 1972635"/>
                  <a:gd name="connsiteX3" fmla="*/ 1031809 w 3325124"/>
                  <a:gd name="connsiteY3" fmla="*/ 1972635 h 1972635"/>
                  <a:gd name="connsiteX4" fmla="*/ 3325124 w 3325124"/>
                  <a:gd name="connsiteY4" fmla="*/ 636788 h 1972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124" h="1972635">
                    <a:moveTo>
                      <a:pt x="2285543" y="0"/>
                    </a:moveTo>
                    <a:lnTo>
                      <a:pt x="254843" y="158100"/>
                    </a:lnTo>
                    <a:lnTo>
                      <a:pt x="0" y="1342065"/>
                    </a:lnTo>
                    <a:lnTo>
                      <a:pt x="1031809" y="1972635"/>
                    </a:lnTo>
                    <a:lnTo>
                      <a:pt x="3325124" y="636788"/>
                    </a:lnTo>
                    <a:close/>
                  </a:path>
                </a:pathLst>
              </a:custGeom>
              <a:solidFill>
                <a:srgbClr val="D0D4D7"/>
              </a:solidFill>
              <a:ln w="9144" cap="flat">
                <a:noFill/>
                <a:prstDash val="solid"/>
                <a:miter/>
              </a:ln>
            </p:spPr>
            <p:txBody>
              <a:bodyPr rtlCol="0" anchor="ctr"/>
              <a:lstStyle/>
              <a:p>
                <a:endParaRPr lang="en-US" dirty="0"/>
              </a:p>
            </p:txBody>
          </p:sp>
          <p:grpSp>
            <p:nvGrpSpPr>
              <p:cNvPr id="9" name="Graphic 7">
                <a:extLst>
                  <a:ext uri="{FF2B5EF4-FFF2-40B4-BE49-F238E27FC236}">
                    <a16:creationId xmlns:a16="http://schemas.microsoft.com/office/drawing/2014/main" id="{DA238BDC-69F2-4A0D-8AF9-98947875AAA6}"/>
                  </a:ext>
                </a:extLst>
              </p:cNvPr>
              <p:cNvGrpSpPr/>
              <p:nvPr/>
            </p:nvGrpSpPr>
            <p:grpSpPr>
              <a:xfrm>
                <a:off x="4388723" y="3957746"/>
                <a:ext cx="2285634" cy="1342064"/>
                <a:chOff x="4388723" y="3957746"/>
                <a:chExt cx="2285634" cy="1342064"/>
              </a:xfrm>
              <a:solidFill>
                <a:srgbClr val="B3B3B3"/>
              </a:solidFill>
            </p:grpSpPr>
            <p:sp>
              <p:nvSpPr>
                <p:cNvPr id="33" name="Freeform: Shape 32">
                  <a:extLst>
                    <a:ext uri="{FF2B5EF4-FFF2-40B4-BE49-F238E27FC236}">
                      <a16:creationId xmlns:a16="http://schemas.microsoft.com/office/drawing/2014/main" id="{C4457897-7854-4609-A89B-737C529B0A4F}"/>
                    </a:ext>
                  </a:extLst>
                </p:cNvPr>
                <p:cNvSpPr/>
                <p:nvPr/>
              </p:nvSpPr>
              <p:spPr>
                <a:xfrm>
                  <a:off x="6306952" y="3957746"/>
                  <a:ext cx="367405" cy="1029614"/>
                </a:xfrm>
                <a:custGeom>
                  <a:avLst/>
                  <a:gdLst>
                    <a:gd name="connsiteX0" fmla="*/ 367406 w 367405"/>
                    <a:gd name="connsiteY0" fmla="*/ 0 h 1029614"/>
                    <a:gd name="connsiteX1" fmla="*/ 0 w 367405"/>
                    <a:gd name="connsiteY1" fmla="*/ 1029614 h 1029614"/>
                    <a:gd name="connsiteX2" fmla="*/ 337139 w 367405"/>
                    <a:gd name="connsiteY2" fmla="*/ 2378 h 1029614"/>
                  </a:gdLst>
                  <a:ahLst/>
                  <a:cxnLst>
                    <a:cxn ang="0">
                      <a:pos x="connsiteX0" y="connsiteY0"/>
                    </a:cxn>
                    <a:cxn ang="0">
                      <a:pos x="connsiteX1" y="connsiteY1"/>
                    </a:cxn>
                    <a:cxn ang="0">
                      <a:pos x="connsiteX2" y="connsiteY2"/>
                    </a:cxn>
                  </a:cxnLst>
                  <a:rect l="l" t="t" r="r" b="b"/>
                  <a:pathLst>
                    <a:path w="367405" h="1029614">
                      <a:moveTo>
                        <a:pt x="367406" y="0"/>
                      </a:moveTo>
                      <a:lnTo>
                        <a:pt x="0" y="1029614"/>
                      </a:lnTo>
                      <a:lnTo>
                        <a:pt x="337139" y="2378"/>
                      </a:lnTo>
                      <a:close/>
                    </a:path>
                  </a:pathLst>
                </a:custGeom>
                <a:solidFill>
                  <a:srgbClr val="B3B3B3"/>
                </a:solidFill>
                <a:ln w="9144"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745532-6760-4D57-AACE-48C6C49FF135}"/>
                    </a:ext>
                  </a:extLst>
                </p:cNvPr>
                <p:cNvSpPr/>
                <p:nvPr/>
              </p:nvSpPr>
              <p:spPr>
                <a:xfrm>
                  <a:off x="4388723" y="5223733"/>
                  <a:ext cx="672175" cy="76078"/>
                </a:xfrm>
                <a:custGeom>
                  <a:avLst/>
                  <a:gdLst>
                    <a:gd name="connsiteX0" fmla="*/ 0 w 672175"/>
                    <a:gd name="connsiteY0" fmla="*/ 76078 h 76078"/>
                    <a:gd name="connsiteX1" fmla="*/ 4298 w 672175"/>
                    <a:gd name="connsiteY1" fmla="*/ 56419 h 76078"/>
                    <a:gd name="connsiteX2" fmla="*/ 672175 w 672175"/>
                    <a:gd name="connsiteY2" fmla="*/ 0 h 76078"/>
                  </a:gdLst>
                  <a:ahLst/>
                  <a:cxnLst>
                    <a:cxn ang="0">
                      <a:pos x="connsiteX0" y="connsiteY0"/>
                    </a:cxn>
                    <a:cxn ang="0">
                      <a:pos x="connsiteX1" y="connsiteY1"/>
                    </a:cxn>
                    <a:cxn ang="0">
                      <a:pos x="connsiteX2" y="connsiteY2"/>
                    </a:cxn>
                  </a:cxnLst>
                  <a:rect l="l" t="t" r="r" b="b"/>
                  <a:pathLst>
                    <a:path w="672175" h="76078">
                      <a:moveTo>
                        <a:pt x="0" y="76078"/>
                      </a:moveTo>
                      <a:lnTo>
                        <a:pt x="4298" y="56419"/>
                      </a:lnTo>
                      <a:lnTo>
                        <a:pt x="672175" y="0"/>
                      </a:lnTo>
                      <a:close/>
                    </a:path>
                  </a:pathLst>
                </a:custGeom>
                <a:solidFill>
                  <a:srgbClr val="B3B3B3"/>
                </a:solidFill>
                <a:ln w="9144" cap="flat">
                  <a:noFill/>
                  <a:prstDash val="solid"/>
                  <a:miter/>
                </a:ln>
              </p:spPr>
              <p:txBody>
                <a:bodyPr rtlCol="0" anchor="ctr"/>
                <a:lstStyle/>
                <a:p>
                  <a:endParaRPr lang="en-US" dirty="0"/>
                </a:p>
              </p:txBody>
            </p:sp>
          </p:grpSp>
          <p:sp>
            <p:nvSpPr>
              <p:cNvPr id="10" name="Freeform: Shape 9">
                <a:extLst>
                  <a:ext uri="{FF2B5EF4-FFF2-40B4-BE49-F238E27FC236}">
                    <a16:creationId xmlns:a16="http://schemas.microsoft.com/office/drawing/2014/main" id="{8D90B6D8-D182-4DAE-B9ED-37657D830281}"/>
                  </a:ext>
                </a:extLst>
              </p:cNvPr>
              <p:cNvSpPr/>
              <p:nvPr/>
            </p:nvSpPr>
            <p:spPr>
              <a:xfrm>
                <a:off x="4488942" y="4009958"/>
                <a:ext cx="2686598" cy="1434510"/>
              </a:xfrm>
              <a:custGeom>
                <a:avLst/>
                <a:gdLst>
                  <a:gd name="connsiteX0" fmla="*/ 1666768 w 2686598"/>
                  <a:gd name="connsiteY0" fmla="*/ 0 h 1434510"/>
                  <a:gd name="connsiteX1" fmla="*/ 2686599 w 2686598"/>
                  <a:gd name="connsiteY1" fmla="*/ 457017 h 1434510"/>
                  <a:gd name="connsiteX2" fmla="*/ 996970 w 2686598"/>
                  <a:gd name="connsiteY2" fmla="*/ 1434511 h 1434510"/>
                  <a:gd name="connsiteX3" fmla="*/ 0 w 2686598"/>
                  <a:gd name="connsiteY3" fmla="*/ 995690 h 1434510"/>
                </a:gdLst>
                <a:ahLst/>
                <a:cxnLst>
                  <a:cxn ang="0">
                    <a:pos x="connsiteX0" y="connsiteY0"/>
                  </a:cxn>
                  <a:cxn ang="0">
                    <a:pos x="connsiteX1" y="connsiteY1"/>
                  </a:cxn>
                  <a:cxn ang="0">
                    <a:pos x="connsiteX2" y="connsiteY2"/>
                  </a:cxn>
                  <a:cxn ang="0">
                    <a:pos x="connsiteX3" y="connsiteY3"/>
                  </a:cxn>
                </a:cxnLst>
                <a:rect l="l" t="t" r="r" b="b"/>
                <a:pathLst>
                  <a:path w="2686598" h="1434510">
                    <a:moveTo>
                      <a:pt x="1666768" y="0"/>
                    </a:moveTo>
                    <a:lnTo>
                      <a:pt x="2686599" y="457017"/>
                    </a:lnTo>
                    <a:lnTo>
                      <a:pt x="996970" y="1434511"/>
                    </a:lnTo>
                    <a:lnTo>
                      <a:pt x="0" y="995690"/>
                    </a:lnTo>
                    <a:close/>
                  </a:path>
                </a:pathLst>
              </a:custGeom>
              <a:solidFill>
                <a:srgbClr val="4D4D4D"/>
              </a:solidFill>
              <a:ln w="9144" cap="flat">
                <a:noFill/>
                <a:prstDash val="solid"/>
                <a:miter/>
              </a:ln>
            </p:spPr>
            <p:txBody>
              <a:bodyPr rtlCol="0" anchor="ctr"/>
              <a:lstStyle/>
              <a:p>
                <a:endParaRPr lang="en-US" dirty="0"/>
              </a:p>
            </p:txBody>
          </p:sp>
          <p:grpSp>
            <p:nvGrpSpPr>
              <p:cNvPr id="11" name="Graphic 7">
                <a:extLst>
                  <a:ext uri="{FF2B5EF4-FFF2-40B4-BE49-F238E27FC236}">
                    <a16:creationId xmlns:a16="http://schemas.microsoft.com/office/drawing/2014/main" id="{6DAA1934-0A35-4D9C-8E5F-76F82E22707B}"/>
                  </a:ext>
                </a:extLst>
              </p:cNvPr>
              <p:cNvGrpSpPr/>
              <p:nvPr/>
            </p:nvGrpSpPr>
            <p:grpSpPr>
              <a:xfrm>
                <a:off x="4038630" y="1814555"/>
                <a:ext cx="3145779" cy="3654786"/>
                <a:chOff x="4038630" y="1814555"/>
                <a:chExt cx="3145779" cy="3654786"/>
              </a:xfrm>
            </p:grpSpPr>
            <p:grpSp>
              <p:nvGrpSpPr>
                <p:cNvPr id="23" name="Graphic 7">
                  <a:extLst>
                    <a:ext uri="{FF2B5EF4-FFF2-40B4-BE49-F238E27FC236}">
                      <a16:creationId xmlns:a16="http://schemas.microsoft.com/office/drawing/2014/main" id="{08ADBAED-01BE-4FF7-96E7-628F5537F536}"/>
                    </a:ext>
                  </a:extLst>
                </p:cNvPr>
                <p:cNvGrpSpPr/>
                <p:nvPr/>
              </p:nvGrpSpPr>
              <p:grpSpPr>
                <a:xfrm>
                  <a:off x="4559233" y="1814555"/>
                  <a:ext cx="1052317" cy="2143199"/>
                  <a:chOff x="4559233" y="1814555"/>
                  <a:chExt cx="1052317" cy="2143199"/>
                </a:xfrm>
              </p:grpSpPr>
              <p:grpSp>
                <p:nvGrpSpPr>
                  <p:cNvPr id="25" name="Graphic 7">
                    <a:extLst>
                      <a:ext uri="{FF2B5EF4-FFF2-40B4-BE49-F238E27FC236}">
                        <a16:creationId xmlns:a16="http://schemas.microsoft.com/office/drawing/2014/main" id="{E72B1218-8BB0-4D32-9449-0D2F03BB1716}"/>
                      </a:ext>
                    </a:extLst>
                  </p:cNvPr>
                  <p:cNvGrpSpPr/>
                  <p:nvPr/>
                </p:nvGrpSpPr>
                <p:grpSpPr>
                  <a:xfrm>
                    <a:off x="4559233" y="2144582"/>
                    <a:ext cx="1052317" cy="1813171"/>
                    <a:chOff x="4559233" y="2144582"/>
                    <a:chExt cx="1052317" cy="1813171"/>
                  </a:xfrm>
                </p:grpSpPr>
                <p:sp>
                  <p:nvSpPr>
                    <p:cNvPr id="29" name="Freeform: Shape 28">
                      <a:extLst>
                        <a:ext uri="{FF2B5EF4-FFF2-40B4-BE49-F238E27FC236}">
                          <a16:creationId xmlns:a16="http://schemas.microsoft.com/office/drawing/2014/main" id="{6100A0DB-7FB3-4293-908C-9BF4A0AE2565}"/>
                        </a:ext>
                      </a:extLst>
                    </p:cNvPr>
                    <p:cNvSpPr/>
                    <p:nvPr/>
                  </p:nvSpPr>
                  <p:spPr>
                    <a:xfrm>
                      <a:off x="4559233" y="2144582"/>
                      <a:ext cx="208600" cy="1459565"/>
                    </a:xfrm>
                    <a:custGeom>
                      <a:avLst/>
                      <a:gdLst>
                        <a:gd name="connsiteX0" fmla="*/ 155657 w 208600"/>
                        <a:gd name="connsiteY0" fmla="*/ 1227582 h 1459565"/>
                        <a:gd name="connsiteX1" fmla="*/ 208600 w 208600"/>
                        <a:gd name="connsiteY1" fmla="*/ 1398118 h 1459565"/>
                        <a:gd name="connsiteX2" fmla="*/ 101158 w 208600"/>
                        <a:gd name="connsiteY2" fmla="*/ 1459565 h 1459565"/>
                        <a:gd name="connsiteX3" fmla="*/ 61382 w 208600"/>
                        <a:gd name="connsiteY3" fmla="*/ 1358616 h 1459565"/>
                        <a:gd name="connsiteX4" fmla="*/ 34407 w 208600"/>
                        <a:gd name="connsiteY4" fmla="*/ 1253185 h 1459565"/>
                        <a:gd name="connsiteX5" fmla="*/ 24074 w 208600"/>
                        <a:gd name="connsiteY5" fmla="*/ 1201156 h 1459565"/>
                        <a:gd name="connsiteX6" fmla="*/ 19502 w 208600"/>
                        <a:gd name="connsiteY6" fmla="*/ 1174090 h 1459565"/>
                        <a:gd name="connsiteX7" fmla="*/ 17308 w 208600"/>
                        <a:gd name="connsiteY7" fmla="*/ 1160465 h 1459565"/>
                        <a:gd name="connsiteX8" fmla="*/ 15479 w 208600"/>
                        <a:gd name="connsiteY8" fmla="*/ 1147115 h 1459565"/>
                        <a:gd name="connsiteX9" fmla="*/ 12004 w 208600"/>
                        <a:gd name="connsiteY9" fmla="*/ 1120140 h 1459565"/>
                        <a:gd name="connsiteX10" fmla="*/ 9261 w 208600"/>
                        <a:gd name="connsiteY10" fmla="*/ 1093440 h 1459565"/>
                        <a:gd name="connsiteX11" fmla="*/ 4872 w 208600"/>
                        <a:gd name="connsiteY11" fmla="*/ 1040222 h 1459565"/>
                        <a:gd name="connsiteX12" fmla="*/ 209 w 208600"/>
                        <a:gd name="connsiteY12" fmla="*/ 829361 h 1459565"/>
                        <a:gd name="connsiteX13" fmla="*/ 7250 w 208600"/>
                        <a:gd name="connsiteY13" fmla="*/ 620420 h 1459565"/>
                        <a:gd name="connsiteX14" fmla="*/ 22337 w 208600"/>
                        <a:gd name="connsiteY14" fmla="*/ 412852 h 1459565"/>
                        <a:gd name="connsiteX15" fmla="*/ 43643 w 208600"/>
                        <a:gd name="connsiteY15" fmla="*/ 206289 h 1459565"/>
                        <a:gd name="connsiteX16" fmla="*/ 56353 w 208600"/>
                        <a:gd name="connsiteY16" fmla="*/ 103144 h 1459565"/>
                        <a:gd name="connsiteX17" fmla="*/ 70892 w 208600"/>
                        <a:gd name="connsiteY17" fmla="*/ 0 h 1459565"/>
                        <a:gd name="connsiteX18" fmla="*/ 133071 w 208600"/>
                        <a:gd name="connsiteY18" fmla="*/ 8047 h 1459565"/>
                        <a:gd name="connsiteX19" fmla="*/ 171933 w 208600"/>
                        <a:gd name="connsiteY19" fmla="*/ 13076 h 1459565"/>
                        <a:gd name="connsiteX20" fmla="*/ 162332 w 208600"/>
                        <a:gd name="connsiteY20" fmla="*/ 114849 h 1459565"/>
                        <a:gd name="connsiteX21" fmla="*/ 153462 w 208600"/>
                        <a:gd name="connsiteY21" fmla="*/ 217170 h 1459565"/>
                        <a:gd name="connsiteX22" fmla="*/ 138374 w 208600"/>
                        <a:gd name="connsiteY22" fmla="*/ 421721 h 1459565"/>
                        <a:gd name="connsiteX23" fmla="*/ 127585 w 208600"/>
                        <a:gd name="connsiteY23" fmla="*/ 626181 h 1459565"/>
                        <a:gd name="connsiteX24" fmla="*/ 122830 w 208600"/>
                        <a:gd name="connsiteY24" fmla="*/ 830092 h 1459565"/>
                        <a:gd name="connsiteX25" fmla="*/ 128865 w 208600"/>
                        <a:gd name="connsiteY25" fmla="*/ 1031809 h 1459565"/>
                        <a:gd name="connsiteX26" fmla="*/ 132888 w 208600"/>
                        <a:gd name="connsiteY26" fmla="*/ 1081461 h 1459565"/>
                        <a:gd name="connsiteX27" fmla="*/ 135357 w 208600"/>
                        <a:gd name="connsiteY27" fmla="*/ 1106150 h 1459565"/>
                        <a:gd name="connsiteX28" fmla="*/ 138557 w 208600"/>
                        <a:gd name="connsiteY28" fmla="*/ 1130381 h 1459565"/>
                        <a:gd name="connsiteX29" fmla="*/ 140020 w 208600"/>
                        <a:gd name="connsiteY29" fmla="*/ 1142543 h 1459565"/>
                        <a:gd name="connsiteX30" fmla="*/ 141941 w 208600"/>
                        <a:gd name="connsiteY30" fmla="*/ 1154430 h 1459565"/>
                        <a:gd name="connsiteX31" fmla="*/ 145964 w 208600"/>
                        <a:gd name="connsiteY31" fmla="*/ 1178296 h 1459565"/>
                        <a:gd name="connsiteX32" fmla="*/ 155657 w 208600"/>
                        <a:gd name="connsiteY32" fmla="*/ 1227582 h 1459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8600" h="1459565">
                          <a:moveTo>
                            <a:pt x="155657" y="1227582"/>
                          </a:moveTo>
                          <a:cubicBezTo>
                            <a:pt x="168458" y="1288481"/>
                            <a:pt x="184277" y="1346546"/>
                            <a:pt x="208600" y="1398118"/>
                          </a:cubicBezTo>
                          <a:lnTo>
                            <a:pt x="101158" y="1459565"/>
                          </a:lnTo>
                          <a:cubicBezTo>
                            <a:pt x="84699" y="1426556"/>
                            <a:pt x="72080" y="1392448"/>
                            <a:pt x="61382" y="1358616"/>
                          </a:cubicBezTo>
                          <a:cubicBezTo>
                            <a:pt x="50318" y="1323228"/>
                            <a:pt x="41905" y="1288024"/>
                            <a:pt x="34407" y="1253185"/>
                          </a:cubicBezTo>
                          <a:cubicBezTo>
                            <a:pt x="30658" y="1235720"/>
                            <a:pt x="27366" y="1218438"/>
                            <a:pt x="24074" y="1201156"/>
                          </a:cubicBezTo>
                          <a:lnTo>
                            <a:pt x="19502" y="1174090"/>
                          </a:lnTo>
                          <a:lnTo>
                            <a:pt x="17308" y="1160465"/>
                          </a:lnTo>
                          <a:lnTo>
                            <a:pt x="15479" y="1147115"/>
                          </a:lnTo>
                          <a:lnTo>
                            <a:pt x="12004" y="1120140"/>
                          </a:lnTo>
                          <a:lnTo>
                            <a:pt x="9261" y="1093440"/>
                          </a:lnTo>
                          <a:cubicBezTo>
                            <a:pt x="7250" y="1075609"/>
                            <a:pt x="6335" y="1057961"/>
                            <a:pt x="4872" y="1040222"/>
                          </a:cubicBezTo>
                          <a:cubicBezTo>
                            <a:pt x="209" y="969264"/>
                            <a:pt x="-431" y="899221"/>
                            <a:pt x="209" y="829361"/>
                          </a:cubicBezTo>
                          <a:cubicBezTo>
                            <a:pt x="1032" y="759501"/>
                            <a:pt x="3318" y="689823"/>
                            <a:pt x="7250" y="620420"/>
                          </a:cubicBezTo>
                          <a:cubicBezTo>
                            <a:pt x="11273" y="551109"/>
                            <a:pt x="16394" y="481980"/>
                            <a:pt x="22337" y="412852"/>
                          </a:cubicBezTo>
                          <a:cubicBezTo>
                            <a:pt x="28189" y="343814"/>
                            <a:pt x="35870" y="275052"/>
                            <a:pt x="43643" y="206289"/>
                          </a:cubicBezTo>
                          <a:cubicBezTo>
                            <a:pt x="47483" y="171724"/>
                            <a:pt x="51781" y="137434"/>
                            <a:pt x="56353" y="103144"/>
                          </a:cubicBezTo>
                          <a:cubicBezTo>
                            <a:pt x="60925" y="68763"/>
                            <a:pt x="65497" y="34656"/>
                            <a:pt x="70892" y="0"/>
                          </a:cubicBezTo>
                          <a:lnTo>
                            <a:pt x="133071" y="8047"/>
                          </a:lnTo>
                          <a:lnTo>
                            <a:pt x="171933" y="13076"/>
                          </a:lnTo>
                          <a:lnTo>
                            <a:pt x="162332" y="114849"/>
                          </a:lnTo>
                          <a:lnTo>
                            <a:pt x="153462" y="217170"/>
                          </a:lnTo>
                          <a:cubicBezTo>
                            <a:pt x="147701" y="285384"/>
                            <a:pt x="142946" y="353598"/>
                            <a:pt x="138374" y="421721"/>
                          </a:cubicBezTo>
                          <a:cubicBezTo>
                            <a:pt x="133802" y="490027"/>
                            <a:pt x="130145" y="558058"/>
                            <a:pt x="127585" y="626181"/>
                          </a:cubicBezTo>
                          <a:cubicBezTo>
                            <a:pt x="125024" y="694304"/>
                            <a:pt x="122921" y="762335"/>
                            <a:pt x="122830" y="830092"/>
                          </a:cubicBezTo>
                          <a:cubicBezTo>
                            <a:pt x="122738" y="897849"/>
                            <a:pt x="124293" y="965424"/>
                            <a:pt x="128865" y="1031809"/>
                          </a:cubicBezTo>
                          <a:cubicBezTo>
                            <a:pt x="130236" y="1048360"/>
                            <a:pt x="131059" y="1065185"/>
                            <a:pt x="132888" y="1081461"/>
                          </a:cubicBezTo>
                          <a:lnTo>
                            <a:pt x="135357" y="1106150"/>
                          </a:lnTo>
                          <a:lnTo>
                            <a:pt x="138557" y="1130381"/>
                          </a:lnTo>
                          <a:lnTo>
                            <a:pt x="140020" y="1142543"/>
                          </a:lnTo>
                          <a:lnTo>
                            <a:pt x="141941" y="1154430"/>
                          </a:lnTo>
                          <a:lnTo>
                            <a:pt x="145964" y="1178296"/>
                          </a:lnTo>
                          <a:cubicBezTo>
                            <a:pt x="149164" y="1194847"/>
                            <a:pt x="152182" y="1211306"/>
                            <a:pt x="155657" y="1227582"/>
                          </a:cubicBezTo>
                          <a:close/>
                        </a:path>
                      </a:pathLst>
                    </a:custGeom>
                    <a:solidFill>
                      <a:srgbClr val="B3B3B3"/>
                    </a:solidFill>
                    <a:ln w="9144"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BE2A5BD9-18D5-4D23-9712-B9663A7D16F5}"/>
                        </a:ext>
                      </a:extLst>
                    </p:cNvPr>
                    <p:cNvSpPr/>
                    <p:nvPr/>
                  </p:nvSpPr>
                  <p:spPr>
                    <a:xfrm>
                      <a:off x="4808890" y="2875097"/>
                      <a:ext cx="802660" cy="1082657"/>
                    </a:xfrm>
                    <a:custGeom>
                      <a:avLst/>
                      <a:gdLst>
                        <a:gd name="connsiteX0" fmla="*/ 802660 w 802660"/>
                        <a:gd name="connsiteY0" fmla="*/ 732252 h 1082657"/>
                        <a:gd name="connsiteX1" fmla="*/ 802477 w 802660"/>
                        <a:gd name="connsiteY1" fmla="*/ 746974 h 1082657"/>
                        <a:gd name="connsiteX2" fmla="*/ 802295 w 802660"/>
                        <a:gd name="connsiteY2" fmla="*/ 761512 h 1082657"/>
                        <a:gd name="connsiteX3" fmla="*/ 801655 w 802660"/>
                        <a:gd name="connsiteY3" fmla="*/ 769834 h 1082657"/>
                        <a:gd name="connsiteX4" fmla="*/ 800649 w 802660"/>
                        <a:gd name="connsiteY4" fmla="*/ 778429 h 1082657"/>
                        <a:gd name="connsiteX5" fmla="*/ 785195 w 802660"/>
                        <a:gd name="connsiteY5" fmla="*/ 838505 h 1082657"/>
                        <a:gd name="connsiteX6" fmla="*/ 728960 w 802660"/>
                        <a:gd name="connsiteY6" fmla="*/ 942929 h 1082657"/>
                        <a:gd name="connsiteX7" fmla="*/ 653705 w 802660"/>
                        <a:gd name="connsiteY7" fmla="*/ 1017453 h 1082657"/>
                        <a:gd name="connsiteX8" fmla="*/ 641086 w 802660"/>
                        <a:gd name="connsiteY8" fmla="*/ 1026231 h 1082657"/>
                        <a:gd name="connsiteX9" fmla="*/ 528066 w 802660"/>
                        <a:gd name="connsiteY9" fmla="*/ 1073780 h 1082657"/>
                        <a:gd name="connsiteX10" fmla="*/ 408737 w 802660"/>
                        <a:gd name="connsiteY10" fmla="*/ 1081187 h 1082657"/>
                        <a:gd name="connsiteX11" fmla="*/ 295717 w 802660"/>
                        <a:gd name="connsiteY11" fmla="*/ 1059515 h 1082657"/>
                        <a:gd name="connsiteX12" fmla="*/ 268925 w 802660"/>
                        <a:gd name="connsiteY12" fmla="*/ 1050829 h 1082657"/>
                        <a:gd name="connsiteX13" fmla="*/ 243322 w 802660"/>
                        <a:gd name="connsiteY13" fmla="*/ 1041593 h 1082657"/>
                        <a:gd name="connsiteX14" fmla="*/ 218176 w 802660"/>
                        <a:gd name="connsiteY14" fmla="*/ 1031992 h 1082657"/>
                        <a:gd name="connsiteX15" fmla="*/ 193030 w 802660"/>
                        <a:gd name="connsiteY15" fmla="*/ 1021751 h 1082657"/>
                        <a:gd name="connsiteX16" fmla="*/ 145298 w 802660"/>
                        <a:gd name="connsiteY16" fmla="*/ 1000262 h 1082657"/>
                        <a:gd name="connsiteX17" fmla="*/ 40874 w 802660"/>
                        <a:gd name="connsiteY17" fmla="*/ 941009 h 1082657"/>
                        <a:gd name="connsiteX18" fmla="*/ 274 w 802660"/>
                        <a:gd name="connsiteY18" fmla="*/ 911657 h 1082657"/>
                        <a:gd name="connsiteX19" fmla="*/ 0 w 802660"/>
                        <a:gd name="connsiteY19" fmla="*/ 911474 h 1082657"/>
                        <a:gd name="connsiteX20" fmla="*/ 10150 w 802660"/>
                        <a:gd name="connsiteY20" fmla="*/ 877915 h 1082657"/>
                        <a:gd name="connsiteX21" fmla="*/ 63277 w 802660"/>
                        <a:gd name="connsiteY21" fmla="*/ 806775 h 1082657"/>
                        <a:gd name="connsiteX22" fmla="*/ 75895 w 802660"/>
                        <a:gd name="connsiteY22" fmla="*/ 817474 h 1082657"/>
                        <a:gd name="connsiteX23" fmla="*/ 96012 w 802660"/>
                        <a:gd name="connsiteY23" fmla="*/ 832927 h 1082657"/>
                        <a:gd name="connsiteX24" fmla="*/ 96103 w 802660"/>
                        <a:gd name="connsiteY24" fmla="*/ 833018 h 1082657"/>
                        <a:gd name="connsiteX25" fmla="*/ 191933 w 802660"/>
                        <a:gd name="connsiteY25" fmla="*/ 890992 h 1082657"/>
                        <a:gd name="connsiteX26" fmla="*/ 239481 w 802660"/>
                        <a:gd name="connsiteY26" fmla="*/ 913394 h 1082657"/>
                        <a:gd name="connsiteX27" fmla="*/ 262067 w 802660"/>
                        <a:gd name="connsiteY27" fmla="*/ 922904 h 1082657"/>
                        <a:gd name="connsiteX28" fmla="*/ 284927 w 802660"/>
                        <a:gd name="connsiteY28" fmla="*/ 932048 h 1082657"/>
                        <a:gd name="connsiteX29" fmla="*/ 307787 w 802660"/>
                        <a:gd name="connsiteY29" fmla="*/ 940552 h 1082657"/>
                        <a:gd name="connsiteX30" fmla="*/ 330007 w 802660"/>
                        <a:gd name="connsiteY30" fmla="*/ 948142 h 1082657"/>
                        <a:gd name="connsiteX31" fmla="*/ 418887 w 802660"/>
                        <a:gd name="connsiteY31" fmla="*/ 967435 h 1082657"/>
                        <a:gd name="connsiteX32" fmla="*/ 504840 w 802660"/>
                        <a:gd name="connsiteY32" fmla="*/ 964326 h 1082657"/>
                        <a:gd name="connsiteX33" fmla="*/ 581833 w 802660"/>
                        <a:gd name="connsiteY33" fmla="*/ 934242 h 1082657"/>
                        <a:gd name="connsiteX34" fmla="*/ 615300 w 802660"/>
                        <a:gd name="connsiteY34" fmla="*/ 909005 h 1082657"/>
                        <a:gd name="connsiteX35" fmla="*/ 644561 w 802660"/>
                        <a:gd name="connsiteY35" fmla="*/ 877824 h 1082657"/>
                        <a:gd name="connsiteX36" fmla="*/ 687995 w 802660"/>
                        <a:gd name="connsiteY36" fmla="*/ 802386 h 1082657"/>
                        <a:gd name="connsiteX37" fmla="*/ 699516 w 802660"/>
                        <a:gd name="connsiteY37" fmla="*/ 763067 h 1082657"/>
                        <a:gd name="connsiteX38" fmla="*/ 700156 w 802660"/>
                        <a:gd name="connsiteY38" fmla="*/ 758861 h 1082657"/>
                        <a:gd name="connsiteX39" fmla="*/ 700613 w 802660"/>
                        <a:gd name="connsiteY39" fmla="*/ 754289 h 1082657"/>
                        <a:gd name="connsiteX40" fmla="*/ 701162 w 802660"/>
                        <a:gd name="connsiteY40" fmla="*/ 743041 h 1082657"/>
                        <a:gd name="connsiteX41" fmla="*/ 701802 w 802660"/>
                        <a:gd name="connsiteY41" fmla="*/ 731977 h 1082657"/>
                        <a:gd name="connsiteX42" fmla="*/ 701893 w 802660"/>
                        <a:gd name="connsiteY42" fmla="*/ 719816 h 1082657"/>
                        <a:gd name="connsiteX43" fmla="*/ 701802 w 802660"/>
                        <a:gd name="connsiteY43" fmla="*/ 695218 h 1082657"/>
                        <a:gd name="connsiteX44" fmla="*/ 701162 w 802660"/>
                        <a:gd name="connsiteY44" fmla="*/ 670072 h 1082657"/>
                        <a:gd name="connsiteX45" fmla="*/ 700705 w 802660"/>
                        <a:gd name="connsiteY45" fmla="*/ 644743 h 1082657"/>
                        <a:gd name="connsiteX46" fmla="*/ 699699 w 802660"/>
                        <a:gd name="connsiteY46" fmla="*/ 619323 h 1082657"/>
                        <a:gd name="connsiteX47" fmla="*/ 692475 w 802660"/>
                        <a:gd name="connsiteY47" fmla="*/ 444398 h 1082657"/>
                        <a:gd name="connsiteX48" fmla="*/ 682234 w 802660"/>
                        <a:gd name="connsiteY48" fmla="*/ 606156 h 1082657"/>
                        <a:gd name="connsiteX49" fmla="*/ 682417 w 802660"/>
                        <a:gd name="connsiteY49" fmla="*/ 610179 h 1082657"/>
                        <a:gd name="connsiteX50" fmla="*/ 613014 w 802660"/>
                        <a:gd name="connsiteY50" fmla="*/ 482986 h 1082657"/>
                        <a:gd name="connsiteX51" fmla="*/ 616397 w 802660"/>
                        <a:gd name="connsiteY51" fmla="*/ 463326 h 1082657"/>
                        <a:gd name="connsiteX52" fmla="*/ 630570 w 802660"/>
                        <a:gd name="connsiteY52" fmla="*/ 418247 h 1082657"/>
                        <a:gd name="connsiteX53" fmla="*/ 669158 w 802660"/>
                        <a:gd name="connsiteY53" fmla="*/ 290871 h 1082657"/>
                        <a:gd name="connsiteX54" fmla="*/ 674919 w 802660"/>
                        <a:gd name="connsiteY54" fmla="*/ 257586 h 1082657"/>
                        <a:gd name="connsiteX55" fmla="*/ 684246 w 802660"/>
                        <a:gd name="connsiteY55" fmla="*/ 179131 h 1082657"/>
                        <a:gd name="connsiteX56" fmla="*/ 683697 w 802660"/>
                        <a:gd name="connsiteY56" fmla="*/ 139355 h 1082657"/>
                        <a:gd name="connsiteX57" fmla="*/ 683605 w 802660"/>
                        <a:gd name="connsiteY57" fmla="*/ 139355 h 1082657"/>
                        <a:gd name="connsiteX58" fmla="*/ 684520 w 802660"/>
                        <a:gd name="connsiteY58" fmla="*/ 0 h 1082657"/>
                        <a:gd name="connsiteX59" fmla="*/ 693390 w 802660"/>
                        <a:gd name="connsiteY59" fmla="*/ 33376 h 1082657"/>
                        <a:gd name="connsiteX60" fmla="*/ 731611 w 802660"/>
                        <a:gd name="connsiteY60" fmla="*/ 202540 h 1082657"/>
                        <a:gd name="connsiteX61" fmla="*/ 735543 w 802660"/>
                        <a:gd name="connsiteY61" fmla="*/ 222839 h 1082657"/>
                        <a:gd name="connsiteX62" fmla="*/ 767822 w 802660"/>
                        <a:gd name="connsiteY62" fmla="*/ 406725 h 1082657"/>
                        <a:gd name="connsiteX63" fmla="*/ 794522 w 802660"/>
                        <a:gd name="connsiteY63" fmla="*/ 612922 h 1082657"/>
                        <a:gd name="connsiteX64" fmla="*/ 797083 w 802660"/>
                        <a:gd name="connsiteY64" fmla="*/ 638983 h 1082657"/>
                        <a:gd name="connsiteX65" fmla="*/ 799186 w 802660"/>
                        <a:gd name="connsiteY65" fmla="*/ 665226 h 1082657"/>
                        <a:gd name="connsiteX66" fmla="*/ 801014 w 802660"/>
                        <a:gd name="connsiteY66" fmla="*/ 691561 h 1082657"/>
                        <a:gd name="connsiteX67" fmla="*/ 802203 w 802660"/>
                        <a:gd name="connsiteY67" fmla="*/ 718627 h 1082657"/>
                        <a:gd name="connsiteX68" fmla="*/ 802660 w 802660"/>
                        <a:gd name="connsiteY68" fmla="*/ 732252 h 108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02660" h="1082657">
                          <a:moveTo>
                            <a:pt x="802660" y="732252"/>
                          </a:moveTo>
                          <a:lnTo>
                            <a:pt x="802477" y="746974"/>
                          </a:lnTo>
                          <a:lnTo>
                            <a:pt x="802295" y="761512"/>
                          </a:lnTo>
                          <a:cubicBezTo>
                            <a:pt x="802295" y="763798"/>
                            <a:pt x="801929" y="766907"/>
                            <a:pt x="801655" y="769834"/>
                          </a:cubicBezTo>
                          <a:cubicBezTo>
                            <a:pt x="801289" y="772668"/>
                            <a:pt x="801197" y="775777"/>
                            <a:pt x="800649" y="778429"/>
                          </a:cubicBezTo>
                          <a:cubicBezTo>
                            <a:pt x="797357" y="800283"/>
                            <a:pt x="791962" y="819577"/>
                            <a:pt x="785195" y="838505"/>
                          </a:cubicBezTo>
                          <a:cubicBezTo>
                            <a:pt x="771662" y="875995"/>
                            <a:pt x="753100" y="911017"/>
                            <a:pt x="728960" y="942929"/>
                          </a:cubicBezTo>
                          <a:cubicBezTo>
                            <a:pt x="708111" y="970910"/>
                            <a:pt x="682691" y="996239"/>
                            <a:pt x="653705" y="1017453"/>
                          </a:cubicBezTo>
                          <a:cubicBezTo>
                            <a:pt x="649498" y="1020470"/>
                            <a:pt x="645384" y="1023305"/>
                            <a:pt x="641086" y="1026231"/>
                          </a:cubicBezTo>
                          <a:cubicBezTo>
                            <a:pt x="606796" y="1048726"/>
                            <a:pt x="568025" y="1065367"/>
                            <a:pt x="528066" y="1073780"/>
                          </a:cubicBezTo>
                          <a:cubicBezTo>
                            <a:pt x="488198" y="1082558"/>
                            <a:pt x="447690" y="1084387"/>
                            <a:pt x="408737" y="1081187"/>
                          </a:cubicBezTo>
                          <a:cubicBezTo>
                            <a:pt x="369601" y="1078078"/>
                            <a:pt x="331927" y="1070123"/>
                            <a:pt x="295717" y="1059515"/>
                          </a:cubicBezTo>
                          <a:lnTo>
                            <a:pt x="268925" y="1050829"/>
                          </a:lnTo>
                          <a:cubicBezTo>
                            <a:pt x="259873" y="1047902"/>
                            <a:pt x="251917" y="1044611"/>
                            <a:pt x="243322" y="1041593"/>
                          </a:cubicBezTo>
                          <a:cubicBezTo>
                            <a:pt x="234909" y="1038484"/>
                            <a:pt x="226497" y="1035375"/>
                            <a:pt x="218176" y="1031992"/>
                          </a:cubicBezTo>
                          <a:cubicBezTo>
                            <a:pt x="209855" y="1028517"/>
                            <a:pt x="201351" y="1025408"/>
                            <a:pt x="193030" y="1021751"/>
                          </a:cubicBezTo>
                          <a:cubicBezTo>
                            <a:pt x="177028" y="1014984"/>
                            <a:pt x="161117" y="1007852"/>
                            <a:pt x="145298" y="1000262"/>
                          </a:cubicBezTo>
                          <a:cubicBezTo>
                            <a:pt x="109637" y="983254"/>
                            <a:pt x="74524" y="963778"/>
                            <a:pt x="40874" y="941009"/>
                          </a:cubicBezTo>
                          <a:cubicBezTo>
                            <a:pt x="27158" y="931774"/>
                            <a:pt x="13533" y="922081"/>
                            <a:pt x="274" y="911657"/>
                          </a:cubicBezTo>
                          <a:cubicBezTo>
                            <a:pt x="183" y="911566"/>
                            <a:pt x="91" y="911474"/>
                            <a:pt x="0" y="911474"/>
                          </a:cubicBezTo>
                          <a:cubicBezTo>
                            <a:pt x="2195" y="900318"/>
                            <a:pt x="5578" y="889071"/>
                            <a:pt x="10150" y="877915"/>
                          </a:cubicBezTo>
                          <a:cubicBezTo>
                            <a:pt x="22677" y="847466"/>
                            <a:pt x="41788" y="822869"/>
                            <a:pt x="63277" y="806775"/>
                          </a:cubicBezTo>
                          <a:cubicBezTo>
                            <a:pt x="67391" y="810433"/>
                            <a:pt x="71598" y="813999"/>
                            <a:pt x="75895" y="817474"/>
                          </a:cubicBezTo>
                          <a:cubicBezTo>
                            <a:pt x="82387" y="822777"/>
                            <a:pt x="89154" y="827898"/>
                            <a:pt x="96012" y="832927"/>
                          </a:cubicBezTo>
                          <a:lnTo>
                            <a:pt x="96103" y="833018"/>
                          </a:lnTo>
                          <a:cubicBezTo>
                            <a:pt x="125639" y="854781"/>
                            <a:pt x="157917" y="873984"/>
                            <a:pt x="191933" y="890992"/>
                          </a:cubicBezTo>
                          <a:cubicBezTo>
                            <a:pt x="207477" y="898947"/>
                            <a:pt x="223297" y="906353"/>
                            <a:pt x="239481" y="913394"/>
                          </a:cubicBezTo>
                          <a:cubicBezTo>
                            <a:pt x="246797" y="916777"/>
                            <a:pt x="254478" y="919704"/>
                            <a:pt x="262067" y="922904"/>
                          </a:cubicBezTo>
                          <a:cubicBezTo>
                            <a:pt x="269565" y="926013"/>
                            <a:pt x="277246" y="929122"/>
                            <a:pt x="284927" y="932048"/>
                          </a:cubicBezTo>
                          <a:cubicBezTo>
                            <a:pt x="292517" y="934883"/>
                            <a:pt x="300472" y="938174"/>
                            <a:pt x="307787" y="940552"/>
                          </a:cubicBezTo>
                          <a:lnTo>
                            <a:pt x="330007" y="948142"/>
                          </a:lnTo>
                          <a:cubicBezTo>
                            <a:pt x="359542" y="957560"/>
                            <a:pt x="389443" y="964418"/>
                            <a:pt x="418887" y="967435"/>
                          </a:cubicBezTo>
                          <a:cubicBezTo>
                            <a:pt x="448330" y="970453"/>
                            <a:pt x="477317" y="969630"/>
                            <a:pt x="504840" y="964326"/>
                          </a:cubicBezTo>
                          <a:cubicBezTo>
                            <a:pt x="532455" y="959114"/>
                            <a:pt x="558058" y="948507"/>
                            <a:pt x="581833" y="934242"/>
                          </a:cubicBezTo>
                          <a:cubicBezTo>
                            <a:pt x="593537" y="926744"/>
                            <a:pt x="604967" y="918698"/>
                            <a:pt x="615300" y="909005"/>
                          </a:cubicBezTo>
                          <a:cubicBezTo>
                            <a:pt x="625724" y="899495"/>
                            <a:pt x="635691" y="889163"/>
                            <a:pt x="644561" y="877824"/>
                          </a:cubicBezTo>
                          <a:cubicBezTo>
                            <a:pt x="662666" y="855421"/>
                            <a:pt x="677388" y="829270"/>
                            <a:pt x="687995" y="802386"/>
                          </a:cubicBezTo>
                          <a:cubicBezTo>
                            <a:pt x="693207" y="789036"/>
                            <a:pt x="697413" y="775228"/>
                            <a:pt x="699516" y="763067"/>
                          </a:cubicBezTo>
                          <a:cubicBezTo>
                            <a:pt x="699882" y="761512"/>
                            <a:pt x="699973" y="760232"/>
                            <a:pt x="700156" y="758861"/>
                          </a:cubicBezTo>
                          <a:cubicBezTo>
                            <a:pt x="700339" y="757489"/>
                            <a:pt x="700613" y="756392"/>
                            <a:pt x="700613" y="754289"/>
                          </a:cubicBezTo>
                          <a:lnTo>
                            <a:pt x="701162" y="743041"/>
                          </a:lnTo>
                          <a:lnTo>
                            <a:pt x="701802" y="731977"/>
                          </a:lnTo>
                          <a:cubicBezTo>
                            <a:pt x="701985" y="728228"/>
                            <a:pt x="701893" y="723839"/>
                            <a:pt x="701893" y="719816"/>
                          </a:cubicBezTo>
                          <a:lnTo>
                            <a:pt x="701802" y="695218"/>
                          </a:lnTo>
                          <a:cubicBezTo>
                            <a:pt x="701711" y="686897"/>
                            <a:pt x="701345" y="678485"/>
                            <a:pt x="701162" y="670072"/>
                          </a:cubicBezTo>
                          <a:lnTo>
                            <a:pt x="700705" y="644743"/>
                          </a:lnTo>
                          <a:lnTo>
                            <a:pt x="699699" y="619323"/>
                          </a:lnTo>
                          <a:lnTo>
                            <a:pt x="692475" y="444398"/>
                          </a:lnTo>
                          <a:cubicBezTo>
                            <a:pt x="664129" y="488930"/>
                            <a:pt x="636240" y="556230"/>
                            <a:pt x="682234" y="606156"/>
                          </a:cubicBezTo>
                          <a:cubicBezTo>
                            <a:pt x="684246" y="608350"/>
                            <a:pt x="684154" y="609722"/>
                            <a:pt x="682417" y="610179"/>
                          </a:cubicBezTo>
                          <a:cubicBezTo>
                            <a:pt x="671810" y="613105"/>
                            <a:pt x="601035" y="580004"/>
                            <a:pt x="613014" y="482986"/>
                          </a:cubicBezTo>
                          <a:cubicBezTo>
                            <a:pt x="613745" y="476677"/>
                            <a:pt x="614843" y="470184"/>
                            <a:pt x="616397" y="463326"/>
                          </a:cubicBezTo>
                          <a:cubicBezTo>
                            <a:pt x="619415" y="449428"/>
                            <a:pt x="623987" y="434431"/>
                            <a:pt x="630570" y="418247"/>
                          </a:cubicBezTo>
                          <a:cubicBezTo>
                            <a:pt x="647212" y="377007"/>
                            <a:pt x="660837" y="334579"/>
                            <a:pt x="669158" y="290871"/>
                          </a:cubicBezTo>
                          <a:cubicBezTo>
                            <a:pt x="671261" y="279624"/>
                            <a:pt x="673181" y="268468"/>
                            <a:pt x="674919" y="257586"/>
                          </a:cubicBezTo>
                          <a:cubicBezTo>
                            <a:pt x="679216" y="230063"/>
                            <a:pt x="682234" y="203820"/>
                            <a:pt x="684246" y="179131"/>
                          </a:cubicBezTo>
                          <a:cubicBezTo>
                            <a:pt x="684063" y="165872"/>
                            <a:pt x="683788" y="152613"/>
                            <a:pt x="683697" y="139355"/>
                          </a:cubicBezTo>
                          <a:lnTo>
                            <a:pt x="683605" y="139355"/>
                          </a:lnTo>
                          <a:cubicBezTo>
                            <a:pt x="683148" y="93086"/>
                            <a:pt x="683240" y="46726"/>
                            <a:pt x="684520" y="0"/>
                          </a:cubicBezTo>
                          <a:cubicBezTo>
                            <a:pt x="687537" y="11156"/>
                            <a:pt x="690555" y="22220"/>
                            <a:pt x="693390" y="33376"/>
                          </a:cubicBezTo>
                          <a:cubicBezTo>
                            <a:pt x="707837" y="89428"/>
                            <a:pt x="720090" y="145847"/>
                            <a:pt x="731611" y="202540"/>
                          </a:cubicBezTo>
                          <a:cubicBezTo>
                            <a:pt x="732983" y="209306"/>
                            <a:pt x="734263" y="216073"/>
                            <a:pt x="735543" y="222839"/>
                          </a:cubicBezTo>
                          <a:cubicBezTo>
                            <a:pt x="747522" y="283921"/>
                            <a:pt x="758312" y="345277"/>
                            <a:pt x="767822" y="406725"/>
                          </a:cubicBezTo>
                          <a:cubicBezTo>
                            <a:pt x="778520" y="475031"/>
                            <a:pt x="787664" y="543611"/>
                            <a:pt x="794522" y="612922"/>
                          </a:cubicBezTo>
                          <a:lnTo>
                            <a:pt x="797083" y="638983"/>
                          </a:lnTo>
                          <a:lnTo>
                            <a:pt x="799186" y="665226"/>
                          </a:lnTo>
                          <a:cubicBezTo>
                            <a:pt x="799826" y="674004"/>
                            <a:pt x="800557" y="682782"/>
                            <a:pt x="801014" y="691561"/>
                          </a:cubicBezTo>
                          <a:lnTo>
                            <a:pt x="802203" y="718627"/>
                          </a:lnTo>
                          <a:cubicBezTo>
                            <a:pt x="802295" y="723199"/>
                            <a:pt x="802660" y="727405"/>
                            <a:pt x="802660" y="732252"/>
                          </a:cubicBezTo>
                          <a:close/>
                        </a:path>
                      </a:pathLst>
                    </a:custGeom>
                    <a:solidFill>
                      <a:srgbClr val="B3B3B3"/>
                    </a:solidFill>
                    <a:ln w="9144"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579054B-14B3-4D65-8401-FCCC4668052C}"/>
                        </a:ext>
                      </a:extLst>
                    </p:cNvPr>
                    <p:cNvSpPr/>
                    <p:nvPr/>
                  </p:nvSpPr>
                  <p:spPr>
                    <a:xfrm>
                      <a:off x="4559233" y="2144582"/>
                      <a:ext cx="333324" cy="1698498"/>
                    </a:xfrm>
                    <a:custGeom>
                      <a:avLst/>
                      <a:gdLst>
                        <a:gd name="connsiteX0" fmla="*/ 70892 w 333324"/>
                        <a:gd name="connsiteY0" fmla="*/ 0 h 1698498"/>
                        <a:gd name="connsiteX1" fmla="*/ 56353 w 333324"/>
                        <a:gd name="connsiteY1" fmla="*/ 103144 h 1698498"/>
                        <a:gd name="connsiteX2" fmla="*/ 43551 w 333324"/>
                        <a:gd name="connsiteY2" fmla="*/ 206289 h 1698498"/>
                        <a:gd name="connsiteX3" fmla="*/ 22337 w 333324"/>
                        <a:gd name="connsiteY3" fmla="*/ 412943 h 1698498"/>
                        <a:gd name="connsiteX4" fmla="*/ 7250 w 333324"/>
                        <a:gd name="connsiteY4" fmla="*/ 620512 h 1698498"/>
                        <a:gd name="connsiteX5" fmla="*/ 209 w 333324"/>
                        <a:gd name="connsiteY5" fmla="*/ 829452 h 1698498"/>
                        <a:gd name="connsiteX6" fmla="*/ 4872 w 333324"/>
                        <a:gd name="connsiteY6" fmla="*/ 1040222 h 1698498"/>
                        <a:gd name="connsiteX7" fmla="*/ 9353 w 333324"/>
                        <a:gd name="connsiteY7" fmla="*/ 1093440 h 1698498"/>
                        <a:gd name="connsiteX8" fmla="*/ 12096 w 333324"/>
                        <a:gd name="connsiteY8" fmla="*/ 1120232 h 1698498"/>
                        <a:gd name="connsiteX9" fmla="*/ 15571 w 333324"/>
                        <a:gd name="connsiteY9" fmla="*/ 1147206 h 1698498"/>
                        <a:gd name="connsiteX10" fmla="*/ 17399 w 333324"/>
                        <a:gd name="connsiteY10" fmla="*/ 1160648 h 1698498"/>
                        <a:gd name="connsiteX11" fmla="*/ 19594 w 333324"/>
                        <a:gd name="connsiteY11" fmla="*/ 1174273 h 1698498"/>
                        <a:gd name="connsiteX12" fmla="*/ 24166 w 333324"/>
                        <a:gd name="connsiteY12" fmla="*/ 1201339 h 1698498"/>
                        <a:gd name="connsiteX13" fmla="*/ 34499 w 333324"/>
                        <a:gd name="connsiteY13" fmla="*/ 1253368 h 1698498"/>
                        <a:gd name="connsiteX14" fmla="*/ 61473 w 333324"/>
                        <a:gd name="connsiteY14" fmla="*/ 1358890 h 1698498"/>
                        <a:gd name="connsiteX15" fmla="*/ 103444 w 333324"/>
                        <a:gd name="connsiteY15" fmla="*/ 1464229 h 1698498"/>
                        <a:gd name="connsiteX16" fmla="*/ 167178 w 333324"/>
                        <a:gd name="connsiteY16" fmla="*/ 1561521 h 1698498"/>
                        <a:gd name="connsiteX17" fmla="*/ 250023 w 333324"/>
                        <a:gd name="connsiteY17" fmla="*/ 1642354 h 1698498"/>
                        <a:gd name="connsiteX18" fmla="*/ 290622 w 333324"/>
                        <a:gd name="connsiteY18" fmla="*/ 1671798 h 1698498"/>
                        <a:gd name="connsiteX19" fmla="*/ 333325 w 333324"/>
                        <a:gd name="connsiteY19" fmla="*/ 1698498 h 1698498"/>
                        <a:gd name="connsiteX20" fmla="*/ 132980 w 333324"/>
                        <a:gd name="connsiteY20" fmla="*/ 8047 h 1698498"/>
                        <a:gd name="connsiteX21" fmla="*/ 70892 w 333324"/>
                        <a:gd name="connsiteY21" fmla="*/ 0 h 1698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3324" h="1698498">
                          <a:moveTo>
                            <a:pt x="70892" y="0"/>
                          </a:moveTo>
                          <a:cubicBezTo>
                            <a:pt x="65497" y="34656"/>
                            <a:pt x="60925" y="68763"/>
                            <a:pt x="56353" y="103144"/>
                          </a:cubicBezTo>
                          <a:cubicBezTo>
                            <a:pt x="51781" y="137526"/>
                            <a:pt x="47483" y="171816"/>
                            <a:pt x="43551" y="206289"/>
                          </a:cubicBezTo>
                          <a:cubicBezTo>
                            <a:pt x="35779" y="275052"/>
                            <a:pt x="28189" y="343814"/>
                            <a:pt x="22337" y="412943"/>
                          </a:cubicBezTo>
                          <a:cubicBezTo>
                            <a:pt x="16394" y="481980"/>
                            <a:pt x="11273" y="551200"/>
                            <a:pt x="7250" y="620512"/>
                          </a:cubicBezTo>
                          <a:cubicBezTo>
                            <a:pt x="3318" y="689915"/>
                            <a:pt x="1032" y="759501"/>
                            <a:pt x="209" y="829452"/>
                          </a:cubicBezTo>
                          <a:cubicBezTo>
                            <a:pt x="-431" y="899221"/>
                            <a:pt x="209" y="969356"/>
                            <a:pt x="4872" y="1040222"/>
                          </a:cubicBezTo>
                          <a:cubicBezTo>
                            <a:pt x="6335" y="1057961"/>
                            <a:pt x="7250" y="1075609"/>
                            <a:pt x="9353" y="1093440"/>
                          </a:cubicBezTo>
                          <a:lnTo>
                            <a:pt x="12096" y="1120232"/>
                          </a:lnTo>
                          <a:lnTo>
                            <a:pt x="15571" y="1147206"/>
                          </a:lnTo>
                          <a:lnTo>
                            <a:pt x="17399" y="1160648"/>
                          </a:lnTo>
                          <a:lnTo>
                            <a:pt x="19594" y="1174273"/>
                          </a:lnTo>
                          <a:lnTo>
                            <a:pt x="24166" y="1201339"/>
                          </a:lnTo>
                          <a:cubicBezTo>
                            <a:pt x="27458" y="1218621"/>
                            <a:pt x="30750" y="1235903"/>
                            <a:pt x="34499" y="1253368"/>
                          </a:cubicBezTo>
                          <a:cubicBezTo>
                            <a:pt x="41997" y="1288207"/>
                            <a:pt x="50409" y="1323503"/>
                            <a:pt x="61473" y="1358890"/>
                          </a:cubicBezTo>
                          <a:cubicBezTo>
                            <a:pt x="72629" y="1394186"/>
                            <a:pt x="85888" y="1429756"/>
                            <a:pt x="103444" y="1464229"/>
                          </a:cubicBezTo>
                          <a:cubicBezTo>
                            <a:pt x="120909" y="1498427"/>
                            <a:pt x="142215" y="1531620"/>
                            <a:pt x="167178" y="1561521"/>
                          </a:cubicBezTo>
                          <a:cubicBezTo>
                            <a:pt x="192050" y="1591605"/>
                            <a:pt x="220122" y="1618671"/>
                            <a:pt x="250023" y="1642354"/>
                          </a:cubicBezTo>
                          <a:cubicBezTo>
                            <a:pt x="263282" y="1652778"/>
                            <a:pt x="276815" y="1662562"/>
                            <a:pt x="290622" y="1671798"/>
                          </a:cubicBezTo>
                          <a:lnTo>
                            <a:pt x="333325" y="1698498"/>
                          </a:lnTo>
                          <a:cubicBezTo>
                            <a:pt x="-25943" y="1474470"/>
                            <a:pt x="68789" y="404073"/>
                            <a:pt x="132980" y="8047"/>
                          </a:cubicBezTo>
                          <a:lnTo>
                            <a:pt x="70892" y="0"/>
                          </a:lnTo>
                          <a:close/>
                        </a:path>
                      </a:pathLst>
                    </a:custGeom>
                    <a:solidFill>
                      <a:srgbClr val="808080"/>
                    </a:solidFill>
                    <a:ln w="9144"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4A7D964-9BE9-4373-BD72-FCFB2373F687}"/>
                        </a:ext>
                      </a:extLst>
                    </p:cNvPr>
                    <p:cNvSpPr/>
                    <p:nvPr/>
                  </p:nvSpPr>
                  <p:spPr>
                    <a:xfrm>
                      <a:off x="4833213" y="3319586"/>
                      <a:ext cx="707837" cy="556138"/>
                    </a:xfrm>
                    <a:custGeom>
                      <a:avLst/>
                      <a:gdLst>
                        <a:gd name="connsiteX0" fmla="*/ 0 w 707837"/>
                        <a:gd name="connsiteY0" fmla="*/ 323789 h 556138"/>
                        <a:gd name="connsiteX1" fmla="*/ 336956 w 707837"/>
                        <a:gd name="connsiteY1" fmla="*/ 550835 h 556138"/>
                        <a:gd name="connsiteX2" fmla="*/ 668152 w 707837"/>
                        <a:gd name="connsiteY2" fmla="*/ 0 h 556138"/>
                        <a:gd name="connsiteX3" fmla="*/ 675284 w 707837"/>
                        <a:gd name="connsiteY3" fmla="*/ 174925 h 556138"/>
                        <a:gd name="connsiteX4" fmla="*/ 676290 w 707837"/>
                        <a:gd name="connsiteY4" fmla="*/ 200345 h 556138"/>
                        <a:gd name="connsiteX5" fmla="*/ 676839 w 707837"/>
                        <a:gd name="connsiteY5" fmla="*/ 225674 h 556138"/>
                        <a:gd name="connsiteX6" fmla="*/ 677479 w 707837"/>
                        <a:gd name="connsiteY6" fmla="*/ 250820 h 556138"/>
                        <a:gd name="connsiteX7" fmla="*/ 677570 w 707837"/>
                        <a:gd name="connsiteY7" fmla="*/ 275417 h 556138"/>
                        <a:gd name="connsiteX8" fmla="*/ 677479 w 707837"/>
                        <a:gd name="connsiteY8" fmla="*/ 287579 h 556138"/>
                        <a:gd name="connsiteX9" fmla="*/ 676839 w 707837"/>
                        <a:gd name="connsiteY9" fmla="*/ 298735 h 556138"/>
                        <a:gd name="connsiteX10" fmla="*/ 676290 w 707837"/>
                        <a:gd name="connsiteY10" fmla="*/ 309890 h 556138"/>
                        <a:gd name="connsiteX11" fmla="*/ 675833 w 707837"/>
                        <a:gd name="connsiteY11" fmla="*/ 314462 h 556138"/>
                        <a:gd name="connsiteX12" fmla="*/ 675193 w 707837"/>
                        <a:gd name="connsiteY12" fmla="*/ 318668 h 556138"/>
                        <a:gd name="connsiteX13" fmla="*/ 663671 w 707837"/>
                        <a:gd name="connsiteY13" fmla="*/ 358079 h 556138"/>
                        <a:gd name="connsiteX14" fmla="*/ 620146 w 707837"/>
                        <a:gd name="connsiteY14" fmla="*/ 433517 h 556138"/>
                        <a:gd name="connsiteX15" fmla="*/ 590885 w 707837"/>
                        <a:gd name="connsiteY15" fmla="*/ 464698 h 556138"/>
                        <a:gd name="connsiteX16" fmla="*/ 557418 w 707837"/>
                        <a:gd name="connsiteY16" fmla="*/ 489936 h 556138"/>
                        <a:gd name="connsiteX17" fmla="*/ 480426 w 707837"/>
                        <a:gd name="connsiteY17" fmla="*/ 520019 h 556138"/>
                        <a:gd name="connsiteX18" fmla="*/ 394381 w 707837"/>
                        <a:gd name="connsiteY18" fmla="*/ 523128 h 556138"/>
                        <a:gd name="connsiteX19" fmla="*/ 305501 w 707837"/>
                        <a:gd name="connsiteY19" fmla="*/ 503834 h 556138"/>
                        <a:gd name="connsiteX20" fmla="*/ 283281 w 707837"/>
                        <a:gd name="connsiteY20" fmla="*/ 496245 h 556138"/>
                        <a:gd name="connsiteX21" fmla="*/ 260421 w 707837"/>
                        <a:gd name="connsiteY21" fmla="*/ 487741 h 556138"/>
                        <a:gd name="connsiteX22" fmla="*/ 237561 w 707837"/>
                        <a:gd name="connsiteY22" fmla="*/ 478688 h 556138"/>
                        <a:gd name="connsiteX23" fmla="*/ 214975 w 707837"/>
                        <a:gd name="connsiteY23" fmla="*/ 469087 h 556138"/>
                        <a:gd name="connsiteX24" fmla="*/ 71598 w 707837"/>
                        <a:gd name="connsiteY24" fmla="*/ 388712 h 556138"/>
                        <a:gd name="connsiteX25" fmla="*/ 71506 w 707837"/>
                        <a:gd name="connsiteY25" fmla="*/ 388620 h 556138"/>
                        <a:gd name="connsiteX26" fmla="*/ 51298 w 707837"/>
                        <a:gd name="connsiteY26" fmla="*/ 373167 h 556138"/>
                        <a:gd name="connsiteX27" fmla="*/ 0 w 707837"/>
                        <a:gd name="connsiteY27" fmla="*/ 323789 h 55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7837" h="556138">
                          <a:moveTo>
                            <a:pt x="0" y="323789"/>
                          </a:moveTo>
                          <a:cubicBezTo>
                            <a:pt x="105705" y="485181"/>
                            <a:pt x="259507" y="528706"/>
                            <a:pt x="336956" y="550835"/>
                          </a:cubicBezTo>
                          <a:cubicBezTo>
                            <a:pt x="789036" y="610819"/>
                            <a:pt x="724479" y="145298"/>
                            <a:pt x="668152" y="0"/>
                          </a:cubicBezTo>
                          <a:lnTo>
                            <a:pt x="675284" y="174925"/>
                          </a:lnTo>
                          <a:lnTo>
                            <a:pt x="676290" y="200345"/>
                          </a:lnTo>
                          <a:lnTo>
                            <a:pt x="676839" y="225674"/>
                          </a:lnTo>
                          <a:cubicBezTo>
                            <a:pt x="677022" y="234086"/>
                            <a:pt x="677387" y="242590"/>
                            <a:pt x="677479" y="250820"/>
                          </a:cubicBezTo>
                          <a:lnTo>
                            <a:pt x="677570" y="275417"/>
                          </a:lnTo>
                          <a:cubicBezTo>
                            <a:pt x="677479" y="279441"/>
                            <a:pt x="677662" y="283830"/>
                            <a:pt x="677479" y="287579"/>
                          </a:cubicBezTo>
                          <a:lnTo>
                            <a:pt x="676839" y="298735"/>
                          </a:lnTo>
                          <a:lnTo>
                            <a:pt x="676290" y="309890"/>
                          </a:lnTo>
                          <a:cubicBezTo>
                            <a:pt x="676290" y="311993"/>
                            <a:pt x="676016" y="313090"/>
                            <a:pt x="675833" y="314462"/>
                          </a:cubicBezTo>
                          <a:cubicBezTo>
                            <a:pt x="675650" y="315834"/>
                            <a:pt x="675559" y="317023"/>
                            <a:pt x="675193" y="318668"/>
                          </a:cubicBezTo>
                          <a:cubicBezTo>
                            <a:pt x="673090" y="330830"/>
                            <a:pt x="668884" y="344729"/>
                            <a:pt x="663671" y="358079"/>
                          </a:cubicBezTo>
                          <a:cubicBezTo>
                            <a:pt x="653065" y="384962"/>
                            <a:pt x="638343" y="411114"/>
                            <a:pt x="620146" y="433517"/>
                          </a:cubicBezTo>
                          <a:cubicBezTo>
                            <a:pt x="611276" y="444856"/>
                            <a:pt x="601401" y="455188"/>
                            <a:pt x="590885" y="464698"/>
                          </a:cubicBezTo>
                          <a:cubicBezTo>
                            <a:pt x="580553" y="474391"/>
                            <a:pt x="569123" y="482438"/>
                            <a:pt x="557418" y="489936"/>
                          </a:cubicBezTo>
                          <a:cubicBezTo>
                            <a:pt x="533644" y="504200"/>
                            <a:pt x="508041" y="514807"/>
                            <a:pt x="480426" y="520019"/>
                          </a:cubicBezTo>
                          <a:cubicBezTo>
                            <a:pt x="452902" y="525323"/>
                            <a:pt x="423916" y="526146"/>
                            <a:pt x="394381" y="523128"/>
                          </a:cubicBezTo>
                          <a:cubicBezTo>
                            <a:pt x="364937" y="520111"/>
                            <a:pt x="335128" y="513253"/>
                            <a:pt x="305501" y="503834"/>
                          </a:cubicBezTo>
                          <a:lnTo>
                            <a:pt x="283281" y="496245"/>
                          </a:lnTo>
                          <a:cubicBezTo>
                            <a:pt x="275966" y="493868"/>
                            <a:pt x="268011" y="490576"/>
                            <a:pt x="260421" y="487741"/>
                          </a:cubicBezTo>
                          <a:cubicBezTo>
                            <a:pt x="252740" y="484815"/>
                            <a:pt x="245151" y="481797"/>
                            <a:pt x="237561" y="478688"/>
                          </a:cubicBezTo>
                          <a:cubicBezTo>
                            <a:pt x="229972" y="475396"/>
                            <a:pt x="222291" y="472562"/>
                            <a:pt x="214975" y="469087"/>
                          </a:cubicBezTo>
                          <a:cubicBezTo>
                            <a:pt x="163495" y="446684"/>
                            <a:pt x="114666" y="420350"/>
                            <a:pt x="71598" y="388712"/>
                          </a:cubicBezTo>
                          <a:lnTo>
                            <a:pt x="71506" y="388620"/>
                          </a:lnTo>
                          <a:cubicBezTo>
                            <a:pt x="64648" y="383591"/>
                            <a:pt x="57882" y="378470"/>
                            <a:pt x="51298" y="373167"/>
                          </a:cubicBezTo>
                          <a:cubicBezTo>
                            <a:pt x="32827" y="357805"/>
                            <a:pt x="15545" y="341346"/>
                            <a:pt x="0" y="323789"/>
                          </a:cubicBezTo>
                          <a:close/>
                        </a:path>
                      </a:pathLst>
                    </a:custGeom>
                    <a:solidFill>
                      <a:srgbClr val="808080"/>
                    </a:solidFill>
                    <a:ln w="9144" cap="flat">
                      <a:noFill/>
                      <a:prstDash val="solid"/>
                      <a:miter/>
                    </a:ln>
                  </p:spPr>
                  <p:txBody>
                    <a:bodyPr rtlCol="0" anchor="ctr"/>
                    <a:lstStyle/>
                    <a:p>
                      <a:endParaRPr lang="en-US" dirty="0"/>
                    </a:p>
                  </p:txBody>
                </p:sp>
              </p:grpSp>
              <p:grpSp>
                <p:nvGrpSpPr>
                  <p:cNvPr id="26" name="Graphic 7">
                    <a:extLst>
                      <a:ext uri="{FF2B5EF4-FFF2-40B4-BE49-F238E27FC236}">
                        <a16:creationId xmlns:a16="http://schemas.microsoft.com/office/drawing/2014/main" id="{4F2D7358-B586-4223-BBBA-37B5A3045F13}"/>
                      </a:ext>
                    </a:extLst>
                  </p:cNvPr>
                  <p:cNvGrpSpPr/>
                  <p:nvPr/>
                </p:nvGrpSpPr>
                <p:grpSpPr>
                  <a:xfrm>
                    <a:off x="4581306" y="1814555"/>
                    <a:ext cx="212466" cy="374764"/>
                    <a:chOff x="4581306" y="1814555"/>
                    <a:chExt cx="212466" cy="374764"/>
                  </a:xfrm>
                </p:grpSpPr>
                <p:sp>
                  <p:nvSpPr>
                    <p:cNvPr id="27" name="Freeform: Shape 26">
                      <a:extLst>
                        <a:ext uri="{FF2B5EF4-FFF2-40B4-BE49-F238E27FC236}">
                          <a16:creationId xmlns:a16="http://schemas.microsoft.com/office/drawing/2014/main" id="{FD024095-277A-458A-9A68-94CB98C3D52F}"/>
                        </a:ext>
                      </a:extLst>
                    </p:cNvPr>
                    <p:cNvSpPr/>
                    <p:nvPr/>
                  </p:nvSpPr>
                  <p:spPr>
                    <a:xfrm>
                      <a:off x="4581306" y="1814555"/>
                      <a:ext cx="212466" cy="374764"/>
                    </a:xfrm>
                    <a:custGeom>
                      <a:avLst/>
                      <a:gdLst>
                        <a:gd name="connsiteX0" fmla="*/ 212130 w 212466"/>
                        <a:gd name="connsiteY0" fmla="*/ 172659 h 374764"/>
                        <a:gd name="connsiteX1" fmla="*/ 209753 w 212466"/>
                        <a:gd name="connsiteY1" fmla="*/ 200731 h 374764"/>
                        <a:gd name="connsiteX2" fmla="*/ 209570 w 212466"/>
                        <a:gd name="connsiteY2" fmla="*/ 201829 h 374764"/>
                        <a:gd name="connsiteX3" fmla="*/ 82194 w 212466"/>
                        <a:gd name="connsiteY3" fmla="*/ 374285 h 374764"/>
                        <a:gd name="connsiteX4" fmla="*/ 721 w 212466"/>
                        <a:gd name="connsiteY4" fmla="*/ 195428 h 374764"/>
                        <a:gd name="connsiteX5" fmla="*/ 2733 w 212466"/>
                        <a:gd name="connsiteY5" fmla="*/ 174031 h 374764"/>
                        <a:gd name="connsiteX6" fmla="*/ 3830 w 212466"/>
                        <a:gd name="connsiteY6" fmla="*/ 166167 h 374764"/>
                        <a:gd name="connsiteX7" fmla="*/ 130292 w 212466"/>
                        <a:gd name="connsiteY7" fmla="*/ 478 h 374764"/>
                        <a:gd name="connsiteX8" fmla="*/ 212130 w 212466"/>
                        <a:gd name="connsiteY8" fmla="*/ 172659 h 37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466" h="374764">
                          <a:moveTo>
                            <a:pt x="212130" y="172659"/>
                          </a:moveTo>
                          <a:cubicBezTo>
                            <a:pt x="211765" y="181803"/>
                            <a:pt x="210942" y="191222"/>
                            <a:pt x="209753" y="200731"/>
                          </a:cubicBezTo>
                          <a:cubicBezTo>
                            <a:pt x="209662" y="201097"/>
                            <a:pt x="209662" y="201463"/>
                            <a:pt x="209570" y="201829"/>
                          </a:cubicBezTo>
                          <a:cubicBezTo>
                            <a:pt x="196037" y="304424"/>
                            <a:pt x="139161" y="381600"/>
                            <a:pt x="82194" y="374285"/>
                          </a:cubicBezTo>
                          <a:cubicBezTo>
                            <a:pt x="29068" y="367427"/>
                            <a:pt x="-5497" y="289337"/>
                            <a:pt x="721" y="195428"/>
                          </a:cubicBezTo>
                          <a:cubicBezTo>
                            <a:pt x="1178" y="188387"/>
                            <a:pt x="1818" y="181255"/>
                            <a:pt x="2733" y="174031"/>
                          </a:cubicBezTo>
                          <a:cubicBezTo>
                            <a:pt x="3099" y="171379"/>
                            <a:pt x="3464" y="168727"/>
                            <a:pt x="3830" y="166167"/>
                          </a:cubicBezTo>
                          <a:cubicBezTo>
                            <a:pt x="19009" y="66863"/>
                            <a:pt x="74605" y="-6654"/>
                            <a:pt x="130292" y="478"/>
                          </a:cubicBezTo>
                          <a:cubicBezTo>
                            <a:pt x="182230" y="7244"/>
                            <a:pt x="216245" y="81677"/>
                            <a:pt x="212130" y="172659"/>
                          </a:cubicBezTo>
                          <a:close/>
                        </a:path>
                      </a:pathLst>
                    </a:custGeom>
                    <a:solidFill>
                      <a:srgbClr val="B3B3B3"/>
                    </a:solidFill>
                    <a:ln w="9144"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4783A8C1-8D0B-439D-9A3A-18E6A78DCD70}"/>
                        </a:ext>
                      </a:extLst>
                    </p:cNvPr>
                    <p:cNvSpPr/>
                    <p:nvPr/>
                  </p:nvSpPr>
                  <p:spPr>
                    <a:xfrm>
                      <a:off x="4698627" y="1880695"/>
                      <a:ext cx="77172" cy="244864"/>
                    </a:xfrm>
                    <a:custGeom>
                      <a:avLst/>
                      <a:gdLst>
                        <a:gd name="connsiteX0" fmla="*/ 75516 w 77172"/>
                        <a:gd name="connsiteY0" fmla="*/ 111274 h 244864"/>
                        <a:gd name="connsiteX1" fmla="*/ 73870 w 77172"/>
                        <a:gd name="connsiteY1" fmla="*/ 127002 h 244864"/>
                        <a:gd name="connsiteX2" fmla="*/ 72041 w 77172"/>
                        <a:gd name="connsiteY2" fmla="*/ 139804 h 244864"/>
                        <a:gd name="connsiteX3" fmla="*/ 22846 w 77172"/>
                        <a:gd name="connsiteY3" fmla="*/ 244777 h 244864"/>
                        <a:gd name="connsiteX4" fmla="*/ 718 w 77172"/>
                        <a:gd name="connsiteY4" fmla="*/ 145839 h 244864"/>
                        <a:gd name="connsiteX5" fmla="*/ 3369 w 77172"/>
                        <a:gd name="connsiteY5" fmla="*/ 118315 h 244864"/>
                        <a:gd name="connsiteX6" fmla="*/ 3369 w 77172"/>
                        <a:gd name="connsiteY6" fmla="*/ 117949 h 244864"/>
                        <a:gd name="connsiteX7" fmla="*/ 54393 w 77172"/>
                        <a:gd name="connsiteY7" fmla="*/ 83 h 244864"/>
                        <a:gd name="connsiteX8" fmla="*/ 75516 w 77172"/>
                        <a:gd name="connsiteY8" fmla="*/ 111274 h 24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72" h="244864">
                          <a:moveTo>
                            <a:pt x="75516" y="111274"/>
                          </a:moveTo>
                          <a:cubicBezTo>
                            <a:pt x="75150" y="116395"/>
                            <a:pt x="74601" y="121698"/>
                            <a:pt x="73870" y="127002"/>
                          </a:cubicBezTo>
                          <a:cubicBezTo>
                            <a:pt x="73321" y="131391"/>
                            <a:pt x="72681" y="135597"/>
                            <a:pt x="72041" y="139804"/>
                          </a:cubicBezTo>
                          <a:cubicBezTo>
                            <a:pt x="62257" y="201160"/>
                            <a:pt x="41043" y="247154"/>
                            <a:pt x="22846" y="244777"/>
                          </a:cubicBezTo>
                          <a:cubicBezTo>
                            <a:pt x="6113" y="242674"/>
                            <a:pt x="-2666" y="200428"/>
                            <a:pt x="718" y="145839"/>
                          </a:cubicBezTo>
                          <a:cubicBezTo>
                            <a:pt x="1266" y="136969"/>
                            <a:pt x="2089" y="127733"/>
                            <a:pt x="3369" y="118315"/>
                          </a:cubicBezTo>
                          <a:lnTo>
                            <a:pt x="3369" y="117949"/>
                          </a:lnTo>
                          <a:cubicBezTo>
                            <a:pt x="12056" y="50375"/>
                            <a:pt x="34916" y="-2386"/>
                            <a:pt x="54393" y="83"/>
                          </a:cubicBezTo>
                          <a:cubicBezTo>
                            <a:pt x="72224" y="2461"/>
                            <a:pt x="81093" y="50832"/>
                            <a:pt x="75516" y="111274"/>
                          </a:cubicBezTo>
                          <a:close/>
                        </a:path>
                      </a:pathLst>
                    </a:custGeom>
                    <a:solidFill>
                      <a:srgbClr val="666666"/>
                    </a:solidFill>
                    <a:ln w="9144" cap="flat">
                      <a:noFill/>
                      <a:prstDash val="solid"/>
                      <a:miter/>
                    </a:ln>
                  </p:spPr>
                  <p:txBody>
                    <a:bodyPr rtlCol="0" anchor="ctr"/>
                    <a:lstStyle/>
                    <a:p>
                      <a:endParaRPr lang="en-US" dirty="0"/>
                    </a:p>
                  </p:txBody>
                </p:sp>
              </p:grpSp>
            </p:grpSp>
            <p:sp>
              <p:nvSpPr>
                <p:cNvPr id="24" name="Freeform: Shape 23">
                  <a:extLst>
                    <a:ext uri="{FF2B5EF4-FFF2-40B4-BE49-F238E27FC236}">
                      <a16:creationId xmlns:a16="http://schemas.microsoft.com/office/drawing/2014/main" id="{6A952588-B1F4-4606-A349-956986A264D0}"/>
                    </a:ext>
                  </a:extLst>
                </p:cNvPr>
                <p:cNvSpPr/>
                <p:nvPr/>
              </p:nvSpPr>
              <p:spPr>
                <a:xfrm>
                  <a:off x="4038630" y="2993786"/>
                  <a:ext cx="3145779" cy="2475555"/>
                </a:xfrm>
                <a:custGeom>
                  <a:avLst/>
                  <a:gdLst>
                    <a:gd name="connsiteX0" fmla="*/ 3145779 w 3145779"/>
                    <a:gd name="connsiteY0" fmla="*/ 1498062 h 2475555"/>
                    <a:gd name="connsiteX1" fmla="*/ 1456151 w 3145779"/>
                    <a:gd name="connsiteY1" fmla="*/ 2475555 h 2475555"/>
                    <a:gd name="connsiteX2" fmla="*/ 398099 w 3145779"/>
                    <a:gd name="connsiteY2" fmla="*/ 1860804 h 2475555"/>
                    <a:gd name="connsiteX3" fmla="*/ 1706 w 3145779"/>
                    <a:gd name="connsiteY3" fmla="*/ 1229319 h 2475555"/>
                    <a:gd name="connsiteX4" fmla="*/ 1706 w 3145779"/>
                    <a:gd name="connsiteY4" fmla="*/ 965424 h 2475555"/>
                    <a:gd name="connsiteX5" fmla="*/ 621761 w 3145779"/>
                    <a:gd name="connsiteY5" fmla="*/ 610362 h 2475555"/>
                    <a:gd name="connsiteX6" fmla="*/ 729203 w 3145779"/>
                    <a:gd name="connsiteY6" fmla="*/ 548914 h 2475555"/>
                    <a:gd name="connsiteX7" fmla="*/ 1445178 w 3145779"/>
                    <a:gd name="connsiteY7" fmla="*/ 138897 h 2475555"/>
                    <a:gd name="connsiteX8" fmla="*/ 1439418 w 3145779"/>
                    <a:gd name="connsiteY8" fmla="*/ 172181 h 2475555"/>
                    <a:gd name="connsiteX9" fmla="*/ 1400830 w 3145779"/>
                    <a:gd name="connsiteY9" fmla="*/ 299557 h 2475555"/>
                    <a:gd name="connsiteX10" fmla="*/ 1386657 w 3145779"/>
                    <a:gd name="connsiteY10" fmla="*/ 344637 h 2475555"/>
                    <a:gd name="connsiteX11" fmla="*/ 1383273 w 3145779"/>
                    <a:gd name="connsiteY11" fmla="*/ 364297 h 2475555"/>
                    <a:gd name="connsiteX12" fmla="*/ 1452676 w 3145779"/>
                    <a:gd name="connsiteY12" fmla="*/ 491490 h 2475555"/>
                    <a:gd name="connsiteX13" fmla="*/ 1452494 w 3145779"/>
                    <a:gd name="connsiteY13" fmla="*/ 487466 h 2475555"/>
                    <a:gd name="connsiteX14" fmla="*/ 1462735 w 3145779"/>
                    <a:gd name="connsiteY14" fmla="*/ 325709 h 2475555"/>
                    <a:gd name="connsiteX15" fmla="*/ 1469959 w 3145779"/>
                    <a:gd name="connsiteY15" fmla="*/ 500634 h 2475555"/>
                    <a:gd name="connsiteX16" fmla="*/ 1470964 w 3145779"/>
                    <a:gd name="connsiteY16" fmla="*/ 526054 h 2475555"/>
                    <a:gd name="connsiteX17" fmla="*/ 1471422 w 3145779"/>
                    <a:gd name="connsiteY17" fmla="*/ 551383 h 2475555"/>
                    <a:gd name="connsiteX18" fmla="*/ 1472062 w 3145779"/>
                    <a:gd name="connsiteY18" fmla="*/ 576529 h 2475555"/>
                    <a:gd name="connsiteX19" fmla="*/ 1472153 w 3145779"/>
                    <a:gd name="connsiteY19" fmla="*/ 601127 h 2475555"/>
                    <a:gd name="connsiteX20" fmla="*/ 1472062 w 3145779"/>
                    <a:gd name="connsiteY20" fmla="*/ 613288 h 2475555"/>
                    <a:gd name="connsiteX21" fmla="*/ 1471422 w 3145779"/>
                    <a:gd name="connsiteY21" fmla="*/ 624352 h 2475555"/>
                    <a:gd name="connsiteX22" fmla="*/ 1470873 w 3145779"/>
                    <a:gd name="connsiteY22" fmla="*/ 635599 h 2475555"/>
                    <a:gd name="connsiteX23" fmla="*/ 1470416 w 3145779"/>
                    <a:gd name="connsiteY23" fmla="*/ 640171 h 2475555"/>
                    <a:gd name="connsiteX24" fmla="*/ 1469776 w 3145779"/>
                    <a:gd name="connsiteY24" fmla="*/ 644378 h 2475555"/>
                    <a:gd name="connsiteX25" fmla="*/ 1458254 w 3145779"/>
                    <a:gd name="connsiteY25" fmla="*/ 683697 h 2475555"/>
                    <a:gd name="connsiteX26" fmla="*/ 1414820 w 3145779"/>
                    <a:gd name="connsiteY26" fmla="*/ 759135 h 2475555"/>
                    <a:gd name="connsiteX27" fmla="*/ 1385559 w 3145779"/>
                    <a:gd name="connsiteY27" fmla="*/ 790316 h 2475555"/>
                    <a:gd name="connsiteX28" fmla="*/ 1352092 w 3145779"/>
                    <a:gd name="connsiteY28" fmla="*/ 815553 h 2475555"/>
                    <a:gd name="connsiteX29" fmla="*/ 1275100 w 3145779"/>
                    <a:gd name="connsiteY29" fmla="*/ 845637 h 2475555"/>
                    <a:gd name="connsiteX30" fmla="*/ 1189146 w 3145779"/>
                    <a:gd name="connsiteY30" fmla="*/ 848746 h 2475555"/>
                    <a:gd name="connsiteX31" fmla="*/ 1100267 w 3145779"/>
                    <a:gd name="connsiteY31" fmla="*/ 829452 h 2475555"/>
                    <a:gd name="connsiteX32" fmla="*/ 1078047 w 3145779"/>
                    <a:gd name="connsiteY32" fmla="*/ 821863 h 2475555"/>
                    <a:gd name="connsiteX33" fmla="*/ 1055187 w 3145779"/>
                    <a:gd name="connsiteY33" fmla="*/ 813359 h 2475555"/>
                    <a:gd name="connsiteX34" fmla="*/ 1032327 w 3145779"/>
                    <a:gd name="connsiteY34" fmla="*/ 804215 h 2475555"/>
                    <a:gd name="connsiteX35" fmla="*/ 1009741 w 3145779"/>
                    <a:gd name="connsiteY35" fmla="*/ 794705 h 2475555"/>
                    <a:gd name="connsiteX36" fmla="*/ 962192 w 3145779"/>
                    <a:gd name="connsiteY36" fmla="*/ 772302 h 2475555"/>
                    <a:gd name="connsiteX37" fmla="*/ 914643 w 3145779"/>
                    <a:gd name="connsiteY37" fmla="*/ 672084 h 2475555"/>
                    <a:gd name="connsiteX38" fmla="*/ 833536 w 3145779"/>
                    <a:gd name="connsiteY38" fmla="*/ 688086 h 2475555"/>
                    <a:gd name="connsiteX39" fmla="*/ 780409 w 3145779"/>
                    <a:gd name="connsiteY39" fmla="*/ 759226 h 2475555"/>
                    <a:gd name="connsiteX40" fmla="*/ 770260 w 3145779"/>
                    <a:gd name="connsiteY40" fmla="*/ 792785 h 2475555"/>
                    <a:gd name="connsiteX41" fmla="*/ 814699 w 3145779"/>
                    <a:gd name="connsiteY41" fmla="*/ 915497 h 2475555"/>
                    <a:gd name="connsiteX42" fmla="*/ 915558 w 3145779"/>
                    <a:gd name="connsiteY42" fmla="*/ 881573 h 2475555"/>
                    <a:gd name="connsiteX43" fmla="*/ 963289 w 3145779"/>
                    <a:gd name="connsiteY43" fmla="*/ 903061 h 2475555"/>
                    <a:gd name="connsiteX44" fmla="*/ 988435 w 3145779"/>
                    <a:gd name="connsiteY44" fmla="*/ 913303 h 2475555"/>
                    <a:gd name="connsiteX45" fmla="*/ 1013581 w 3145779"/>
                    <a:gd name="connsiteY45" fmla="*/ 922904 h 2475555"/>
                    <a:gd name="connsiteX46" fmla="*/ 1039185 w 3145779"/>
                    <a:gd name="connsiteY46" fmla="*/ 932139 h 2475555"/>
                    <a:gd name="connsiteX47" fmla="*/ 1065977 w 3145779"/>
                    <a:gd name="connsiteY47" fmla="*/ 940826 h 2475555"/>
                    <a:gd name="connsiteX48" fmla="*/ 1178997 w 3145779"/>
                    <a:gd name="connsiteY48" fmla="*/ 962497 h 2475555"/>
                    <a:gd name="connsiteX49" fmla="*/ 1298326 w 3145779"/>
                    <a:gd name="connsiteY49" fmla="*/ 955091 h 2475555"/>
                    <a:gd name="connsiteX50" fmla="*/ 1411346 w 3145779"/>
                    <a:gd name="connsiteY50" fmla="*/ 907542 h 2475555"/>
                    <a:gd name="connsiteX51" fmla="*/ 1423964 w 3145779"/>
                    <a:gd name="connsiteY51" fmla="*/ 898764 h 2475555"/>
                    <a:gd name="connsiteX52" fmla="*/ 1499219 w 3145779"/>
                    <a:gd name="connsiteY52" fmla="*/ 824240 h 2475555"/>
                    <a:gd name="connsiteX53" fmla="*/ 1555455 w 3145779"/>
                    <a:gd name="connsiteY53" fmla="*/ 719816 h 2475555"/>
                    <a:gd name="connsiteX54" fmla="*/ 1570908 w 3145779"/>
                    <a:gd name="connsiteY54" fmla="*/ 659739 h 2475555"/>
                    <a:gd name="connsiteX55" fmla="*/ 1571914 w 3145779"/>
                    <a:gd name="connsiteY55" fmla="*/ 651144 h 2475555"/>
                    <a:gd name="connsiteX56" fmla="*/ 1572554 w 3145779"/>
                    <a:gd name="connsiteY56" fmla="*/ 642823 h 2475555"/>
                    <a:gd name="connsiteX57" fmla="*/ 1572737 w 3145779"/>
                    <a:gd name="connsiteY57" fmla="*/ 628284 h 2475555"/>
                    <a:gd name="connsiteX58" fmla="*/ 1572920 w 3145779"/>
                    <a:gd name="connsiteY58" fmla="*/ 613562 h 2475555"/>
                    <a:gd name="connsiteX59" fmla="*/ 1572463 w 3145779"/>
                    <a:gd name="connsiteY59" fmla="*/ 599938 h 2475555"/>
                    <a:gd name="connsiteX60" fmla="*/ 1571274 w 3145779"/>
                    <a:gd name="connsiteY60" fmla="*/ 572871 h 2475555"/>
                    <a:gd name="connsiteX61" fmla="*/ 1569445 w 3145779"/>
                    <a:gd name="connsiteY61" fmla="*/ 546537 h 2475555"/>
                    <a:gd name="connsiteX62" fmla="*/ 1567342 w 3145779"/>
                    <a:gd name="connsiteY62" fmla="*/ 520293 h 2475555"/>
                    <a:gd name="connsiteX63" fmla="*/ 1564782 w 3145779"/>
                    <a:gd name="connsiteY63" fmla="*/ 494233 h 2475555"/>
                    <a:gd name="connsiteX64" fmla="*/ 1538081 w 3145779"/>
                    <a:gd name="connsiteY64" fmla="*/ 288036 h 2475555"/>
                    <a:gd name="connsiteX65" fmla="*/ 1505803 w 3145779"/>
                    <a:gd name="connsiteY65" fmla="*/ 104150 h 2475555"/>
                    <a:gd name="connsiteX66" fmla="*/ 1687860 w 3145779"/>
                    <a:gd name="connsiteY66" fmla="*/ 0 h 2475555"/>
                    <a:gd name="connsiteX67" fmla="*/ 1684568 w 3145779"/>
                    <a:gd name="connsiteY67" fmla="*/ 308976 h 2475555"/>
                    <a:gd name="connsiteX68" fmla="*/ 2080961 w 3145779"/>
                    <a:gd name="connsiteY68" fmla="*/ 876635 h 2475555"/>
                    <a:gd name="connsiteX69" fmla="*/ 3145779 w 3145779"/>
                    <a:gd name="connsiteY69" fmla="*/ 1498062 h 2475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145779" h="2475555">
                      <a:moveTo>
                        <a:pt x="3145779" y="1498062"/>
                      </a:moveTo>
                      <a:lnTo>
                        <a:pt x="1456151" y="2475555"/>
                      </a:lnTo>
                      <a:cubicBezTo>
                        <a:pt x="1456151" y="2475555"/>
                        <a:pt x="844875" y="2136221"/>
                        <a:pt x="398099" y="1860804"/>
                      </a:cubicBezTo>
                      <a:cubicBezTo>
                        <a:pt x="-48677" y="1585387"/>
                        <a:pt x="1706" y="1229319"/>
                        <a:pt x="1706" y="1229319"/>
                      </a:cubicBezTo>
                      <a:lnTo>
                        <a:pt x="1706" y="965424"/>
                      </a:lnTo>
                      <a:lnTo>
                        <a:pt x="621761" y="610362"/>
                      </a:lnTo>
                      <a:lnTo>
                        <a:pt x="729203" y="548914"/>
                      </a:lnTo>
                      <a:lnTo>
                        <a:pt x="1445178" y="138897"/>
                      </a:lnTo>
                      <a:cubicBezTo>
                        <a:pt x="1443441" y="149779"/>
                        <a:pt x="1441521" y="160934"/>
                        <a:pt x="1439418" y="172181"/>
                      </a:cubicBezTo>
                      <a:cubicBezTo>
                        <a:pt x="1431097" y="215890"/>
                        <a:pt x="1417472" y="258318"/>
                        <a:pt x="1400830" y="299557"/>
                      </a:cubicBezTo>
                      <a:cubicBezTo>
                        <a:pt x="1394246" y="315742"/>
                        <a:pt x="1389674" y="330738"/>
                        <a:pt x="1386657" y="344637"/>
                      </a:cubicBezTo>
                      <a:cubicBezTo>
                        <a:pt x="1385102" y="351495"/>
                        <a:pt x="1384005" y="357987"/>
                        <a:pt x="1383273" y="364297"/>
                      </a:cubicBezTo>
                      <a:cubicBezTo>
                        <a:pt x="1371295" y="461315"/>
                        <a:pt x="1442069" y="494416"/>
                        <a:pt x="1452676" y="491490"/>
                      </a:cubicBezTo>
                      <a:cubicBezTo>
                        <a:pt x="1454414" y="491033"/>
                        <a:pt x="1454505" y="489661"/>
                        <a:pt x="1452494" y="487466"/>
                      </a:cubicBezTo>
                      <a:cubicBezTo>
                        <a:pt x="1406499" y="437540"/>
                        <a:pt x="1434388" y="370241"/>
                        <a:pt x="1462735" y="325709"/>
                      </a:cubicBezTo>
                      <a:lnTo>
                        <a:pt x="1469959" y="500634"/>
                      </a:lnTo>
                      <a:lnTo>
                        <a:pt x="1470964" y="526054"/>
                      </a:lnTo>
                      <a:lnTo>
                        <a:pt x="1471422" y="551383"/>
                      </a:lnTo>
                      <a:cubicBezTo>
                        <a:pt x="1471605" y="559796"/>
                        <a:pt x="1471970" y="568208"/>
                        <a:pt x="1472062" y="576529"/>
                      </a:cubicBezTo>
                      <a:lnTo>
                        <a:pt x="1472153" y="601127"/>
                      </a:lnTo>
                      <a:cubicBezTo>
                        <a:pt x="1472153" y="605150"/>
                        <a:pt x="1472245" y="609539"/>
                        <a:pt x="1472062" y="613288"/>
                      </a:cubicBezTo>
                      <a:lnTo>
                        <a:pt x="1471422" y="624352"/>
                      </a:lnTo>
                      <a:lnTo>
                        <a:pt x="1470873" y="635599"/>
                      </a:lnTo>
                      <a:cubicBezTo>
                        <a:pt x="1470873" y="637703"/>
                        <a:pt x="1470599" y="638800"/>
                        <a:pt x="1470416" y="640171"/>
                      </a:cubicBezTo>
                      <a:cubicBezTo>
                        <a:pt x="1470233" y="641543"/>
                        <a:pt x="1470141" y="642823"/>
                        <a:pt x="1469776" y="644378"/>
                      </a:cubicBezTo>
                      <a:cubicBezTo>
                        <a:pt x="1467673" y="656539"/>
                        <a:pt x="1463466" y="670347"/>
                        <a:pt x="1458254" y="683697"/>
                      </a:cubicBezTo>
                      <a:cubicBezTo>
                        <a:pt x="1447647" y="710580"/>
                        <a:pt x="1432925" y="736732"/>
                        <a:pt x="1414820" y="759135"/>
                      </a:cubicBezTo>
                      <a:cubicBezTo>
                        <a:pt x="1405951" y="770473"/>
                        <a:pt x="1395984" y="780806"/>
                        <a:pt x="1385559" y="790316"/>
                      </a:cubicBezTo>
                      <a:cubicBezTo>
                        <a:pt x="1375227" y="800009"/>
                        <a:pt x="1363797" y="808055"/>
                        <a:pt x="1352092" y="815553"/>
                      </a:cubicBezTo>
                      <a:cubicBezTo>
                        <a:pt x="1328318" y="829818"/>
                        <a:pt x="1302715" y="840425"/>
                        <a:pt x="1275100" y="845637"/>
                      </a:cubicBezTo>
                      <a:cubicBezTo>
                        <a:pt x="1247577" y="850941"/>
                        <a:pt x="1218590" y="851763"/>
                        <a:pt x="1189146" y="848746"/>
                      </a:cubicBezTo>
                      <a:cubicBezTo>
                        <a:pt x="1159703" y="845729"/>
                        <a:pt x="1129802" y="838871"/>
                        <a:pt x="1100267" y="829452"/>
                      </a:cubicBezTo>
                      <a:lnTo>
                        <a:pt x="1078047" y="821863"/>
                      </a:lnTo>
                      <a:cubicBezTo>
                        <a:pt x="1070732" y="819485"/>
                        <a:pt x="1062776" y="816193"/>
                        <a:pt x="1055187" y="813359"/>
                      </a:cubicBezTo>
                      <a:cubicBezTo>
                        <a:pt x="1047506" y="810433"/>
                        <a:pt x="1039825" y="807324"/>
                        <a:pt x="1032327" y="804215"/>
                      </a:cubicBezTo>
                      <a:cubicBezTo>
                        <a:pt x="1024737" y="801014"/>
                        <a:pt x="1017056" y="798088"/>
                        <a:pt x="1009741" y="794705"/>
                      </a:cubicBezTo>
                      <a:cubicBezTo>
                        <a:pt x="993556" y="787664"/>
                        <a:pt x="977737" y="780258"/>
                        <a:pt x="962192" y="772302"/>
                      </a:cubicBezTo>
                      <a:cubicBezTo>
                        <a:pt x="965393" y="725851"/>
                        <a:pt x="948019" y="685800"/>
                        <a:pt x="914643" y="672084"/>
                      </a:cubicBezTo>
                      <a:cubicBezTo>
                        <a:pt x="889132" y="661660"/>
                        <a:pt x="859597" y="668609"/>
                        <a:pt x="833536" y="688086"/>
                      </a:cubicBezTo>
                      <a:cubicBezTo>
                        <a:pt x="812048" y="704179"/>
                        <a:pt x="792937" y="728777"/>
                        <a:pt x="780409" y="759226"/>
                      </a:cubicBezTo>
                      <a:cubicBezTo>
                        <a:pt x="775837" y="770382"/>
                        <a:pt x="772454" y="781629"/>
                        <a:pt x="770260" y="792785"/>
                      </a:cubicBezTo>
                      <a:cubicBezTo>
                        <a:pt x="758830" y="848289"/>
                        <a:pt x="776020" y="899587"/>
                        <a:pt x="814699" y="915497"/>
                      </a:cubicBezTo>
                      <a:cubicBezTo>
                        <a:pt x="846886" y="928756"/>
                        <a:pt x="885565" y="914126"/>
                        <a:pt x="915558" y="881573"/>
                      </a:cubicBezTo>
                      <a:cubicBezTo>
                        <a:pt x="931377" y="889163"/>
                        <a:pt x="947287" y="896295"/>
                        <a:pt x="963289" y="903061"/>
                      </a:cubicBezTo>
                      <a:cubicBezTo>
                        <a:pt x="971611" y="906719"/>
                        <a:pt x="980114" y="909828"/>
                        <a:pt x="988435" y="913303"/>
                      </a:cubicBezTo>
                      <a:cubicBezTo>
                        <a:pt x="996757" y="916686"/>
                        <a:pt x="1005169" y="919795"/>
                        <a:pt x="1013581" y="922904"/>
                      </a:cubicBezTo>
                      <a:cubicBezTo>
                        <a:pt x="1022177" y="925921"/>
                        <a:pt x="1030132" y="929213"/>
                        <a:pt x="1039185" y="932139"/>
                      </a:cubicBezTo>
                      <a:lnTo>
                        <a:pt x="1065977" y="940826"/>
                      </a:lnTo>
                      <a:cubicBezTo>
                        <a:pt x="1102187" y="951433"/>
                        <a:pt x="1139860" y="959388"/>
                        <a:pt x="1178997" y="962497"/>
                      </a:cubicBezTo>
                      <a:cubicBezTo>
                        <a:pt x="1217950" y="965698"/>
                        <a:pt x="1258458" y="963869"/>
                        <a:pt x="1298326" y="955091"/>
                      </a:cubicBezTo>
                      <a:cubicBezTo>
                        <a:pt x="1338285" y="946678"/>
                        <a:pt x="1377056" y="930036"/>
                        <a:pt x="1411346" y="907542"/>
                      </a:cubicBezTo>
                      <a:cubicBezTo>
                        <a:pt x="1415643" y="904616"/>
                        <a:pt x="1419758" y="901781"/>
                        <a:pt x="1423964" y="898764"/>
                      </a:cubicBezTo>
                      <a:cubicBezTo>
                        <a:pt x="1452951" y="877550"/>
                        <a:pt x="1478371" y="852221"/>
                        <a:pt x="1499219" y="824240"/>
                      </a:cubicBezTo>
                      <a:cubicBezTo>
                        <a:pt x="1523360" y="792327"/>
                        <a:pt x="1541922" y="757306"/>
                        <a:pt x="1555455" y="719816"/>
                      </a:cubicBezTo>
                      <a:cubicBezTo>
                        <a:pt x="1562222" y="700887"/>
                        <a:pt x="1567617" y="681594"/>
                        <a:pt x="1570908" y="659739"/>
                      </a:cubicBezTo>
                      <a:cubicBezTo>
                        <a:pt x="1571457" y="657088"/>
                        <a:pt x="1571548" y="653979"/>
                        <a:pt x="1571914" y="651144"/>
                      </a:cubicBezTo>
                      <a:cubicBezTo>
                        <a:pt x="1572189" y="648218"/>
                        <a:pt x="1572554" y="645109"/>
                        <a:pt x="1572554" y="642823"/>
                      </a:cubicBezTo>
                      <a:lnTo>
                        <a:pt x="1572737" y="628284"/>
                      </a:lnTo>
                      <a:lnTo>
                        <a:pt x="1572920" y="613562"/>
                      </a:lnTo>
                      <a:cubicBezTo>
                        <a:pt x="1572920" y="608716"/>
                        <a:pt x="1572554" y="604510"/>
                        <a:pt x="1572463" y="599938"/>
                      </a:cubicBezTo>
                      <a:lnTo>
                        <a:pt x="1571274" y="572871"/>
                      </a:lnTo>
                      <a:cubicBezTo>
                        <a:pt x="1570817" y="564093"/>
                        <a:pt x="1570085" y="555315"/>
                        <a:pt x="1569445" y="546537"/>
                      </a:cubicBezTo>
                      <a:lnTo>
                        <a:pt x="1567342" y="520293"/>
                      </a:lnTo>
                      <a:lnTo>
                        <a:pt x="1564782" y="494233"/>
                      </a:lnTo>
                      <a:cubicBezTo>
                        <a:pt x="1557924" y="424922"/>
                        <a:pt x="1548780" y="356342"/>
                        <a:pt x="1538081" y="288036"/>
                      </a:cubicBezTo>
                      <a:cubicBezTo>
                        <a:pt x="1528572" y="226588"/>
                        <a:pt x="1517782" y="165232"/>
                        <a:pt x="1505803" y="104150"/>
                      </a:cubicBezTo>
                      <a:lnTo>
                        <a:pt x="1687860" y="0"/>
                      </a:lnTo>
                      <a:cubicBezTo>
                        <a:pt x="1686671" y="3749"/>
                        <a:pt x="1658234" y="91989"/>
                        <a:pt x="1684568" y="308976"/>
                      </a:cubicBezTo>
                      <a:cubicBezTo>
                        <a:pt x="1768602" y="722102"/>
                        <a:pt x="2080961" y="876635"/>
                        <a:pt x="2080961" y="876635"/>
                      </a:cubicBezTo>
                      <a:lnTo>
                        <a:pt x="3145779" y="1498062"/>
                      </a:lnTo>
                      <a:close/>
                    </a:path>
                  </a:pathLst>
                </a:custGeom>
                <a:solidFill>
                  <a:srgbClr val="C00000"/>
                </a:solidFill>
                <a:ln w="9144" cap="flat">
                  <a:noFill/>
                  <a:prstDash val="solid"/>
                  <a:miter/>
                </a:ln>
              </p:spPr>
              <p:txBody>
                <a:bodyPr rtlCol="0" anchor="ctr"/>
                <a:lstStyle/>
                <a:p>
                  <a:endParaRPr lang="en-US" dirty="0"/>
                </a:p>
              </p:txBody>
            </p:sp>
          </p:grpSp>
          <p:sp>
            <p:nvSpPr>
              <p:cNvPr id="12" name="Freeform: Shape 11">
                <a:extLst>
                  <a:ext uri="{FF2B5EF4-FFF2-40B4-BE49-F238E27FC236}">
                    <a16:creationId xmlns:a16="http://schemas.microsoft.com/office/drawing/2014/main" id="{05AF083A-F9FF-4B0D-B79D-EF36CAB32C93}"/>
                  </a:ext>
                </a:extLst>
              </p:cNvPr>
              <p:cNvSpPr/>
              <p:nvPr/>
            </p:nvSpPr>
            <p:spPr>
              <a:xfrm>
                <a:off x="5120377" y="4093046"/>
                <a:ext cx="1009379" cy="878220"/>
              </a:xfrm>
              <a:custGeom>
                <a:avLst/>
                <a:gdLst>
                  <a:gd name="connsiteX0" fmla="*/ 443094 w 1009379"/>
                  <a:gd name="connsiteY0" fmla="*/ 569524 h 878220"/>
                  <a:gd name="connsiteX1" fmla="*/ 429012 w 1009379"/>
                  <a:gd name="connsiteY1" fmla="*/ 558185 h 878220"/>
                  <a:gd name="connsiteX2" fmla="*/ 401763 w 1009379"/>
                  <a:gd name="connsiteY2" fmla="*/ 530113 h 878220"/>
                  <a:gd name="connsiteX3" fmla="*/ 376068 w 1009379"/>
                  <a:gd name="connsiteY3" fmla="*/ 493720 h 878220"/>
                  <a:gd name="connsiteX4" fmla="*/ 357689 w 1009379"/>
                  <a:gd name="connsiteY4" fmla="*/ 452572 h 878220"/>
                  <a:gd name="connsiteX5" fmla="*/ 352019 w 1009379"/>
                  <a:gd name="connsiteY5" fmla="*/ 410418 h 878220"/>
                  <a:gd name="connsiteX6" fmla="*/ 364455 w 1009379"/>
                  <a:gd name="connsiteY6" fmla="*/ 369910 h 878220"/>
                  <a:gd name="connsiteX7" fmla="*/ 400483 w 1009379"/>
                  <a:gd name="connsiteY7" fmla="*/ 335529 h 878220"/>
                  <a:gd name="connsiteX8" fmla="*/ 467874 w 1009379"/>
                  <a:gd name="connsiteY8" fmla="*/ 316052 h 878220"/>
                  <a:gd name="connsiteX9" fmla="*/ 554376 w 1009379"/>
                  <a:gd name="connsiteY9" fmla="*/ 324739 h 878220"/>
                  <a:gd name="connsiteX10" fmla="*/ 634660 w 1009379"/>
                  <a:gd name="connsiteY10" fmla="*/ 437942 h 878220"/>
                  <a:gd name="connsiteX11" fmla="*/ 622042 w 1009379"/>
                  <a:gd name="connsiteY11" fmla="*/ 487502 h 878220"/>
                  <a:gd name="connsiteX12" fmla="*/ 606405 w 1009379"/>
                  <a:gd name="connsiteY12" fmla="*/ 525541 h 878220"/>
                  <a:gd name="connsiteX13" fmla="*/ 586106 w 1009379"/>
                  <a:gd name="connsiteY13" fmla="*/ 553888 h 878220"/>
                  <a:gd name="connsiteX14" fmla="*/ 560960 w 1009379"/>
                  <a:gd name="connsiteY14" fmla="*/ 574370 h 878220"/>
                  <a:gd name="connsiteX15" fmla="*/ 491831 w 1009379"/>
                  <a:gd name="connsiteY15" fmla="*/ 591104 h 878220"/>
                  <a:gd name="connsiteX16" fmla="*/ 443094 w 1009379"/>
                  <a:gd name="connsiteY16" fmla="*/ 569524 h 878220"/>
                  <a:gd name="connsiteX17" fmla="*/ 835828 w 1009379"/>
                  <a:gd name="connsiteY17" fmla="*/ 70810 h 878220"/>
                  <a:gd name="connsiteX18" fmla="*/ 748869 w 1009379"/>
                  <a:gd name="connsiteY18" fmla="*/ 24084 h 878220"/>
                  <a:gd name="connsiteX19" fmla="*/ 607777 w 1009379"/>
                  <a:gd name="connsiteY19" fmla="*/ 35 h 878220"/>
                  <a:gd name="connsiteX20" fmla="*/ 445562 w 1009379"/>
                  <a:gd name="connsiteY20" fmla="*/ 28473 h 878220"/>
                  <a:gd name="connsiteX21" fmla="*/ 262957 w 1009379"/>
                  <a:gd name="connsiteY21" fmla="*/ 113878 h 878220"/>
                  <a:gd name="connsiteX22" fmla="*/ 127077 w 1009379"/>
                  <a:gd name="connsiteY22" fmla="*/ 213731 h 878220"/>
                  <a:gd name="connsiteX23" fmla="*/ 44232 w 1009379"/>
                  <a:gd name="connsiteY23" fmla="*/ 313035 h 878220"/>
                  <a:gd name="connsiteX24" fmla="*/ 5553 w 1009379"/>
                  <a:gd name="connsiteY24" fmla="*/ 409687 h 878220"/>
                  <a:gd name="connsiteX25" fmla="*/ 2170 w 1009379"/>
                  <a:gd name="connsiteY25" fmla="*/ 500944 h 878220"/>
                  <a:gd name="connsiteX26" fmla="*/ 24481 w 1009379"/>
                  <a:gd name="connsiteY26" fmla="*/ 584154 h 878220"/>
                  <a:gd name="connsiteX27" fmla="*/ 64075 w 1009379"/>
                  <a:gd name="connsiteY27" fmla="*/ 657306 h 878220"/>
                  <a:gd name="connsiteX28" fmla="*/ 111715 w 1009379"/>
                  <a:gd name="connsiteY28" fmla="*/ 718022 h 878220"/>
                  <a:gd name="connsiteX29" fmla="*/ 158349 w 1009379"/>
                  <a:gd name="connsiteY29" fmla="*/ 764200 h 878220"/>
                  <a:gd name="connsiteX30" fmla="*/ 199315 w 1009379"/>
                  <a:gd name="connsiteY30" fmla="*/ 797118 h 878220"/>
                  <a:gd name="connsiteX31" fmla="*/ 286457 w 1009379"/>
                  <a:gd name="connsiteY31" fmla="*/ 846678 h 878220"/>
                  <a:gd name="connsiteX32" fmla="*/ 437516 w 1009379"/>
                  <a:gd name="connsiteY32" fmla="*/ 878134 h 878220"/>
                  <a:gd name="connsiteX33" fmla="*/ 613629 w 1009379"/>
                  <a:gd name="connsiteY33" fmla="*/ 850336 h 878220"/>
                  <a:gd name="connsiteX34" fmla="*/ 817358 w 1009379"/>
                  <a:gd name="connsiteY34" fmla="*/ 754964 h 878220"/>
                  <a:gd name="connsiteX35" fmla="*/ 898190 w 1009379"/>
                  <a:gd name="connsiteY35" fmla="*/ 701929 h 878220"/>
                  <a:gd name="connsiteX36" fmla="*/ 957535 w 1009379"/>
                  <a:gd name="connsiteY36" fmla="*/ 655569 h 878220"/>
                  <a:gd name="connsiteX37" fmla="*/ 994294 w 1009379"/>
                  <a:gd name="connsiteY37" fmla="*/ 621004 h 878220"/>
                  <a:gd name="connsiteX38" fmla="*/ 1008284 w 1009379"/>
                  <a:gd name="connsiteY38" fmla="*/ 603265 h 878220"/>
                  <a:gd name="connsiteX39" fmla="*/ 1009290 w 1009379"/>
                  <a:gd name="connsiteY39" fmla="*/ 595858 h 878220"/>
                  <a:gd name="connsiteX40" fmla="*/ 1006821 w 1009379"/>
                  <a:gd name="connsiteY40" fmla="*/ 588909 h 878220"/>
                  <a:gd name="connsiteX41" fmla="*/ 1001426 w 1009379"/>
                  <a:gd name="connsiteY41" fmla="*/ 581868 h 878220"/>
                  <a:gd name="connsiteX42" fmla="*/ 992191 w 1009379"/>
                  <a:gd name="connsiteY42" fmla="*/ 573181 h 878220"/>
                  <a:gd name="connsiteX43" fmla="*/ 979664 w 1009379"/>
                  <a:gd name="connsiteY43" fmla="*/ 563032 h 878220"/>
                  <a:gd name="connsiteX44" fmla="*/ 969697 w 1009379"/>
                  <a:gd name="connsiteY44" fmla="*/ 557271 h 878220"/>
                  <a:gd name="connsiteX45" fmla="*/ 961010 w 1009379"/>
                  <a:gd name="connsiteY45" fmla="*/ 555625 h 878220"/>
                  <a:gd name="connsiteX46" fmla="*/ 953329 w 1009379"/>
                  <a:gd name="connsiteY46" fmla="*/ 558002 h 878220"/>
                  <a:gd name="connsiteX47" fmla="*/ 935224 w 1009379"/>
                  <a:gd name="connsiteY47" fmla="*/ 574187 h 878220"/>
                  <a:gd name="connsiteX48" fmla="*/ 901482 w 1009379"/>
                  <a:gd name="connsiteY48" fmla="*/ 605734 h 878220"/>
                  <a:gd name="connsiteX49" fmla="*/ 848904 w 1009379"/>
                  <a:gd name="connsiteY49" fmla="*/ 648528 h 878220"/>
                  <a:gd name="connsiteX50" fmla="*/ 775112 w 1009379"/>
                  <a:gd name="connsiteY50" fmla="*/ 698271 h 878220"/>
                  <a:gd name="connsiteX51" fmla="*/ 603296 w 1009379"/>
                  <a:gd name="connsiteY51" fmla="*/ 778830 h 878220"/>
                  <a:gd name="connsiteX52" fmla="*/ 460924 w 1009379"/>
                  <a:gd name="connsiteY52" fmla="*/ 799953 h 878220"/>
                  <a:gd name="connsiteX53" fmla="*/ 342784 w 1009379"/>
                  <a:gd name="connsiteY53" fmla="*/ 772246 h 878220"/>
                  <a:gd name="connsiteX54" fmla="*/ 278410 w 1009379"/>
                  <a:gd name="connsiteY54" fmla="*/ 734299 h 878220"/>
                  <a:gd name="connsiteX55" fmla="*/ 243206 w 1009379"/>
                  <a:gd name="connsiteY55" fmla="*/ 706135 h 878220"/>
                  <a:gd name="connsiteX56" fmla="*/ 205624 w 1009379"/>
                  <a:gd name="connsiteY56" fmla="*/ 669742 h 878220"/>
                  <a:gd name="connsiteX57" fmla="*/ 164293 w 1009379"/>
                  <a:gd name="connsiteY57" fmla="*/ 620364 h 878220"/>
                  <a:gd name="connsiteX58" fmla="*/ 127991 w 1009379"/>
                  <a:gd name="connsiteY58" fmla="*/ 560105 h 878220"/>
                  <a:gd name="connsiteX59" fmla="*/ 104674 w 1009379"/>
                  <a:gd name="connsiteY59" fmla="*/ 490885 h 878220"/>
                  <a:gd name="connsiteX60" fmla="*/ 102662 w 1009379"/>
                  <a:gd name="connsiteY60" fmla="*/ 415356 h 878220"/>
                  <a:gd name="connsiteX61" fmla="*/ 130277 w 1009379"/>
                  <a:gd name="connsiteY61" fmla="*/ 335072 h 878220"/>
                  <a:gd name="connsiteX62" fmla="*/ 195840 w 1009379"/>
                  <a:gd name="connsiteY62" fmla="*/ 251770 h 878220"/>
                  <a:gd name="connsiteX63" fmla="*/ 308037 w 1009379"/>
                  <a:gd name="connsiteY63" fmla="*/ 168011 h 878220"/>
                  <a:gd name="connsiteX64" fmla="*/ 463119 w 1009379"/>
                  <a:gd name="connsiteY64" fmla="*/ 96688 h 878220"/>
                  <a:gd name="connsiteX65" fmla="*/ 592049 w 1009379"/>
                  <a:gd name="connsiteY65" fmla="*/ 77942 h 878220"/>
                  <a:gd name="connsiteX66" fmla="*/ 696657 w 1009379"/>
                  <a:gd name="connsiteY66" fmla="*/ 100619 h 878220"/>
                  <a:gd name="connsiteX67" fmla="*/ 754538 w 1009379"/>
                  <a:gd name="connsiteY67" fmla="*/ 133721 h 878220"/>
                  <a:gd name="connsiteX68" fmla="*/ 779318 w 1009379"/>
                  <a:gd name="connsiteY68" fmla="*/ 153563 h 878220"/>
                  <a:gd name="connsiteX69" fmla="*/ 819735 w 1009379"/>
                  <a:gd name="connsiteY69" fmla="*/ 193888 h 878220"/>
                  <a:gd name="connsiteX70" fmla="*/ 854299 w 1009379"/>
                  <a:gd name="connsiteY70" fmla="*/ 238602 h 878220"/>
                  <a:gd name="connsiteX71" fmla="*/ 878805 w 1009379"/>
                  <a:gd name="connsiteY71" fmla="*/ 284780 h 878220"/>
                  <a:gd name="connsiteX72" fmla="*/ 888132 w 1009379"/>
                  <a:gd name="connsiteY72" fmla="*/ 329860 h 878220"/>
                  <a:gd name="connsiteX73" fmla="*/ 877251 w 1009379"/>
                  <a:gd name="connsiteY73" fmla="*/ 370825 h 878220"/>
                  <a:gd name="connsiteX74" fmla="*/ 842504 w 1009379"/>
                  <a:gd name="connsiteY74" fmla="*/ 404566 h 878220"/>
                  <a:gd name="connsiteX75" fmla="*/ 771912 w 1009379"/>
                  <a:gd name="connsiteY75" fmla="*/ 421300 h 878220"/>
                  <a:gd name="connsiteX76" fmla="*/ 744114 w 1009379"/>
                  <a:gd name="connsiteY76" fmla="*/ 408498 h 878220"/>
                  <a:gd name="connsiteX77" fmla="*/ 713665 w 1009379"/>
                  <a:gd name="connsiteY77" fmla="*/ 376585 h 878220"/>
                  <a:gd name="connsiteX78" fmla="*/ 574036 w 1009379"/>
                  <a:gd name="connsiteY78" fmla="*/ 174869 h 878220"/>
                  <a:gd name="connsiteX79" fmla="*/ 571567 w 1009379"/>
                  <a:gd name="connsiteY79" fmla="*/ 171943 h 878220"/>
                  <a:gd name="connsiteX80" fmla="*/ 568732 w 1009379"/>
                  <a:gd name="connsiteY80" fmla="*/ 170662 h 878220"/>
                  <a:gd name="connsiteX81" fmla="*/ 559680 w 1009379"/>
                  <a:gd name="connsiteY81" fmla="*/ 170845 h 878220"/>
                  <a:gd name="connsiteX82" fmla="*/ 545872 w 1009379"/>
                  <a:gd name="connsiteY82" fmla="*/ 175692 h 878220"/>
                  <a:gd name="connsiteX83" fmla="*/ 527218 w 1009379"/>
                  <a:gd name="connsiteY83" fmla="*/ 185750 h 878220"/>
                  <a:gd name="connsiteX84" fmla="*/ 499604 w 1009379"/>
                  <a:gd name="connsiteY84" fmla="*/ 206690 h 878220"/>
                  <a:gd name="connsiteX85" fmla="*/ 497866 w 1009379"/>
                  <a:gd name="connsiteY85" fmla="*/ 220863 h 878220"/>
                  <a:gd name="connsiteX86" fmla="*/ 524567 w 1009379"/>
                  <a:gd name="connsiteY86" fmla="*/ 259451 h 878220"/>
                  <a:gd name="connsiteX87" fmla="*/ 470891 w 1009379"/>
                  <a:gd name="connsiteY87" fmla="*/ 256342 h 878220"/>
                  <a:gd name="connsiteX88" fmla="*/ 423800 w 1009379"/>
                  <a:gd name="connsiteY88" fmla="*/ 259908 h 878220"/>
                  <a:gd name="connsiteX89" fmla="*/ 380823 w 1009379"/>
                  <a:gd name="connsiteY89" fmla="*/ 271155 h 878220"/>
                  <a:gd name="connsiteX90" fmla="*/ 341687 w 1009379"/>
                  <a:gd name="connsiteY90" fmla="*/ 290083 h 878220"/>
                  <a:gd name="connsiteX91" fmla="*/ 275210 w 1009379"/>
                  <a:gd name="connsiteY91" fmla="*/ 347233 h 878220"/>
                  <a:gd name="connsiteX92" fmla="*/ 247503 w 1009379"/>
                  <a:gd name="connsiteY92" fmla="*/ 408589 h 878220"/>
                  <a:gd name="connsiteX93" fmla="*/ 248875 w 1009379"/>
                  <a:gd name="connsiteY93" fmla="*/ 470494 h 878220"/>
                  <a:gd name="connsiteX94" fmla="*/ 271186 w 1009379"/>
                  <a:gd name="connsiteY94" fmla="*/ 528833 h 878220"/>
                  <a:gd name="connsiteX95" fmla="*/ 305476 w 1009379"/>
                  <a:gd name="connsiteY95" fmla="*/ 579308 h 878220"/>
                  <a:gd name="connsiteX96" fmla="*/ 342418 w 1009379"/>
                  <a:gd name="connsiteY96" fmla="*/ 618261 h 878220"/>
                  <a:gd name="connsiteX97" fmla="*/ 366833 w 1009379"/>
                  <a:gd name="connsiteY97" fmla="*/ 637829 h 878220"/>
                  <a:gd name="connsiteX98" fmla="*/ 377897 w 1009379"/>
                  <a:gd name="connsiteY98" fmla="*/ 645419 h 878220"/>
                  <a:gd name="connsiteX99" fmla="*/ 415387 w 1009379"/>
                  <a:gd name="connsiteY99" fmla="*/ 663890 h 878220"/>
                  <a:gd name="connsiteX100" fmla="*/ 455529 w 1009379"/>
                  <a:gd name="connsiteY100" fmla="*/ 673308 h 878220"/>
                  <a:gd name="connsiteX101" fmla="*/ 497866 w 1009379"/>
                  <a:gd name="connsiteY101" fmla="*/ 672942 h 878220"/>
                  <a:gd name="connsiteX102" fmla="*/ 542489 w 1009379"/>
                  <a:gd name="connsiteY102" fmla="*/ 661604 h 878220"/>
                  <a:gd name="connsiteX103" fmla="*/ 590586 w 1009379"/>
                  <a:gd name="connsiteY103" fmla="*/ 637921 h 878220"/>
                  <a:gd name="connsiteX104" fmla="*/ 626797 w 1009379"/>
                  <a:gd name="connsiteY104" fmla="*/ 611129 h 878220"/>
                  <a:gd name="connsiteX105" fmla="*/ 657246 w 1009379"/>
                  <a:gd name="connsiteY105" fmla="*/ 576565 h 878220"/>
                  <a:gd name="connsiteX106" fmla="*/ 680838 w 1009379"/>
                  <a:gd name="connsiteY106" fmla="*/ 533405 h 878220"/>
                  <a:gd name="connsiteX107" fmla="*/ 697754 w 1009379"/>
                  <a:gd name="connsiteY107" fmla="*/ 480736 h 878220"/>
                  <a:gd name="connsiteX108" fmla="*/ 739999 w 1009379"/>
                  <a:gd name="connsiteY108" fmla="*/ 496006 h 878220"/>
                  <a:gd name="connsiteX109" fmla="*/ 786085 w 1009379"/>
                  <a:gd name="connsiteY109" fmla="*/ 497195 h 878220"/>
                  <a:gd name="connsiteX110" fmla="*/ 833817 w 1009379"/>
                  <a:gd name="connsiteY110" fmla="*/ 485490 h 878220"/>
                  <a:gd name="connsiteX111" fmla="*/ 882280 w 1009379"/>
                  <a:gd name="connsiteY111" fmla="*/ 462173 h 878220"/>
                  <a:gd name="connsiteX112" fmla="*/ 951683 w 1009379"/>
                  <a:gd name="connsiteY112" fmla="*/ 404566 h 878220"/>
                  <a:gd name="connsiteX113" fmla="*/ 983504 w 1009379"/>
                  <a:gd name="connsiteY113" fmla="*/ 341564 h 878220"/>
                  <a:gd name="connsiteX114" fmla="*/ 984418 w 1009379"/>
                  <a:gd name="connsiteY114" fmla="*/ 276093 h 878220"/>
                  <a:gd name="connsiteX115" fmla="*/ 961010 w 1009379"/>
                  <a:gd name="connsiteY115" fmla="*/ 211628 h 878220"/>
                  <a:gd name="connsiteX116" fmla="*/ 919587 w 1009379"/>
                  <a:gd name="connsiteY116" fmla="*/ 150820 h 878220"/>
                  <a:gd name="connsiteX117" fmla="*/ 866644 w 1009379"/>
                  <a:gd name="connsiteY117" fmla="*/ 96322 h 878220"/>
                  <a:gd name="connsiteX118" fmla="*/ 835828 w 1009379"/>
                  <a:gd name="connsiteY118" fmla="*/ 70810 h 87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009379" h="878220">
                    <a:moveTo>
                      <a:pt x="443094" y="569524"/>
                    </a:moveTo>
                    <a:cubicBezTo>
                      <a:pt x="438339" y="566140"/>
                      <a:pt x="433675" y="562391"/>
                      <a:pt x="429012" y="558185"/>
                    </a:cubicBezTo>
                    <a:cubicBezTo>
                      <a:pt x="420325" y="550504"/>
                      <a:pt x="411364" y="541177"/>
                      <a:pt x="401763" y="530113"/>
                    </a:cubicBezTo>
                    <a:cubicBezTo>
                      <a:pt x="392253" y="519049"/>
                      <a:pt x="383658" y="506887"/>
                      <a:pt x="376068" y="493720"/>
                    </a:cubicBezTo>
                    <a:cubicBezTo>
                      <a:pt x="368387" y="480553"/>
                      <a:pt x="362352" y="466837"/>
                      <a:pt x="357689" y="452572"/>
                    </a:cubicBezTo>
                    <a:cubicBezTo>
                      <a:pt x="353117" y="438399"/>
                      <a:pt x="351196" y="424226"/>
                      <a:pt x="352019" y="410418"/>
                    </a:cubicBezTo>
                    <a:cubicBezTo>
                      <a:pt x="352751" y="396519"/>
                      <a:pt x="356866" y="382986"/>
                      <a:pt x="364455" y="369910"/>
                    </a:cubicBezTo>
                    <a:cubicBezTo>
                      <a:pt x="371953" y="356834"/>
                      <a:pt x="384023" y="345404"/>
                      <a:pt x="400483" y="335529"/>
                    </a:cubicBezTo>
                    <a:cubicBezTo>
                      <a:pt x="420325" y="323550"/>
                      <a:pt x="442819" y="317058"/>
                      <a:pt x="467874" y="316052"/>
                    </a:cubicBezTo>
                    <a:cubicBezTo>
                      <a:pt x="492928" y="315046"/>
                      <a:pt x="521823" y="317972"/>
                      <a:pt x="554376" y="324739"/>
                    </a:cubicBezTo>
                    <a:lnTo>
                      <a:pt x="634660" y="437942"/>
                    </a:lnTo>
                    <a:cubicBezTo>
                      <a:pt x="630637" y="456504"/>
                      <a:pt x="626431" y="473055"/>
                      <a:pt x="622042" y="487502"/>
                    </a:cubicBezTo>
                    <a:cubicBezTo>
                      <a:pt x="617653" y="501950"/>
                      <a:pt x="612440" y="514660"/>
                      <a:pt x="606405" y="525541"/>
                    </a:cubicBezTo>
                    <a:cubicBezTo>
                      <a:pt x="600279" y="536422"/>
                      <a:pt x="593604" y="545841"/>
                      <a:pt x="586106" y="553888"/>
                    </a:cubicBezTo>
                    <a:cubicBezTo>
                      <a:pt x="578699" y="561934"/>
                      <a:pt x="570378" y="568701"/>
                      <a:pt x="560960" y="574370"/>
                    </a:cubicBezTo>
                    <a:cubicBezTo>
                      <a:pt x="536362" y="589183"/>
                      <a:pt x="513320" y="594761"/>
                      <a:pt x="491831" y="591104"/>
                    </a:cubicBezTo>
                    <a:cubicBezTo>
                      <a:pt x="475372" y="588269"/>
                      <a:pt x="459096" y="581045"/>
                      <a:pt x="443094" y="569524"/>
                    </a:cubicBezTo>
                    <a:moveTo>
                      <a:pt x="835828" y="70810"/>
                    </a:moveTo>
                    <a:cubicBezTo>
                      <a:pt x="808945" y="51516"/>
                      <a:pt x="779959" y="35880"/>
                      <a:pt x="748869" y="24084"/>
                    </a:cubicBezTo>
                    <a:cubicBezTo>
                      <a:pt x="705252" y="7442"/>
                      <a:pt x="658252" y="-605"/>
                      <a:pt x="607777" y="35"/>
                    </a:cubicBezTo>
                    <a:cubicBezTo>
                      <a:pt x="557302" y="584"/>
                      <a:pt x="503261" y="10094"/>
                      <a:pt x="445562" y="28473"/>
                    </a:cubicBezTo>
                    <a:cubicBezTo>
                      <a:pt x="387955" y="46853"/>
                      <a:pt x="327056" y="75382"/>
                      <a:pt x="262957" y="113878"/>
                    </a:cubicBezTo>
                    <a:cubicBezTo>
                      <a:pt x="207910" y="147071"/>
                      <a:pt x="162647" y="180264"/>
                      <a:pt x="127077" y="213731"/>
                    </a:cubicBezTo>
                    <a:cubicBezTo>
                      <a:pt x="91598" y="247106"/>
                      <a:pt x="63983" y="280208"/>
                      <a:pt x="44232" y="313035"/>
                    </a:cubicBezTo>
                    <a:cubicBezTo>
                      <a:pt x="24481" y="345862"/>
                      <a:pt x="11588" y="378048"/>
                      <a:pt x="5553" y="409687"/>
                    </a:cubicBezTo>
                    <a:cubicBezTo>
                      <a:pt x="-482" y="441233"/>
                      <a:pt x="-1579" y="471683"/>
                      <a:pt x="2170" y="500944"/>
                    </a:cubicBezTo>
                    <a:cubicBezTo>
                      <a:pt x="5828" y="530205"/>
                      <a:pt x="13326" y="557911"/>
                      <a:pt x="24481" y="584154"/>
                    </a:cubicBezTo>
                    <a:cubicBezTo>
                      <a:pt x="35637" y="610397"/>
                      <a:pt x="48804" y="634720"/>
                      <a:pt x="64075" y="657306"/>
                    </a:cubicBezTo>
                    <a:cubicBezTo>
                      <a:pt x="79254" y="679800"/>
                      <a:pt x="95164" y="700100"/>
                      <a:pt x="111715" y="718022"/>
                    </a:cubicBezTo>
                    <a:cubicBezTo>
                      <a:pt x="128357" y="735945"/>
                      <a:pt x="143902" y="751398"/>
                      <a:pt x="158349" y="764200"/>
                    </a:cubicBezTo>
                    <a:cubicBezTo>
                      <a:pt x="171608" y="775995"/>
                      <a:pt x="185324" y="786968"/>
                      <a:pt x="199315" y="797118"/>
                    </a:cubicBezTo>
                    <a:cubicBezTo>
                      <a:pt x="226929" y="816960"/>
                      <a:pt x="256007" y="833511"/>
                      <a:pt x="286457" y="846678"/>
                    </a:cubicBezTo>
                    <a:cubicBezTo>
                      <a:pt x="332543" y="866612"/>
                      <a:pt x="382835" y="877128"/>
                      <a:pt x="437516" y="878134"/>
                    </a:cubicBezTo>
                    <a:cubicBezTo>
                      <a:pt x="492014" y="879231"/>
                      <a:pt x="550718" y="869904"/>
                      <a:pt x="613629" y="850336"/>
                    </a:cubicBezTo>
                    <a:cubicBezTo>
                      <a:pt x="676357" y="830768"/>
                      <a:pt x="744297" y="798947"/>
                      <a:pt x="817358" y="754964"/>
                    </a:cubicBezTo>
                    <a:cubicBezTo>
                      <a:pt x="847807" y="736585"/>
                      <a:pt x="874782" y="718937"/>
                      <a:pt x="898190" y="701929"/>
                    </a:cubicBezTo>
                    <a:cubicBezTo>
                      <a:pt x="921599" y="684921"/>
                      <a:pt x="941442" y="669468"/>
                      <a:pt x="957535" y="655569"/>
                    </a:cubicBezTo>
                    <a:cubicBezTo>
                      <a:pt x="973720" y="641670"/>
                      <a:pt x="985973" y="630148"/>
                      <a:pt x="994294" y="621004"/>
                    </a:cubicBezTo>
                    <a:cubicBezTo>
                      <a:pt x="1002615" y="611860"/>
                      <a:pt x="1007278" y="605917"/>
                      <a:pt x="1008284" y="603265"/>
                    </a:cubicBezTo>
                    <a:cubicBezTo>
                      <a:pt x="1009199" y="600705"/>
                      <a:pt x="1009564" y="598144"/>
                      <a:pt x="1009290" y="595858"/>
                    </a:cubicBezTo>
                    <a:cubicBezTo>
                      <a:pt x="1008924" y="593481"/>
                      <a:pt x="1008101" y="591195"/>
                      <a:pt x="1006821" y="588909"/>
                    </a:cubicBezTo>
                    <a:cubicBezTo>
                      <a:pt x="1005541" y="586623"/>
                      <a:pt x="1003712" y="584246"/>
                      <a:pt x="1001426" y="581868"/>
                    </a:cubicBezTo>
                    <a:cubicBezTo>
                      <a:pt x="999140" y="579582"/>
                      <a:pt x="996031" y="576656"/>
                      <a:pt x="992191" y="573181"/>
                    </a:cubicBezTo>
                    <a:cubicBezTo>
                      <a:pt x="987436" y="569067"/>
                      <a:pt x="983321" y="565592"/>
                      <a:pt x="979664" y="563032"/>
                    </a:cubicBezTo>
                    <a:cubicBezTo>
                      <a:pt x="976097" y="560471"/>
                      <a:pt x="972806" y="558460"/>
                      <a:pt x="969697" y="557271"/>
                    </a:cubicBezTo>
                    <a:cubicBezTo>
                      <a:pt x="966679" y="555991"/>
                      <a:pt x="963753" y="555533"/>
                      <a:pt x="961010" y="555625"/>
                    </a:cubicBezTo>
                    <a:cubicBezTo>
                      <a:pt x="958267" y="555808"/>
                      <a:pt x="955706" y="556631"/>
                      <a:pt x="953329" y="558002"/>
                    </a:cubicBezTo>
                    <a:cubicBezTo>
                      <a:pt x="949488" y="560380"/>
                      <a:pt x="943362" y="565775"/>
                      <a:pt x="935224" y="574187"/>
                    </a:cubicBezTo>
                    <a:cubicBezTo>
                      <a:pt x="927086" y="582691"/>
                      <a:pt x="915838" y="593115"/>
                      <a:pt x="901482" y="605734"/>
                    </a:cubicBezTo>
                    <a:cubicBezTo>
                      <a:pt x="887126" y="618353"/>
                      <a:pt x="869661" y="632617"/>
                      <a:pt x="848904" y="648528"/>
                    </a:cubicBezTo>
                    <a:cubicBezTo>
                      <a:pt x="828239" y="664530"/>
                      <a:pt x="803642" y="681081"/>
                      <a:pt x="775112" y="698271"/>
                    </a:cubicBezTo>
                    <a:cubicBezTo>
                      <a:pt x="712202" y="736127"/>
                      <a:pt x="654960" y="762919"/>
                      <a:pt x="603296" y="778830"/>
                    </a:cubicBezTo>
                    <a:cubicBezTo>
                      <a:pt x="551541" y="794649"/>
                      <a:pt x="504176" y="801598"/>
                      <a:pt x="460924" y="799953"/>
                    </a:cubicBezTo>
                    <a:cubicBezTo>
                      <a:pt x="417673" y="798215"/>
                      <a:pt x="378354" y="788980"/>
                      <a:pt x="342784" y="772246"/>
                    </a:cubicBezTo>
                    <a:cubicBezTo>
                      <a:pt x="320381" y="761731"/>
                      <a:pt x="298893" y="749020"/>
                      <a:pt x="278410" y="734299"/>
                    </a:cubicBezTo>
                    <a:cubicBezTo>
                      <a:pt x="266340" y="725612"/>
                      <a:pt x="254636" y="716194"/>
                      <a:pt x="243206" y="706135"/>
                    </a:cubicBezTo>
                    <a:cubicBezTo>
                      <a:pt x="232416" y="696534"/>
                      <a:pt x="219889" y="684372"/>
                      <a:pt x="205624" y="669742"/>
                    </a:cubicBezTo>
                    <a:cubicBezTo>
                      <a:pt x="191451" y="655112"/>
                      <a:pt x="177643" y="638652"/>
                      <a:pt x="164293" y="620364"/>
                    </a:cubicBezTo>
                    <a:cubicBezTo>
                      <a:pt x="150943" y="602076"/>
                      <a:pt x="138873" y="581960"/>
                      <a:pt x="127991" y="560105"/>
                    </a:cubicBezTo>
                    <a:cubicBezTo>
                      <a:pt x="117201" y="538251"/>
                      <a:pt x="109429" y="515208"/>
                      <a:pt x="104674" y="490885"/>
                    </a:cubicBezTo>
                    <a:cubicBezTo>
                      <a:pt x="100011" y="466654"/>
                      <a:pt x="99279" y="441416"/>
                      <a:pt x="102662" y="415356"/>
                    </a:cubicBezTo>
                    <a:cubicBezTo>
                      <a:pt x="106046" y="389296"/>
                      <a:pt x="115281" y="362504"/>
                      <a:pt x="130277" y="335072"/>
                    </a:cubicBezTo>
                    <a:cubicBezTo>
                      <a:pt x="145182" y="307640"/>
                      <a:pt x="167036" y="279842"/>
                      <a:pt x="195840" y="251770"/>
                    </a:cubicBezTo>
                    <a:cubicBezTo>
                      <a:pt x="224552" y="223698"/>
                      <a:pt x="261860" y="195808"/>
                      <a:pt x="308037" y="168011"/>
                    </a:cubicBezTo>
                    <a:cubicBezTo>
                      <a:pt x="364272" y="134178"/>
                      <a:pt x="416027" y="110404"/>
                      <a:pt x="463119" y="96688"/>
                    </a:cubicBezTo>
                    <a:cubicBezTo>
                      <a:pt x="510302" y="82972"/>
                      <a:pt x="553187" y="76754"/>
                      <a:pt x="592049" y="77942"/>
                    </a:cubicBezTo>
                    <a:cubicBezTo>
                      <a:pt x="630820" y="79314"/>
                      <a:pt x="665750" y="86812"/>
                      <a:pt x="696657" y="100619"/>
                    </a:cubicBezTo>
                    <a:cubicBezTo>
                      <a:pt x="717505" y="109946"/>
                      <a:pt x="736799" y="121011"/>
                      <a:pt x="754538" y="133721"/>
                    </a:cubicBezTo>
                    <a:cubicBezTo>
                      <a:pt x="763134" y="139939"/>
                      <a:pt x="771455" y="146522"/>
                      <a:pt x="779318" y="153563"/>
                    </a:cubicBezTo>
                    <a:cubicBezTo>
                      <a:pt x="793217" y="165908"/>
                      <a:pt x="806750" y="179349"/>
                      <a:pt x="819735" y="193888"/>
                    </a:cubicBezTo>
                    <a:cubicBezTo>
                      <a:pt x="832811" y="208427"/>
                      <a:pt x="844332" y="223240"/>
                      <a:pt x="854299" y="238602"/>
                    </a:cubicBezTo>
                    <a:cubicBezTo>
                      <a:pt x="864358" y="253873"/>
                      <a:pt x="872496" y="269326"/>
                      <a:pt x="878805" y="284780"/>
                    </a:cubicBezTo>
                    <a:cubicBezTo>
                      <a:pt x="885023" y="300324"/>
                      <a:pt x="888224" y="315321"/>
                      <a:pt x="888132" y="329860"/>
                    </a:cubicBezTo>
                    <a:cubicBezTo>
                      <a:pt x="888132" y="344307"/>
                      <a:pt x="884474" y="358023"/>
                      <a:pt x="877251" y="370825"/>
                    </a:cubicBezTo>
                    <a:cubicBezTo>
                      <a:pt x="870027" y="383718"/>
                      <a:pt x="858506" y="394873"/>
                      <a:pt x="842504" y="404566"/>
                    </a:cubicBezTo>
                    <a:cubicBezTo>
                      <a:pt x="816352" y="420385"/>
                      <a:pt x="792760" y="425963"/>
                      <a:pt x="771912" y="421300"/>
                    </a:cubicBezTo>
                    <a:cubicBezTo>
                      <a:pt x="762311" y="419196"/>
                      <a:pt x="753075" y="414899"/>
                      <a:pt x="744114" y="408498"/>
                    </a:cubicBezTo>
                    <a:cubicBezTo>
                      <a:pt x="733507" y="400908"/>
                      <a:pt x="723357" y="390210"/>
                      <a:pt x="713665" y="376585"/>
                    </a:cubicBezTo>
                    <a:lnTo>
                      <a:pt x="574036" y="174869"/>
                    </a:lnTo>
                    <a:cubicBezTo>
                      <a:pt x="573396" y="173680"/>
                      <a:pt x="572573" y="172674"/>
                      <a:pt x="571567" y="171943"/>
                    </a:cubicBezTo>
                    <a:cubicBezTo>
                      <a:pt x="570744" y="171394"/>
                      <a:pt x="569829" y="170937"/>
                      <a:pt x="568732" y="170662"/>
                    </a:cubicBezTo>
                    <a:cubicBezTo>
                      <a:pt x="566355" y="170022"/>
                      <a:pt x="563337" y="170114"/>
                      <a:pt x="559680" y="170845"/>
                    </a:cubicBezTo>
                    <a:cubicBezTo>
                      <a:pt x="555931" y="171668"/>
                      <a:pt x="551359" y="173223"/>
                      <a:pt x="545872" y="175692"/>
                    </a:cubicBezTo>
                    <a:cubicBezTo>
                      <a:pt x="540477" y="178161"/>
                      <a:pt x="534259" y="181452"/>
                      <a:pt x="527218" y="185750"/>
                    </a:cubicBezTo>
                    <a:cubicBezTo>
                      <a:pt x="512314" y="194711"/>
                      <a:pt x="503170" y="201661"/>
                      <a:pt x="499604" y="206690"/>
                    </a:cubicBezTo>
                    <a:cubicBezTo>
                      <a:pt x="496037" y="211719"/>
                      <a:pt x="495489" y="216474"/>
                      <a:pt x="497866" y="220863"/>
                    </a:cubicBezTo>
                    <a:lnTo>
                      <a:pt x="524567" y="259451"/>
                    </a:lnTo>
                    <a:cubicBezTo>
                      <a:pt x="505181" y="257439"/>
                      <a:pt x="487351" y="256342"/>
                      <a:pt x="470891" y="256342"/>
                    </a:cubicBezTo>
                    <a:cubicBezTo>
                      <a:pt x="454524" y="256342"/>
                      <a:pt x="438704" y="257439"/>
                      <a:pt x="423800" y="259908"/>
                    </a:cubicBezTo>
                    <a:cubicBezTo>
                      <a:pt x="408804" y="262285"/>
                      <a:pt x="394448" y="266126"/>
                      <a:pt x="380823" y="271155"/>
                    </a:cubicBezTo>
                    <a:cubicBezTo>
                      <a:pt x="367198" y="276276"/>
                      <a:pt x="354214" y="282585"/>
                      <a:pt x="341687" y="290083"/>
                    </a:cubicBezTo>
                    <a:cubicBezTo>
                      <a:pt x="311969" y="308005"/>
                      <a:pt x="289840" y="327025"/>
                      <a:pt x="275210" y="347233"/>
                    </a:cubicBezTo>
                    <a:cubicBezTo>
                      <a:pt x="260671" y="367441"/>
                      <a:pt x="251344" y="387832"/>
                      <a:pt x="247503" y="408589"/>
                    </a:cubicBezTo>
                    <a:cubicBezTo>
                      <a:pt x="243663" y="429346"/>
                      <a:pt x="244120" y="450012"/>
                      <a:pt x="248875" y="470494"/>
                    </a:cubicBezTo>
                    <a:cubicBezTo>
                      <a:pt x="253630" y="491068"/>
                      <a:pt x="261037" y="510545"/>
                      <a:pt x="271186" y="528833"/>
                    </a:cubicBezTo>
                    <a:cubicBezTo>
                      <a:pt x="281336" y="547212"/>
                      <a:pt x="292858" y="564037"/>
                      <a:pt x="305476" y="579308"/>
                    </a:cubicBezTo>
                    <a:cubicBezTo>
                      <a:pt x="318187" y="594670"/>
                      <a:pt x="330531" y="607654"/>
                      <a:pt x="342418" y="618261"/>
                    </a:cubicBezTo>
                    <a:cubicBezTo>
                      <a:pt x="350465" y="625394"/>
                      <a:pt x="358603" y="631886"/>
                      <a:pt x="366833" y="637829"/>
                    </a:cubicBezTo>
                    <a:cubicBezTo>
                      <a:pt x="370490" y="640481"/>
                      <a:pt x="374148" y="642950"/>
                      <a:pt x="377897" y="645419"/>
                    </a:cubicBezTo>
                    <a:cubicBezTo>
                      <a:pt x="389876" y="653100"/>
                      <a:pt x="402311" y="659318"/>
                      <a:pt x="415387" y="663890"/>
                    </a:cubicBezTo>
                    <a:cubicBezTo>
                      <a:pt x="428463" y="668462"/>
                      <a:pt x="441813" y="671571"/>
                      <a:pt x="455529" y="673308"/>
                    </a:cubicBezTo>
                    <a:cubicBezTo>
                      <a:pt x="469245" y="675046"/>
                      <a:pt x="483327" y="674863"/>
                      <a:pt x="497866" y="672942"/>
                    </a:cubicBezTo>
                    <a:cubicBezTo>
                      <a:pt x="512405" y="671022"/>
                      <a:pt x="527310" y="667182"/>
                      <a:pt x="542489" y="661604"/>
                    </a:cubicBezTo>
                    <a:cubicBezTo>
                      <a:pt x="557759" y="655935"/>
                      <a:pt x="573761" y="648071"/>
                      <a:pt x="590586" y="637921"/>
                    </a:cubicBezTo>
                    <a:cubicBezTo>
                      <a:pt x="603479" y="630148"/>
                      <a:pt x="615549" y="621187"/>
                      <a:pt x="626797" y="611129"/>
                    </a:cubicBezTo>
                    <a:cubicBezTo>
                      <a:pt x="638044" y="600979"/>
                      <a:pt x="648194" y="589549"/>
                      <a:pt x="657246" y="576565"/>
                    </a:cubicBezTo>
                    <a:cubicBezTo>
                      <a:pt x="666299" y="563672"/>
                      <a:pt x="674162" y="549316"/>
                      <a:pt x="680838" y="533405"/>
                    </a:cubicBezTo>
                    <a:cubicBezTo>
                      <a:pt x="687604" y="517586"/>
                      <a:pt x="693182" y="500029"/>
                      <a:pt x="697754" y="480736"/>
                    </a:cubicBezTo>
                    <a:cubicBezTo>
                      <a:pt x="710738" y="488234"/>
                      <a:pt x="724820" y="493354"/>
                      <a:pt x="739999" y="496006"/>
                    </a:cubicBezTo>
                    <a:cubicBezTo>
                      <a:pt x="755178" y="498658"/>
                      <a:pt x="770540" y="499115"/>
                      <a:pt x="786085" y="497195"/>
                    </a:cubicBezTo>
                    <a:cubicBezTo>
                      <a:pt x="801630" y="495274"/>
                      <a:pt x="817540" y="491434"/>
                      <a:pt x="833817" y="485490"/>
                    </a:cubicBezTo>
                    <a:cubicBezTo>
                      <a:pt x="850093" y="479638"/>
                      <a:pt x="866278" y="471866"/>
                      <a:pt x="882280" y="462173"/>
                    </a:cubicBezTo>
                    <a:cubicBezTo>
                      <a:pt x="912364" y="444068"/>
                      <a:pt x="935498" y="424866"/>
                      <a:pt x="951683" y="404566"/>
                    </a:cubicBezTo>
                    <a:cubicBezTo>
                      <a:pt x="967868" y="384266"/>
                      <a:pt x="978475" y="363235"/>
                      <a:pt x="983504" y="341564"/>
                    </a:cubicBezTo>
                    <a:cubicBezTo>
                      <a:pt x="988533" y="319893"/>
                      <a:pt x="988899" y="298038"/>
                      <a:pt x="984418" y="276093"/>
                    </a:cubicBezTo>
                    <a:cubicBezTo>
                      <a:pt x="980029" y="254056"/>
                      <a:pt x="972165" y="232567"/>
                      <a:pt x="961010" y="211628"/>
                    </a:cubicBezTo>
                    <a:cubicBezTo>
                      <a:pt x="949763" y="190596"/>
                      <a:pt x="935955" y="170388"/>
                      <a:pt x="919587" y="150820"/>
                    </a:cubicBezTo>
                    <a:cubicBezTo>
                      <a:pt x="903128" y="131252"/>
                      <a:pt x="885480" y="113055"/>
                      <a:pt x="866644" y="96322"/>
                    </a:cubicBezTo>
                    <a:cubicBezTo>
                      <a:pt x="857134" y="86995"/>
                      <a:pt x="846618" y="78582"/>
                      <a:pt x="835828" y="70810"/>
                    </a:cubicBezTo>
                  </a:path>
                </a:pathLst>
              </a:custGeom>
              <a:solidFill>
                <a:srgbClr val="FFFFFF"/>
              </a:solidFill>
              <a:ln w="9144" cap="flat">
                <a:noFill/>
                <a:prstDash val="solid"/>
                <a:miter/>
              </a:ln>
            </p:spPr>
            <p:txBody>
              <a:bodyPr rtlCol="0" anchor="ctr"/>
              <a:lstStyle/>
              <a:p>
                <a:endParaRPr lang="en-US" dirty="0"/>
              </a:p>
            </p:txBody>
          </p:sp>
          <p:grpSp>
            <p:nvGrpSpPr>
              <p:cNvPr id="13" name="Graphic 7">
                <a:extLst>
                  <a:ext uri="{FF2B5EF4-FFF2-40B4-BE49-F238E27FC236}">
                    <a16:creationId xmlns:a16="http://schemas.microsoft.com/office/drawing/2014/main" id="{FBF7A462-9ABC-4016-87C0-155743266251}"/>
                  </a:ext>
                </a:extLst>
              </p:cNvPr>
              <p:cNvGrpSpPr/>
              <p:nvPr/>
            </p:nvGrpSpPr>
            <p:grpSpPr>
              <a:xfrm>
                <a:off x="4379945" y="3932875"/>
                <a:ext cx="3775831" cy="2250612"/>
                <a:chOff x="4379945" y="3932875"/>
                <a:chExt cx="3775831" cy="2250612"/>
              </a:xfrm>
            </p:grpSpPr>
            <p:grpSp>
              <p:nvGrpSpPr>
                <p:cNvPr id="17" name="Graphic 7">
                  <a:extLst>
                    <a:ext uri="{FF2B5EF4-FFF2-40B4-BE49-F238E27FC236}">
                      <a16:creationId xmlns:a16="http://schemas.microsoft.com/office/drawing/2014/main" id="{9AC9EBDD-E638-46A3-9138-E2488DAA5571}"/>
                    </a:ext>
                  </a:extLst>
                </p:cNvPr>
                <p:cNvGrpSpPr/>
                <p:nvPr/>
              </p:nvGrpSpPr>
              <p:grpSpPr>
                <a:xfrm>
                  <a:off x="4379945" y="3932875"/>
                  <a:ext cx="3775831" cy="2250612"/>
                  <a:chOff x="4379945" y="3932875"/>
                  <a:chExt cx="3775831" cy="2250612"/>
                </a:xfrm>
                <a:solidFill>
                  <a:srgbClr val="E6E6E6"/>
                </a:solidFill>
              </p:grpSpPr>
              <p:sp>
                <p:nvSpPr>
                  <p:cNvPr id="21" name="Freeform: Shape 20">
                    <a:extLst>
                      <a:ext uri="{FF2B5EF4-FFF2-40B4-BE49-F238E27FC236}">
                        <a16:creationId xmlns:a16="http://schemas.microsoft.com/office/drawing/2014/main" id="{5E65DF52-BCE3-4A8D-9411-CB098CFF9CBE}"/>
                      </a:ext>
                    </a:extLst>
                  </p:cNvPr>
                  <p:cNvSpPr/>
                  <p:nvPr/>
                </p:nvSpPr>
                <p:spPr>
                  <a:xfrm>
                    <a:off x="5862462" y="3932875"/>
                    <a:ext cx="2293315" cy="2250612"/>
                  </a:xfrm>
                  <a:custGeom>
                    <a:avLst/>
                    <a:gdLst>
                      <a:gd name="connsiteX0" fmla="*/ 2293315 w 2293315"/>
                      <a:gd name="connsiteY0" fmla="*/ 914766 h 2250612"/>
                      <a:gd name="connsiteX1" fmla="*/ 803026 w 2293315"/>
                      <a:gd name="connsiteY1" fmla="*/ 0 h 2250612"/>
                      <a:gd name="connsiteX2" fmla="*/ 0 w 2293315"/>
                      <a:gd name="connsiteY2" fmla="*/ 2250613 h 2250612"/>
                    </a:gdLst>
                    <a:ahLst/>
                    <a:cxnLst>
                      <a:cxn ang="0">
                        <a:pos x="connsiteX0" y="connsiteY0"/>
                      </a:cxn>
                      <a:cxn ang="0">
                        <a:pos x="connsiteX1" y="connsiteY1"/>
                      </a:cxn>
                      <a:cxn ang="0">
                        <a:pos x="connsiteX2" y="connsiteY2"/>
                      </a:cxn>
                    </a:cxnLst>
                    <a:rect l="l" t="t" r="r" b="b"/>
                    <a:pathLst>
                      <a:path w="2293315" h="2250612">
                        <a:moveTo>
                          <a:pt x="2293315" y="914766"/>
                        </a:moveTo>
                        <a:lnTo>
                          <a:pt x="803026" y="0"/>
                        </a:lnTo>
                        <a:lnTo>
                          <a:pt x="0" y="2250613"/>
                        </a:lnTo>
                        <a:close/>
                      </a:path>
                    </a:pathLst>
                  </a:custGeom>
                  <a:solidFill>
                    <a:srgbClr val="E6E6E6"/>
                  </a:solidFill>
                  <a:ln w="9144"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EEEE8C38-0542-4857-B01E-B7B6E8485ABE}"/>
                      </a:ext>
                    </a:extLst>
                  </p:cNvPr>
                  <p:cNvSpPr/>
                  <p:nvPr/>
                </p:nvSpPr>
                <p:spPr>
                  <a:xfrm>
                    <a:off x="4379945" y="4847640"/>
                    <a:ext cx="3775831" cy="1335846"/>
                  </a:xfrm>
                  <a:custGeom>
                    <a:avLst/>
                    <a:gdLst>
                      <a:gd name="connsiteX0" fmla="*/ 0 w 3775831"/>
                      <a:gd name="connsiteY0" fmla="*/ 427299 h 1335846"/>
                      <a:gd name="connsiteX1" fmla="*/ 3775832 w 3775831"/>
                      <a:gd name="connsiteY1" fmla="*/ 0 h 1335846"/>
                      <a:gd name="connsiteX2" fmla="*/ 1482517 w 3775831"/>
                      <a:gd name="connsiteY2" fmla="*/ 1335847 h 1335846"/>
                    </a:gdLst>
                    <a:ahLst/>
                    <a:cxnLst>
                      <a:cxn ang="0">
                        <a:pos x="connsiteX0" y="connsiteY0"/>
                      </a:cxn>
                      <a:cxn ang="0">
                        <a:pos x="connsiteX1" y="connsiteY1"/>
                      </a:cxn>
                      <a:cxn ang="0">
                        <a:pos x="connsiteX2" y="connsiteY2"/>
                      </a:cxn>
                    </a:cxnLst>
                    <a:rect l="l" t="t" r="r" b="b"/>
                    <a:pathLst>
                      <a:path w="3775831" h="1335846">
                        <a:moveTo>
                          <a:pt x="0" y="427299"/>
                        </a:moveTo>
                        <a:lnTo>
                          <a:pt x="3775832" y="0"/>
                        </a:lnTo>
                        <a:lnTo>
                          <a:pt x="1482517" y="1335847"/>
                        </a:lnTo>
                        <a:close/>
                      </a:path>
                    </a:pathLst>
                  </a:custGeom>
                  <a:solidFill>
                    <a:srgbClr val="E6E6E6"/>
                  </a:solidFill>
                  <a:ln w="9144" cap="flat">
                    <a:noFill/>
                    <a:prstDash val="solid"/>
                    <a:miter/>
                  </a:ln>
                </p:spPr>
                <p:txBody>
                  <a:bodyPr rtlCol="0" anchor="ctr"/>
                  <a:lstStyle/>
                  <a:p>
                    <a:endParaRPr lang="en-US" dirty="0"/>
                  </a:p>
                </p:txBody>
              </p:sp>
            </p:grpSp>
            <p:sp>
              <p:nvSpPr>
                <p:cNvPr id="18" name="Freeform: Shape 17">
                  <a:extLst>
                    <a:ext uri="{FF2B5EF4-FFF2-40B4-BE49-F238E27FC236}">
                      <a16:creationId xmlns:a16="http://schemas.microsoft.com/office/drawing/2014/main" id="{A6C55F20-FF49-4286-83FB-EC05848733DF}"/>
                    </a:ext>
                  </a:extLst>
                </p:cNvPr>
                <p:cNvSpPr/>
                <p:nvPr/>
              </p:nvSpPr>
              <p:spPr>
                <a:xfrm>
                  <a:off x="5862462" y="4847640"/>
                  <a:ext cx="2293315" cy="1335846"/>
                </a:xfrm>
                <a:custGeom>
                  <a:avLst/>
                  <a:gdLst>
                    <a:gd name="connsiteX0" fmla="*/ 293431 w 2293315"/>
                    <a:gd name="connsiteY0" fmla="*/ 123627 h 1335846"/>
                    <a:gd name="connsiteX1" fmla="*/ 0 w 2293315"/>
                    <a:gd name="connsiteY1" fmla="*/ 1335847 h 1335846"/>
                    <a:gd name="connsiteX2" fmla="*/ 2293315 w 2293315"/>
                    <a:gd name="connsiteY2" fmla="*/ 0 h 1335846"/>
                  </a:gdLst>
                  <a:ahLst/>
                  <a:cxnLst>
                    <a:cxn ang="0">
                      <a:pos x="connsiteX0" y="connsiteY0"/>
                    </a:cxn>
                    <a:cxn ang="0">
                      <a:pos x="connsiteX1" y="connsiteY1"/>
                    </a:cxn>
                    <a:cxn ang="0">
                      <a:pos x="connsiteX2" y="connsiteY2"/>
                    </a:cxn>
                  </a:cxnLst>
                  <a:rect l="l" t="t" r="r" b="b"/>
                  <a:pathLst>
                    <a:path w="2293315" h="1335846">
                      <a:moveTo>
                        <a:pt x="293431" y="123627"/>
                      </a:moveTo>
                      <a:lnTo>
                        <a:pt x="0" y="1335847"/>
                      </a:lnTo>
                      <a:lnTo>
                        <a:pt x="2293315" y="0"/>
                      </a:lnTo>
                      <a:close/>
                    </a:path>
                  </a:pathLst>
                </a:custGeom>
                <a:solidFill>
                  <a:srgbClr val="F2F2F2"/>
                </a:solidFill>
                <a:ln w="9144"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A0059E02-9F63-47A6-B736-C7D72AB1E916}"/>
                    </a:ext>
                  </a:extLst>
                </p:cNvPr>
                <p:cNvSpPr/>
                <p:nvPr/>
              </p:nvSpPr>
              <p:spPr>
                <a:xfrm>
                  <a:off x="6155893" y="4847640"/>
                  <a:ext cx="1999884" cy="123626"/>
                </a:xfrm>
                <a:custGeom>
                  <a:avLst/>
                  <a:gdLst>
                    <a:gd name="connsiteX0" fmla="*/ 0 w 1999884"/>
                    <a:gd name="connsiteY0" fmla="*/ 123627 h 123626"/>
                    <a:gd name="connsiteX1" fmla="*/ 1999884 w 1999884"/>
                    <a:gd name="connsiteY1" fmla="*/ 0 h 123626"/>
                    <a:gd name="connsiteX2" fmla="*/ 1921795 w 1999884"/>
                    <a:gd name="connsiteY2" fmla="*/ 45537 h 123626"/>
                  </a:gdLst>
                  <a:ahLst/>
                  <a:cxnLst>
                    <a:cxn ang="0">
                      <a:pos x="connsiteX0" y="connsiteY0"/>
                    </a:cxn>
                    <a:cxn ang="0">
                      <a:pos x="connsiteX1" y="connsiteY1"/>
                    </a:cxn>
                    <a:cxn ang="0">
                      <a:pos x="connsiteX2" y="connsiteY2"/>
                    </a:cxn>
                  </a:cxnLst>
                  <a:rect l="l" t="t" r="r" b="b"/>
                  <a:pathLst>
                    <a:path w="1999884" h="123626">
                      <a:moveTo>
                        <a:pt x="0" y="123627"/>
                      </a:moveTo>
                      <a:lnTo>
                        <a:pt x="1999884" y="0"/>
                      </a:lnTo>
                      <a:lnTo>
                        <a:pt x="1921795" y="45537"/>
                      </a:lnTo>
                      <a:close/>
                    </a:path>
                  </a:pathLst>
                </a:custGeom>
                <a:solidFill>
                  <a:srgbClr val="FFFFFF"/>
                </a:solidFill>
                <a:ln w="9144"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79EC13C-F853-40E4-A35A-EF3D69E6DC85}"/>
                    </a:ext>
                  </a:extLst>
                </p:cNvPr>
                <p:cNvSpPr/>
                <p:nvPr/>
              </p:nvSpPr>
              <p:spPr>
                <a:xfrm>
                  <a:off x="5862462" y="5076880"/>
                  <a:ext cx="267827" cy="1106606"/>
                </a:xfrm>
                <a:custGeom>
                  <a:avLst/>
                  <a:gdLst>
                    <a:gd name="connsiteX0" fmla="*/ 0 w 267827"/>
                    <a:gd name="connsiteY0" fmla="*/ 1106607 h 1106606"/>
                    <a:gd name="connsiteX1" fmla="*/ 267828 w 267827"/>
                    <a:gd name="connsiteY1" fmla="*/ 0 h 1106606"/>
                    <a:gd name="connsiteX2" fmla="*/ 248808 w 267827"/>
                    <a:gd name="connsiteY2" fmla="*/ 2195 h 1106606"/>
                  </a:gdLst>
                  <a:ahLst/>
                  <a:cxnLst>
                    <a:cxn ang="0">
                      <a:pos x="connsiteX0" y="connsiteY0"/>
                    </a:cxn>
                    <a:cxn ang="0">
                      <a:pos x="connsiteX1" y="connsiteY1"/>
                    </a:cxn>
                    <a:cxn ang="0">
                      <a:pos x="connsiteX2" y="connsiteY2"/>
                    </a:cxn>
                  </a:cxnLst>
                  <a:rect l="l" t="t" r="r" b="b"/>
                  <a:pathLst>
                    <a:path w="267827" h="1106606">
                      <a:moveTo>
                        <a:pt x="0" y="1106607"/>
                      </a:moveTo>
                      <a:lnTo>
                        <a:pt x="267828" y="0"/>
                      </a:lnTo>
                      <a:lnTo>
                        <a:pt x="248808" y="2195"/>
                      </a:lnTo>
                      <a:close/>
                    </a:path>
                  </a:pathLst>
                </a:custGeom>
                <a:solidFill>
                  <a:srgbClr val="B3B3B3"/>
                </a:solidFill>
                <a:ln w="9144" cap="flat">
                  <a:noFill/>
                  <a:prstDash val="solid"/>
                  <a:miter/>
                </a:ln>
              </p:spPr>
              <p:txBody>
                <a:bodyPr rtlCol="0" anchor="ctr"/>
                <a:lstStyle/>
                <a:p>
                  <a:endParaRPr lang="en-US" dirty="0"/>
                </a:p>
              </p:txBody>
            </p:sp>
          </p:grpSp>
          <p:grpSp>
            <p:nvGrpSpPr>
              <p:cNvPr id="14" name="Graphic 7">
                <a:extLst>
                  <a:ext uri="{FF2B5EF4-FFF2-40B4-BE49-F238E27FC236}">
                    <a16:creationId xmlns:a16="http://schemas.microsoft.com/office/drawing/2014/main" id="{A4758115-E726-4892-B180-51080F466FB1}"/>
                  </a:ext>
                </a:extLst>
              </p:cNvPr>
              <p:cNvGrpSpPr/>
              <p:nvPr/>
            </p:nvGrpSpPr>
            <p:grpSpPr>
              <a:xfrm>
                <a:off x="4533542" y="863565"/>
                <a:ext cx="345229" cy="1162968"/>
                <a:chOff x="4533542" y="863565"/>
                <a:chExt cx="345229" cy="1162968"/>
              </a:xfrm>
              <a:solidFill>
                <a:srgbClr val="4D4D4D"/>
              </a:solidFill>
            </p:grpSpPr>
            <p:sp>
              <p:nvSpPr>
                <p:cNvPr id="15" name="Freeform: Shape 14">
                  <a:extLst>
                    <a:ext uri="{FF2B5EF4-FFF2-40B4-BE49-F238E27FC236}">
                      <a16:creationId xmlns:a16="http://schemas.microsoft.com/office/drawing/2014/main" id="{11BF64F4-C72D-4EB0-B2E1-9B31DF5B4D03}"/>
                    </a:ext>
                  </a:extLst>
                </p:cNvPr>
                <p:cNvSpPr/>
                <p:nvPr/>
              </p:nvSpPr>
              <p:spPr>
                <a:xfrm>
                  <a:off x="4533542" y="863565"/>
                  <a:ext cx="217384" cy="1146417"/>
                </a:xfrm>
                <a:custGeom>
                  <a:avLst/>
                  <a:gdLst>
                    <a:gd name="connsiteX0" fmla="*/ 217375 w 217384"/>
                    <a:gd name="connsiteY0" fmla="*/ 14207 h 1146417"/>
                    <a:gd name="connsiteX1" fmla="*/ 185371 w 217384"/>
                    <a:gd name="connsiteY1" fmla="*/ 864508 h 1146417"/>
                    <a:gd name="connsiteX2" fmla="*/ 180708 w 217384"/>
                    <a:gd name="connsiteY2" fmla="*/ 868440 h 1146417"/>
                    <a:gd name="connsiteX3" fmla="*/ 30015 w 217384"/>
                    <a:gd name="connsiteY3" fmla="*/ 1093931 h 1146417"/>
                    <a:gd name="connsiteX4" fmla="*/ 51595 w 217384"/>
                    <a:gd name="connsiteY4" fmla="*/ 1117157 h 1146417"/>
                    <a:gd name="connsiteX5" fmla="*/ 50497 w 217384"/>
                    <a:gd name="connsiteY5" fmla="*/ 1125021 h 1146417"/>
                    <a:gd name="connsiteX6" fmla="*/ 48486 w 217384"/>
                    <a:gd name="connsiteY6" fmla="*/ 1146418 h 1146417"/>
                    <a:gd name="connsiteX7" fmla="*/ 4411 w 217384"/>
                    <a:gd name="connsiteY7" fmla="*/ 1103624 h 1146417"/>
                    <a:gd name="connsiteX8" fmla="*/ 158396 w 217384"/>
                    <a:gd name="connsiteY8" fmla="*/ 851432 h 1146417"/>
                    <a:gd name="connsiteX9" fmla="*/ 189943 w 217384"/>
                    <a:gd name="connsiteY9" fmla="*/ 13202 h 1146417"/>
                    <a:gd name="connsiteX10" fmla="*/ 204208 w 217384"/>
                    <a:gd name="connsiteY10" fmla="*/ 34 h 1146417"/>
                    <a:gd name="connsiteX11" fmla="*/ 217375 w 217384"/>
                    <a:gd name="connsiteY11" fmla="*/ 14207 h 114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84" h="1146417">
                      <a:moveTo>
                        <a:pt x="217375" y="14207"/>
                      </a:moveTo>
                      <a:lnTo>
                        <a:pt x="185371" y="864508"/>
                      </a:lnTo>
                      <a:lnTo>
                        <a:pt x="180708" y="868440"/>
                      </a:lnTo>
                      <a:cubicBezTo>
                        <a:pt x="131056" y="910502"/>
                        <a:pt x="7063" y="1032940"/>
                        <a:pt x="30015" y="1093931"/>
                      </a:cubicBezTo>
                      <a:cubicBezTo>
                        <a:pt x="33489" y="1103166"/>
                        <a:pt x="40805" y="1110939"/>
                        <a:pt x="51595" y="1117157"/>
                      </a:cubicBezTo>
                      <a:cubicBezTo>
                        <a:pt x="51229" y="1119717"/>
                        <a:pt x="50863" y="1122369"/>
                        <a:pt x="50497" y="1125021"/>
                      </a:cubicBezTo>
                      <a:cubicBezTo>
                        <a:pt x="49583" y="1132244"/>
                        <a:pt x="48943" y="1139377"/>
                        <a:pt x="48486" y="1146418"/>
                      </a:cubicBezTo>
                      <a:cubicBezTo>
                        <a:pt x="25991" y="1136633"/>
                        <a:pt x="11452" y="1122369"/>
                        <a:pt x="4411" y="1103624"/>
                      </a:cubicBezTo>
                      <a:cubicBezTo>
                        <a:pt x="-27684" y="1018676"/>
                        <a:pt x="124746" y="880601"/>
                        <a:pt x="158396" y="851432"/>
                      </a:cubicBezTo>
                      <a:lnTo>
                        <a:pt x="189943" y="13202"/>
                      </a:lnTo>
                      <a:cubicBezTo>
                        <a:pt x="190218" y="5612"/>
                        <a:pt x="196527" y="-514"/>
                        <a:pt x="204208" y="34"/>
                      </a:cubicBezTo>
                      <a:cubicBezTo>
                        <a:pt x="211797" y="309"/>
                        <a:pt x="217650" y="6709"/>
                        <a:pt x="217375" y="14207"/>
                      </a:cubicBezTo>
                      <a:close/>
                    </a:path>
                  </a:pathLst>
                </a:custGeom>
                <a:gradFill>
                  <a:gsLst>
                    <a:gs pos="31000">
                      <a:srgbClr val="E6E6E6"/>
                    </a:gs>
                    <a:gs pos="83200">
                      <a:srgbClr val="6B6B6B"/>
                    </a:gs>
                    <a:gs pos="0">
                      <a:schemeClr val="bg1"/>
                    </a:gs>
                    <a:gs pos="100000">
                      <a:srgbClr val="4D4D4D"/>
                    </a:gs>
                  </a:gsLst>
                  <a:lin ang="5400000" scaled="1"/>
                </a:gradFill>
                <a:ln w="9144"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EAF7B2D0-B602-4646-8474-61A8EFD2795B}"/>
                    </a:ext>
                  </a:extLst>
                </p:cNvPr>
                <p:cNvSpPr/>
                <p:nvPr/>
              </p:nvSpPr>
              <p:spPr>
                <a:xfrm>
                  <a:off x="4699345" y="1724846"/>
                  <a:ext cx="179426" cy="301687"/>
                </a:xfrm>
                <a:custGeom>
                  <a:avLst/>
                  <a:gdLst>
                    <a:gd name="connsiteX0" fmla="*/ 174925 w 179426"/>
                    <a:gd name="connsiteY0" fmla="*/ 231096 h 301687"/>
                    <a:gd name="connsiteX1" fmla="*/ 91531 w 179426"/>
                    <a:gd name="connsiteY1" fmla="*/ 291538 h 301687"/>
                    <a:gd name="connsiteX2" fmla="*/ 71323 w 179426"/>
                    <a:gd name="connsiteY2" fmla="*/ 295653 h 301687"/>
                    <a:gd name="connsiteX3" fmla="*/ 1280 w 179426"/>
                    <a:gd name="connsiteY3" fmla="*/ 301688 h 301687"/>
                    <a:gd name="connsiteX4" fmla="*/ 0 w 179426"/>
                    <a:gd name="connsiteY4" fmla="*/ 301688 h 301687"/>
                    <a:gd name="connsiteX5" fmla="*/ 2652 w 179426"/>
                    <a:gd name="connsiteY5" fmla="*/ 274164 h 301687"/>
                    <a:gd name="connsiteX6" fmla="*/ 74798 w 179426"/>
                    <a:gd name="connsiteY6" fmla="*/ 267124 h 301687"/>
                    <a:gd name="connsiteX7" fmla="*/ 94092 w 179426"/>
                    <a:gd name="connsiteY7" fmla="*/ 262369 h 301687"/>
                    <a:gd name="connsiteX8" fmla="*/ 149139 w 179426"/>
                    <a:gd name="connsiteY8" fmla="*/ 221769 h 301687"/>
                    <a:gd name="connsiteX9" fmla="*/ 28895 w 179426"/>
                    <a:gd name="connsiteY9" fmla="*/ 24076 h 301687"/>
                    <a:gd name="connsiteX10" fmla="*/ 27432 w 179426"/>
                    <a:gd name="connsiteY10" fmla="*/ 4782 h 301687"/>
                    <a:gd name="connsiteX11" fmla="*/ 46817 w 179426"/>
                    <a:gd name="connsiteY11" fmla="*/ 3319 h 301687"/>
                    <a:gd name="connsiteX12" fmla="*/ 174925 w 179426"/>
                    <a:gd name="connsiteY12" fmla="*/ 231096 h 301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426" h="301687">
                      <a:moveTo>
                        <a:pt x="174925" y="231096"/>
                      </a:moveTo>
                      <a:cubicBezTo>
                        <a:pt x="164318" y="260448"/>
                        <a:pt x="136886" y="280565"/>
                        <a:pt x="91531" y="291538"/>
                      </a:cubicBezTo>
                      <a:cubicBezTo>
                        <a:pt x="85131" y="293092"/>
                        <a:pt x="78455" y="294464"/>
                        <a:pt x="71323" y="295653"/>
                      </a:cubicBezTo>
                      <a:cubicBezTo>
                        <a:pt x="50932" y="299128"/>
                        <a:pt x="27615" y="301139"/>
                        <a:pt x="1280" y="301688"/>
                      </a:cubicBezTo>
                      <a:lnTo>
                        <a:pt x="0" y="301688"/>
                      </a:lnTo>
                      <a:cubicBezTo>
                        <a:pt x="549" y="292818"/>
                        <a:pt x="1372" y="283583"/>
                        <a:pt x="2652" y="274164"/>
                      </a:cubicBezTo>
                      <a:cubicBezTo>
                        <a:pt x="30449" y="273524"/>
                        <a:pt x="54498" y="271147"/>
                        <a:pt x="74798" y="267124"/>
                      </a:cubicBezTo>
                      <a:cubicBezTo>
                        <a:pt x="81656" y="265660"/>
                        <a:pt x="88148" y="264106"/>
                        <a:pt x="94092" y="262369"/>
                      </a:cubicBezTo>
                      <a:cubicBezTo>
                        <a:pt x="123993" y="253499"/>
                        <a:pt x="142646" y="239874"/>
                        <a:pt x="149139" y="221769"/>
                      </a:cubicBezTo>
                      <a:cubicBezTo>
                        <a:pt x="170353" y="162699"/>
                        <a:pt x="69586" y="59098"/>
                        <a:pt x="28895" y="24076"/>
                      </a:cubicBezTo>
                      <a:cubicBezTo>
                        <a:pt x="23226" y="19138"/>
                        <a:pt x="22494" y="10543"/>
                        <a:pt x="27432" y="4782"/>
                      </a:cubicBezTo>
                      <a:cubicBezTo>
                        <a:pt x="32461" y="-979"/>
                        <a:pt x="41057" y="-1619"/>
                        <a:pt x="46817" y="3319"/>
                      </a:cubicBezTo>
                      <a:cubicBezTo>
                        <a:pt x="63276" y="17401"/>
                        <a:pt x="206380" y="143862"/>
                        <a:pt x="174925" y="231096"/>
                      </a:cubicBezTo>
                      <a:close/>
                    </a:path>
                  </a:pathLst>
                </a:custGeom>
                <a:solidFill>
                  <a:srgbClr val="4D4D4D"/>
                </a:solidFill>
                <a:ln w="9144" cap="flat">
                  <a:noFill/>
                  <a:prstDash val="solid"/>
                  <a:miter/>
                </a:ln>
              </p:spPr>
              <p:txBody>
                <a:bodyPr rtlCol="0" anchor="ctr"/>
                <a:lstStyle/>
                <a:p>
                  <a:endParaRPr lang="en-US" dirty="0"/>
                </a:p>
              </p:txBody>
            </p:sp>
          </p:grpSp>
        </p:grpSp>
        <p:sp>
          <p:nvSpPr>
            <p:cNvPr id="49" name="TextBox 48">
              <a:extLst>
                <a:ext uri="{FF2B5EF4-FFF2-40B4-BE49-F238E27FC236}">
                  <a16:creationId xmlns:a16="http://schemas.microsoft.com/office/drawing/2014/main" id="{1CFE48EF-46FA-4650-9749-9347D18CB848}"/>
                </a:ext>
              </a:extLst>
            </p:cNvPr>
            <p:cNvSpPr txBox="1"/>
            <p:nvPr/>
          </p:nvSpPr>
          <p:spPr>
            <a:xfrm>
              <a:off x="5268513" y="1428141"/>
              <a:ext cx="4119236" cy="685874"/>
            </a:xfrm>
            <a:prstGeom prst="rect">
              <a:avLst/>
            </a:prstGeom>
            <a:noFill/>
          </p:spPr>
          <p:txBody>
            <a:bodyPr wrap="none" rtlCol="0">
              <a:spAutoFit/>
            </a:bodyPr>
            <a:lstStyle/>
            <a:p>
              <a:r>
                <a:rPr lang="en-US" sz="3600" b="1" dirty="0">
                  <a:solidFill>
                    <a:schemeClr val="bg1">
                      <a:lumMod val="50000"/>
                    </a:schemeClr>
                  </a:solidFill>
                </a:rPr>
                <a:t>SOLUTION STATEMENT:</a:t>
              </a:r>
            </a:p>
          </p:txBody>
        </p:sp>
      </p:grpSp>
      <p:sp>
        <p:nvSpPr>
          <p:cNvPr id="38" name="TextBox 37">
            <a:extLst>
              <a:ext uri="{FF2B5EF4-FFF2-40B4-BE49-F238E27FC236}">
                <a16:creationId xmlns:a16="http://schemas.microsoft.com/office/drawing/2014/main" id="{DC20BEB3-A694-4783-ABFC-962914945D82}"/>
              </a:ext>
            </a:extLst>
          </p:cNvPr>
          <p:cNvSpPr txBox="1"/>
          <p:nvPr/>
        </p:nvSpPr>
        <p:spPr>
          <a:xfrm>
            <a:off x="4956929" y="1951672"/>
            <a:ext cx="6773382" cy="3647152"/>
          </a:xfrm>
          <a:prstGeom prst="rect">
            <a:avLst/>
          </a:prstGeom>
          <a:noFill/>
        </p:spPr>
        <p:txBody>
          <a:bodyPr wrap="square" rtlCol="0">
            <a:spAutoFit/>
          </a:bodyPr>
          <a:lstStyle/>
          <a:p>
            <a:pPr algn="just"/>
            <a:r>
              <a:rPr lang="en-US" sz="2100" dirty="0"/>
              <a:t>The aim of this project is to strengthen email security within the cyber security framework by developing a machine learning–based spam classifier. The system learns from historical data to detect threats in real-time. It helps reduce exposure to phishing, scams, and malware-laden emails by </a:t>
            </a:r>
            <a:r>
              <a:rPr lang="en-US" sz="2100" b="1" dirty="0"/>
              <a:t>intelligently filtering out high-risk content</a:t>
            </a:r>
            <a:r>
              <a:rPr lang="en-US" sz="2100" dirty="0"/>
              <a:t>.</a:t>
            </a:r>
          </a:p>
          <a:p>
            <a:pPr algn="just"/>
            <a:r>
              <a:rPr lang="en-US" sz="2100" dirty="0"/>
              <a:t>By incorporating this ML-based model into broader cyber security infrastructures (e.g., secure email gateways, enterprise spam filters), organizations can significantly </a:t>
            </a:r>
            <a:r>
              <a:rPr lang="en-US" sz="2100" b="1" dirty="0"/>
              <a:t>reduce the risk of email-borne attacks</a:t>
            </a:r>
            <a:r>
              <a:rPr lang="en-US" sz="2100" dirty="0"/>
              <a:t> and ensure secure communication for users.</a:t>
            </a:r>
          </a:p>
        </p:txBody>
      </p:sp>
    </p:spTree>
    <p:extLst>
      <p:ext uri="{BB962C8B-B14F-4D97-AF65-F5344CB8AC3E}">
        <p14:creationId xmlns:p14="http://schemas.microsoft.com/office/powerpoint/2010/main" val="957825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90069B11-FA1F-4E5B-9A73-52EA28D6EF24}"/>
              </a:ext>
            </a:extLst>
          </p:cNvPr>
          <p:cNvGrpSpPr/>
          <p:nvPr/>
        </p:nvGrpSpPr>
        <p:grpSpPr>
          <a:xfrm>
            <a:off x="415658" y="385482"/>
            <a:ext cx="11583607" cy="5531223"/>
            <a:chOff x="1321170" y="788261"/>
            <a:chExt cx="10223061" cy="5319922"/>
          </a:xfrm>
        </p:grpSpPr>
        <p:pic>
          <p:nvPicPr>
            <p:cNvPr id="5" name="Graphic 4">
              <a:extLst>
                <a:ext uri="{FF2B5EF4-FFF2-40B4-BE49-F238E27FC236}">
                  <a16:creationId xmlns:a16="http://schemas.microsoft.com/office/drawing/2014/main" id="{A6934EC3-A7F2-436B-8370-C1D96E1B7F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1625" y="1036322"/>
              <a:ext cx="9972606" cy="4923318"/>
            </a:xfrm>
            <a:prstGeom prst="rect">
              <a:avLst/>
            </a:prstGeom>
          </p:spPr>
        </p:pic>
        <p:grpSp>
          <p:nvGrpSpPr>
            <p:cNvPr id="6" name="Graphic 7">
              <a:extLst>
                <a:ext uri="{FF2B5EF4-FFF2-40B4-BE49-F238E27FC236}">
                  <a16:creationId xmlns:a16="http://schemas.microsoft.com/office/drawing/2014/main" id="{73D98710-EA20-4B2C-B9C1-7E9EA5A5418E}"/>
                </a:ext>
              </a:extLst>
            </p:cNvPr>
            <p:cNvGrpSpPr/>
            <p:nvPr/>
          </p:nvGrpSpPr>
          <p:grpSpPr>
            <a:xfrm>
              <a:off x="1321170" y="788261"/>
              <a:ext cx="4117146" cy="5319922"/>
              <a:chOff x="4038630" y="863565"/>
              <a:chExt cx="4117146" cy="5319922"/>
            </a:xfrm>
          </p:grpSpPr>
          <p:sp>
            <p:nvSpPr>
              <p:cNvPr id="7" name="Freeform: Shape 6">
                <a:extLst>
                  <a:ext uri="{FF2B5EF4-FFF2-40B4-BE49-F238E27FC236}">
                    <a16:creationId xmlns:a16="http://schemas.microsoft.com/office/drawing/2014/main" id="{8E02EDFE-D489-4890-8F14-F124ED46D9D7}"/>
                  </a:ext>
                </a:extLst>
              </p:cNvPr>
              <p:cNvSpPr/>
              <p:nvPr/>
            </p:nvSpPr>
            <p:spPr>
              <a:xfrm>
                <a:off x="4090903" y="3969725"/>
                <a:ext cx="4064873" cy="2213762"/>
              </a:xfrm>
              <a:custGeom>
                <a:avLst/>
                <a:gdLst>
                  <a:gd name="connsiteX0" fmla="*/ 2390973 w 4064873"/>
                  <a:gd name="connsiteY0" fmla="*/ 0 h 2213762"/>
                  <a:gd name="connsiteX1" fmla="*/ 4064874 w 4064873"/>
                  <a:gd name="connsiteY1" fmla="*/ 877916 h 2213762"/>
                  <a:gd name="connsiteX2" fmla="*/ 1771559 w 4064873"/>
                  <a:gd name="connsiteY2" fmla="*/ 2213762 h 2213762"/>
                  <a:gd name="connsiteX3" fmla="*/ 0 w 4064873"/>
                  <a:gd name="connsiteY3" fmla="*/ 1298997 h 2213762"/>
                </a:gdLst>
                <a:ahLst/>
                <a:cxnLst>
                  <a:cxn ang="0">
                    <a:pos x="connsiteX0" y="connsiteY0"/>
                  </a:cxn>
                  <a:cxn ang="0">
                    <a:pos x="connsiteX1" y="connsiteY1"/>
                  </a:cxn>
                  <a:cxn ang="0">
                    <a:pos x="connsiteX2" y="connsiteY2"/>
                  </a:cxn>
                  <a:cxn ang="0">
                    <a:pos x="connsiteX3" y="connsiteY3"/>
                  </a:cxn>
                </a:cxnLst>
                <a:rect l="l" t="t" r="r" b="b"/>
                <a:pathLst>
                  <a:path w="4064873" h="2213762">
                    <a:moveTo>
                      <a:pt x="2390973" y="0"/>
                    </a:moveTo>
                    <a:lnTo>
                      <a:pt x="4064874" y="877916"/>
                    </a:lnTo>
                    <a:lnTo>
                      <a:pt x="1771559" y="2213762"/>
                    </a:lnTo>
                    <a:lnTo>
                      <a:pt x="0" y="1298997"/>
                    </a:lnTo>
                    <a:close/>
                  </a:path>
                </a:pathLst>
              </a:custGeom>
              <a:solidFill>
                <a:schemeClr val="bg1">
                  <a:lumMod val="65000"/>
                </a:schemeClr>
              </a:solidFill>
              <a:ln w="9144"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7172617D-6E04-47DC-A6BF-249E04DECE68}"/>
                  </a:ext>
                </a:extLst>
              </p:cNvPr>
              <p:cNvSpPr/>
              <p:nvPr/>
            </p:nvSpPr>
            <p:spPr>
              <a:xfrm>
                <a:off x="4379945" y="3932875"/>
                <a:ext cx="3325124" cy="1972635"/>
              </a:xfrm>
              <a:custGeom>
                <a:avLst/>
                <a:gdLst>
                  <a:gd name="connsiteX0" fmla="*/ 2285543 w 3325124"/>
                  <a:gd name="connsiteY0" fmla="*/ 0 h 1972635"/>
                  <a:gd name="connsiteX1" fmla="*/ 254843 w 3325124"/>
                  <a:gd name="connsiteY1" fmla="*/ 158100 h 1972635"/>
                  <a:gd name="connsiteX2" fmla="*/ 0 w 3325124"/>
                  <a:gd name="connsiteY2" fmla="*/ 1342065 h 1972635"/>
                  <a:gd name="connsiteX3" fmla="*/ 1031809 w 3325124"/>
                  <a:gd name="connsiteY3" fmla="*/ 1972635 h 1972635"/>
                  <a:gd name="connsiteX4" fmla="*/ 3325124 w 3325124"/>
                  <a:gd name="connsiteY4" fmla="*/ 636788 h 1972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124" h="1972635">
                    <a:moveTo>
                      <a:pt x="2285543" y="0"/>
                    </a:moveTo>
                    <a:lnTo>
                      <a:pt x="254843" y="158100"/>
                    </a:lnTo>
                    <a:lnTo>
                      <a:pt x="0" y="1342065"/>
                    </a:lnTo>
                    <a:lnTo>
                      <a:pt x="1031809" y="1972635"/>
                    </a:lnTo>
                    <a:lnTo>
                      <a:pt x="3325124" y="636788"/>
                    </a:lnTo>
                    <a:close/>
                  </a:path>
                </a:pathLst>
              </a:custGeom>
              <a:solidFill>
                <a:srgbClr val="D0D4D7"/>
              </a:solidFill>
              <a:ln w="9144" cap="flat">
                <a:noFill/>
                <a:prstDash val="solid"/>
                <a:miter/>
              </a:ln>
            </p:spPr>
            <p:txBody>
              <a:bodyPr rtlCol="0" anchor="ctr"/>
              <a:lstStyle/>
              <a:p>
                <a:endParaRPr lang="en-US" dirty="0"/>
              </a:p>
            </p:txBody>
          </p:sp>
          <p:grpSp>
            <p:nvGrpSpPr>
              <p:cNvPr id="9" name="Graphic 7">
                <a:extLst>
                  <a:ext uri="{FF2B5EF4-FFF2-40B4-BE49-F238E27FC236}">
                    <a16:creationId xmlns:a16="http://schemas.microsoft.com/office/drawing/2014/main" id="{DA238BDC-69F2-4A0D-8AF9-98947875AAA6}"/>
                  </a:ext>
                </a:extLst>
              </p:cNvPr>
              <p:cNvGrpSpPr/>
              <p:nvPr/>
            </p:nvGrpSpPr>
            <p:grpSpPr>
              <a:xfrm>
                <a:off x="4388723" y="3957746"/>
                <a:ext cx="2285634" cy="1342064"/>
                <a:chOff x="4388723" y="3957746"/>
                <a:chExt cx="2285634" cy="1342064"/>
              </a:xfrm>
              <a:solidFill>
                <a:srgbClr val="B3B3B3"/>
              </a:solidFill>
            </p:grpSpPr>
            <p:sp>
              <p:nvSpPr>
                <p:cNvPr id="33" name="Freeform: Shape 32">
                  <a:extLst>
                    <a:ext uri="{FF2B5EF4-FFF2-40B4-BE49-F238E27FC236}">
                      <a16:creationId xmlns:a16="http://schemas.microsoft.com/office/drawing/2014/main" id="{C4457897-7854-4609-A89B-737C529B0A4F}"/>
                    </a:ext>
                  </a:extLst>
                </p:cNvPr>
                <p:cNvSpPr/>
                <p:nvPr/>
              </p:nvSpPr>
              <p:spPr>
                <a:xfrm>
                  <a:off x="6306952" y="3957746"/>
                  <a:ext cx="367405" cy="1029614"/>
                </a:xfrm>
                <a:custGeom>
                  <a:avLst/>
                  <a:gdLst>
                    <a:gd name="connsiteX0" fmla="*/ 367406 w 367405"/>
                    <a:gd name="connsiteY0" fmla="*/ 0 h 1029614"/>
                    <a:gd name="connsiteX1" fmla="*/ 0 w 367405"/>
                    <a:gd name="connsiteY1" fmla="*/ 1029614 h 1029614"/>
                    <a:gd name="connsiteX2" fmla="*/ 337139 w 367405"/>
                    <a:gd name="connsiteY2" fmla="*/ 2378 h 1029614"/>
                  </a:gdLst>
                  <a:ahLst/>
                  <a:cxnLst>
                    <a:cxn ang="0">
                      <a:pos x="connsiteX0" y="connsiteY0"/>
                    </a:cxn>
                    <a:cxn ang="0">
                      <a:pos x="connsiteX1" y="connsiteY1"/>
                    </a:cxn>
                    <a:cxn ang="0">
                      <a:pos x="connsiteX2" y="connsiteY2"/>
                    </a:cxn>
                  </a:cxnLst>
                  <a:rect l="l" t="t" r="r" b="b"/>
                  <a:pathLst>
                    <a:path w="367405" h="1029614">
                      <a:moveTo>
                        <a:pt x="367406" y="0"/>
                      </a:moveTo>
                      <a:lnTo>
                        <a:pt x="0" y="1029614"/>
                      </a:lnTo>
                      <a:lnTo>
                        <a:pt x="337139" y="2378"/>
                      </a:lnTo>
                      <a:close/>
                    </a:path>
                  </a:pathLst>
                </a:custGeom>
                <a:solidFill>
                  <a:srgbClr val="B3B3B3"/>
                </a:solidFill>
                <a:ln w="9144"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745532-6760-4D57-AACE-48C6C49FF135}"/>
                    </a:ext>
                  </a:extLst>
                </p:cNvPr>
                <p:cNvSpPr/>
                <p:nvPr/>
              </p:nvSpPr>
              <p:spPr>
                <a:xfrm>
                  <a:off x="4388723" y="5223733"/>
                  <a:ext cx="672175" cy="76078"/>
                </a:xfrm>
                <a:custGeom>
                  <a:avLst/>
                  <a:gdLst>
                    <a:gd name="connsiteX0" fmla="*/ 0 w 672175"/>
                    <a:gd name="connsiteY0" fmla="*/ 76078 h 76078"/>
                    <a:gd name="connsiteX1" fmla="*/ 4298 w 672175"/>
                    <a:gd name="connsiteY1" fmla="*/ 56419 h 76078"/>
                    <a:gd name="connsiteX2" fmla="*/ 672175 w 672175"/>
                    <a:gd name="connsiteY2" fmla="*/ 0 h 76078"/>
                  </a:gdLst>
                  <a:ahLst/>
                  <a:cxnLst>
                    <a:cxn ang="0">
                      <a:pos x="connsiteX0" y="connsiteY0"/>
                    </a:cxn>
                    <a:cxn ang="0">
                      <a:pos x="connsiteX1" y="connsiteY1"/>
                    </a:cxn>
                    <a:cxn ang="0">
                      <a:pos x="connsiteX2" y="connsiteY2"/>
                    </a:cxn>
                  </a:cxnLst>
                  <a:rect l="l" t="t" r="r" b="b"/>
                  <a:pathLst>
                    <a:path w="672175" h="76078">
                      <a:moveTo>
                        <a:pt x="0" y="76078"/>
                      </a:moveTo>
                      <a:lnTo>
                        <a:pt x="4298" y="56419"/>
                      </a:lnTo>
                      <a:lnTo>
                        <a:pt x="672175" y="0"/>
                      </a:lnTo>
                      <a:close/>
                    </a:path>
                  </a:pathLst>
                </a:custGeom>
                <a:solidFill>
                  <a:srgbClr val="B3B3B3"/>
                </a:solidFill>
                <a:ln w="9144" cap="flat">
                  <a:noFill/>
                  <a:prstDash val="solid"/>
                  <a:miter/>
                </a:ln>
              </p:spPr>
              <p:txBody>
                <a:bodyPr rtlCol="0" anchor="ctr"/>
                <a:lstStyle/>
                <a:p>
                  <a:endParaRPr lang="en-US" dirty="0"/>
                </a:p>
              </p:txBody>
            </p:sp>
          </p:grpSp>
          <p:sp>
            <p:nvSpPr>
              <p:cNvPr id="10" name="Freeform: Shape 9">
                <a:extLst>
                  <a:ext uri="{FF2B5EF4-FFF2-40B4-BE49-F238E27FC236}">
                    <a16:creationId xmlns:a16="http://schemas.microsoft.com/office/drawing/2014/main" id="{8D90B6D8-D182-4DAE-B9ED-37657D830281}"/>
                  </a:ext>
                </a:extLst>
              </p:cNvPr>
              <p:cNvSpPr/>
              <p:nvPr/>
            </p:nvSpPr>
            <p:spPr>
              <a:xfrm>
                <a:off x="4488942" y="4009958"/>
                <a:ext cx="2686598" cy="1434510"/>
              </a:xfrm>
              <a:custGeom>
                <a:avLst/>
                <a:gdLst>
                  <a:gd name="connsiteX0" fmla="*/ 1666768 w 2686598"/>
                  <a:gd name="connsiteY0" fmla="*/ 0 h 1434510"/>
                  <a:gd name="connsiteX1" fmla="*/ 2686599 w 2686598"/>
                  <a:gd name="connsiteY1" fmla="*/ 457017 h 1434510"/>
                  <a:gd name="connsiteX2" fmla="*/ 996970 w 2686598"/>
                  <a:gd name="connsiteY2" fmla="*/ 1434511 h 1434510"/>
                  <a:gd name="connsiteX3" fmla="*/ 0 w 2686598"/>
                  <a:gd name="connsiteY3" fmla="*/ 995690 h 1434510"/>
                </a:gdLst>
                <a:ahLst/>
                <a:cxnLst>
                  <a:cxn ang="0">
                    <a:pos x="connsiteX0" y="connsiteY0"/>
                  </a:cxn>
                  <a:cxn ang="0">
                    <a:pos x="connsiteX1" y="connsiteY1"/>
                  </a:cxn>
                  <a:cxn ang="0">
                    <a:pos x="connsiteX2" y="connsiteY2"/>
                  </a:cxn>
                  <a:cxn ang="0">
                    <a:pos x="connsiteX3" y="connsiteY3"/>
                  </a:cxn>
                </a:cxnLst>
                <a:rect l="l" t="t" r="r" b="b"/>
                <a:pathLst>
                  <a:path w="2686598" h="1434510">
                    <a:moveTo>
                      <a:pt x="1666768" y="0"/>
                    </a:moveTo>
                    <a:lnTo>
                      <a:pt x="2686599" y="457017"/>
                    </a:lnTo>
                    <a:lnTo>
                      <a:pt x="996970" y="1434511"/>
                    </a:lnTo>
                    <a:lnTo>
                      <a:pt x="0" y="995690"/>
                    </a:lnTo>
                    <a:close/>
                  </a:path>
                </a:pathLst>
              </a:custGeom>
              <a:solidFill>
                <a:srgbClr val="4D4D4D"/>
              </a:solidFill>
              <a:ln w="9144" cap="flat">
                <a:noFill/>
                <a:prstDash val="solid"/>
                <a:miter/>
              </a:ln>
            </p:spPr>
            <p:txBody>
              <a:bodyPr rtlCol="0" anchor="ctr"/>
              <a:lstStyle/>
              <a:p>
                <a:endParaRPr lang="en-US" dirty="0"/>
              </a:p>
            </p:txBody>
          </p:sp>
          <p:grpSp>
            <p:nvGrpSpPr>
              <p:cNvPr id="11" name="Graphic 7">
                <a:extLst>
                  <a:ext uri="{FF2B5EF4-FFF2-40B4-BE49-F238E27FC236}">
                    <a16:creationId xmlns:a16="http://schemas.microsoft.com/office/drawing/2014/main" id="{6DAA1934-0A35-4D9C-8E5F-76F82E22707B}"/>
                  </a:ext>
                </a:extLst>
              </p:cNvPr>
              <p:cNvGrpSpPr/>
              <p:nvPr/>
            </p:nvGrpSpPr>
            <p:grpSpPr>
              <a:xfrm>
                <a:off x="4038630" y="1814555"/>
                <a:ext cx="3145779" cy="3654786"/>
                <a:chOff x="4038630" y="1814555"/>
                <a:chExt cx="3145779" cy="3654786"/>
              </a:xfrm>
            </p:grpSpPr>
            <p:grpSp>
              <p:nvGrpSpPr>
                <p:cNvPr id="23" name="Graphic 7">
                  <a:extLst>
                    <a:ext uri="{FF2B5EF4-FFF2-40B4-BE49-F238E27FC236}">
                      <a16:creationId xmlns:a16="http://schemas.microsoft.com/office/drawing/2014/main" id="{08ADBAED-01BE-4FF7-96E7-628F5537F536}"/>
                    </a:ext>
                  </a:extLst>
                </p:cNvPr>
                <p:cNvGrpSpPr/>
                <p:nvPr/>
              </p:nvGrpSpPr>
              <p:grpSpPr>
                <a:xfrm>
                  <a:off x="4559233" y="1814555"/>
                  <a:ext cx="1052317" cy="2143199"/>
                  <a:chOff x="4559233" y="1814555"/>
                  <a:chExt cx="1052317" cy="2143199"/>
                </a:xfrm>
              </p:grpSpPr>
              <p:grpSp>
                <p:nvGrpSpPr>
                  <p:cNvPr id="25" name="Graphic 7">
                    <a:extLst>
                      <a:ext uri="{FF2B5EF4-FFF2-40B4-BE49-F238E27FC236}">
                        <a16:creationId xmlns:a16="http://schemas.microsoft.com/office/drawing/2014/main" id="{E72B1218-8BB0-4D32-9449-0D2F03BB1716}"/>
                      </a:ext>
                    </a:extLst>
                  </p:cNvPr>
                  <p:cNvGrpSpPr/>
                  <p:nvPr/>
                </p:nvGrpSpPr>
                <p:grpSpPr>
                  <a:xfrm>
                    <a:off x="4559233" y="2144582"/>
                    <a:ext cx="1052317" cy="1813171"/>
                    <a:chOff x="4559233" y="2144582"/>
                    <a:chExt cx="1052317" cy="1813171"/>
                  </a:xfrm>
                </p:grpSpPr>
                <p:sp>
                  <p:nvSpPr>
                    <p:cNvPr id="29" name="Freeform: Shape 28">
                      <a:extLst>
                        <a:ext uri="{FF2B5EF4-FFF2-40B4-BE49-F238E27FC236}">
                          <a16:creationId xmlns:a16="http://schemas.microsoft.com/office/drawing/2014/main" id="{6100A0DB-7FB3-4293-908C-9BF4A0AE2565}"/>
                        </a:ext>
                      </a:extLst>
                    </p:cNvPr>
                    <p:cNvSpPr/>
                    <p:nvPr/>
                  </p:nvSpPr>
                  <p:spPr>
                    <a:xfrm>
                      <a:off x="4559233" y="2144582"/>
                      <a:ext cx="208600" cy="1459565"/>
                    </a:xfrm>
                    <a:custGeom>
                      <a:avLst/>
                      <a:gdLst>
                        <a:gd name="connsiteX0" fmla="*/ 155657 w 208600"/>
                        <a:gd name="connsiteY0" fmla="*/ 1227582 h 1459565"/>
                        <a:gd name="connsiteX1" fmla="*/ 208600 w 208600"/>
                        <a:gd name="connsiteY1" fmla="*/ 1398118 h 1459565"/>
                        <a:gd name="connsiteX2" fmla="*/ 101158 w 208600"/>
                        <a:gd name="connsiteY2" fmla="*/ 1459565 h 1459565"/>
                        <a:gd name="connsiteX3" fmla="*/ 61382 w 208600"/>
                        <a:gd name="connsiteY3" fmla="*/ 1358616 h 1459565"/>
                        <a:gd name="connsiteX4" fmla="*/ 34407 w 208600"/>
                        <a:gd name="connsiteY4" fmla="*/ 1253185 h 1459565"/>
                        <a:gd name="connsiteX5" fmla="*/ 24074 w 208600"/>
                        <a:gd name="connsiteY5" fmla="*/ 1201156 h 1459565"/>
                        <a:gd name="connsiteX6" fmla="*/ 19502 w 208600"/>
                        <a:gd name="connsiteY6" fmla="*/ 1174090 h 1459565"/>
                        <a:gd name="connsiteX7" fmla="*/ 17308 w 208600"/>
                        <a:gd name="connsiteY7" fmla="*/ 1160465 h 1459565"/>
                        <a:gd name="connsiteX8" fmla="*/ 15479 w 208600"/>
                        <a:gd name="connsiteY8" fmla="*/ 1147115 h 1459565"/>
                        <a:gd name="connsiteX9" fmla="*/ 12004 w 208600"/>
                        <a:gd name="connsiteY9" fmla="*/ 1120140 h 1459565"/>
                        <a:gd name="connsiteX10" fmla="*/ 9261 w 208600"/>
                        <a:gd name="connsiteY10" fmla="*/ 1093440 h 1459565"/>
                        <a:gd name="connsiteX11" fmla="*/ 4872 w 208600"/>
                        <a:gd name="connsiteY11" fmla="*/ 1040222 h 1459565"/>
                        <a:gd name="connsiteX12" fmla="*/ 209 w 208600"/>
                        <a:gd name="connsiteY12" fmla="*/ 829361 h 1459565"/>
                        <a:gd name="connsiteX13" fmla="*/ 7250 w 208600"/>
                        <a:gd name="connsiteY13" fmla="*/ 620420 h 1459565"/>
                        <a:gd name="connsiteX14" fmla="*/ 22337 w 208600"/>
                        <a:gd name="connsiteY14" fmla="*/ 412852 h 1459565"/>
                        <a:gd name="connsiteX15" fmla="*/ 43643 w 208600"/>
                        <a:gd name="connsiteY15" fmla="*/ 206289 h 1459565"/>
                        <a:gd name="connsiteX16" fmla="*/ 56353 w 208600"/>
                        <a:gd name="connsiteY16" fmla="*/ 103144 h 1459565"/>
                        <a:gd name="connsiteX17" fmla="*/ 70892 w 208600"/>
                        <a:gd name="connsiteY17" fmla="*/ 0 h 1459565"/>
                        <a:gd name="connsiteX18" fmla="*/ 133071 w 208600"/>
                        <a:gd name="connsiteY18" fmla="*/ 8047 h 1459565"/>
                        <a:gd name="connsiteX19" fmla="*/ 171933 w 208600"/>
                        <a:gd name="connsiteY19" fmla="*/ 13076 h 1459565"/>
                        <a:gd name="connsiteX20" fmla="*/ 162332 w 208600"/>
                        <a:gd name="connsiteY20" fmla="*/ 114849 h 1459565"/>
                        <a:gd name="connsiteX21" fmla="*/ 153462 w 208600"/>
                        <a:gd name="connsiteY21" fmla="*/ 217170 h 1459565"/>
                        <a:gd name="connsiteX22" fmla="*/ 138374 w 208600"/>
                        <a:gd name="connsiteY22" fmla="*/ 421721 h 1459565"/>
                        <a:gd name="connsiteX23" fmla="*/ 127585 w 208600"/>
                        <a:gd name="connsiteY23" fmla="*/ 626181 h 1459565"/>
                        <a:gd name="connsiteX24" fmla="*/ 122830 w 208600"/>
                        <a:gd name="connsiteY24" fmla="*/ 830092 h 1459565"/>
                        <a:gd name="connsiteX25" fmla="*/ 128865 w 208600"/>
                        <a:gd name="connsiteY25" fmla="*/ 1031809 h 1459565"/>
                        <a:gd name="connsiteX26" fmla="*/ 132888 w 208600"/>
                        <a:gd name="connsiteY26" fmla="*/ 1081461 h 1459565"/>
                        <a:gd name="connsiteX27" fmla="*/ 135357 w 208600"/>
                        <a:gd name="connsiteY27" fmla="*/ 1106150 h 1459565"/>
                        <a:gd name="connsiteX28" fmla="*/ 138557 w 208600"/>
                        <a:gd name="connsiteY28" fmla="*/ 1130381 h 1459565"/>
                        <a:gd name="connsiteX29" fmla="*/ 140020 w 208600"/>
                        <a:gd name="connsiteY29" fmla="*/ 1142543 h 1459565"/>
                        <a:gd name="connsiteX30" fmla="*/ 141941 w 208600"/>
                        <a:gd name="connsiteY30" fmla="*/ 1154430 h 1459565"/>
                        <a:gd name="connsiteX31" fmla="*/ 145964 w 208600"/>
                        <a:gd name="connsiteY31" fmla="*/ 1178296 h 1459565"/>
                        <a:gd name="connsiteX32" fmla="*/ 155657 w 208600"/>
                        <a:gd name="connsiteY32" fmla="*/ 1227582 h 1459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8600" h="1459565">
                          <a:moveTo>
                            <a:pt x="155657" y="1227582"/>
                          </a:moveTo>
                          <a:cubicBezTo>
                            <a:pt x="168458" y="1288481"/>
                            <a:pt x="184277" y="1346546"/>
                            <a:pt x="208600" y="1398118"/>
                          </a:cubicBezTo>
                          <a:lnTo>
                            <a:pt x="101158" y="1459565"/>
                          </a:lnTo>
                          <a:cubicBezTo>
                            <a:pt x="84699" y="1426556"/>
                            <a:pt x="72080" y="1392448"/>
                            <a:pt x="61382" y="1358616"/>
                          </a:cubicBezTo>
                          <a:cubicBezTo>
                            <a:pt x="50318" y="1323228"/>
                            <a:pt x="41905" y="1288024"/>
                            <a:pt x="34407" y="1253185"/>
                          </a:cubicBezTo>
                          <a:cubicBezTo>
                            <a:pt x="30658" y="1235720"/>
                            <a:pt x="27366" y="1218438"/>
                            <a:pt x="24074" y="1201156"/>
                          </a:cubicBezTo>
                          <a:lnTo>
                            <a:pt x="19502" y="1174090"/>
                          </a:lnTo>
                          <a:lnTo>
                            <a:pt x="17308" y="1160465"/>
                          </a:lnTo>
                          <a:lnTo>
                            <a:pt x="15479" y="1147115"/>
                          </a:lnTo>
                          <a:lnTo>
                            <a:pt x="12004" y="1120140"/>
                          </a:lnTo>
                          <a:lnTo>
                            <a:pt x="9261" y="1093440"/>
                          </a:lnTo>
                          <a:cubicBezTo>
                            <a:pt x="7250" y="1075609"/>
                            <a:pt x="6335" y="1057961"/>
                            <a:pt x="4872" y="1040222"/>
                          </a:cubicBezTo>
                          <a:cubicBezTo>
                            <a:pt x="209" y="969264"/>
                            <a:pt x="-431" y="899221"/>
                            <a:pt x="209" y="829361"/>
                          </a:cubicBezTo>
                          <a:cubicBezTo>
                            <a:pt x="1032" y="759501"/>
                            <a:pt x="3318" y="689823"/>
                            <a:pt x="7250" y="620420"/>
                          </a:cubicBezTo>
                          <a:cubicBezTo>
                            <a:pt x="11273" y="551109"/>
                            <a:pt x="16394" y="481980"/>
                            <a:pt x="22337" y="412852"/>
                          </a:cubicBezTo>
                          <a:cubicBezTo>
                            <a:pt x="28189" y="343814"/>
                            <a:pt x="35870" y="275052"/>
                            <a:pt x="43643" y="206289"/>
                          </a:cubicBezTo>
                          <a:cubicBezTo>
                            <a:pt x="47483" y="171724"/>
                            <a:pt x="51781" y="137434"/>
                            <a:pt x="56353" y="103144"/>
                          </a:cubicBezTo>
                          <a:cubicBezTo>
                            <a:pt x="60925" y="68763"/>
                            <a:pt x="65497" y="34656"/>
                            <a:pt x="70892" y="0"/>
                          </a:cubicBezTo>
                          <a:lnTo>
                            <a:pt x="133071" y="8047"/>
                          </a:lnTo>
                          <a:lnTo>
                            <a:pt x="171933" y="13076"/>
                          </a:lnTo>
                          <a:lnTo>
                            <a:pt x="162332" y="114849"/>
                          </a:lnTo>
                          <a:lnTo>
                            <a:pt x="153462" y="217170"/>
                          </a:lnTo>
                          <a:cubicBezTo>
                            <a:pt x="147701" y="285384"/>
                            <a:pt x="142946" y="353598"/>
                            <a:pt x="138374" y="421721"/>
                          </a:cubicBezTo>
                          <a:cubicBezTo>
                            <a:pt x="133802" y="490027"/>
                            <a:pt x="130145" y="558058"/>
                            <a:pt x="127585" y="626181"/>
                          </a:cubicBezTo>
                          <a:cubicBezTo>
                            <a:pt x="125024" y="694304"/>
                            <a:pt x="122921" y="762335"/>
                            <a:pt x="122830" y="830092"/>
                          </a:cubicBezTo>
                          <a:cubicBezTo>
                            <a:pt x="122738" y="897849"/>
                            <a:pt x="124293" y="965424"/>
                            <a:pt x="128865" y="1031809"/>
                          </a:cubicBezTo>
                          <a:cubicBezTo>
                            <a:pt x="130236" y="1048360"/>
                            <a:pt x="131059" y="1065185"/>
                            <a:pt x="132888" y="1081461"/>
                          </a:cubicBezTo>
                          <a:lnTo>
                            <a:pt x="135357" y="1106150"/>
                          </a:lnTo>
                          <a:lnTo>
                            <a:pt x="138557" y="1130381"/>
                          </a:lnTo>
                          <a:lnTo>
                            <a:pt x="140020" y="1142543"/>
                          </a:lnTo>
                          <a:lnTo>
                            <a:pt x="141941" y="1154430"/>
                          </a:lnTo>
                          <a:lnTo>
                            <a:pt x="145964" y="1178296"/>
                          </a:lnTo>
                          <a:cubicBezTo>
                            <a:pt x="149164" y="1194847"/>
                            <a:pt x="152182" y="1211306"/>
                            <a:pt x="155657" y="1227582"/>
                          </a:cubicBezTo>
                          <a:close/>
                        </a:path>
                      </a:pathLst>
                    </a:custGeom>
                    <a:solidFill>
                      <a:srgbClr val="B3B3B3"/>
                    </a:solidFill>
                    <a:ln w="9144"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BE2A5BD9-18D5-4D23-9712-B9663A7D16F5}"/>
                        </a:ext>
                      </a:extLst>
                    </p:cNvPr>
                    <p:cNvSpPr/>
                    <p:nvPr/>
                  </p:nvSpPr>
                  <p:spPr>
                    <a:xfrm>
                      <a:off x="4808890" y="2875097"/>
                      <a:ext cx="802660" cy="1082657"/>
                    </a:xfrm>
                    <a:custGeom>
                      <a:avLst/>
                      <a:gdLst>
                        <a:gd name="connsiteX0" fmla="*/ 802660 w 802660"/>
                        <a:gd name="connsiteY0" fmla="*/ 732252 h 1082657"/>
                        <a:gd name="connsiteX1" fmla="*/ 802477 w 802660"/>
                        <a:gd name="connsiteY1" fmla="*/ 746974 h 1082657"/>
                        <a:gd name="connsiteX2" fmla="*/ 802295 w 802660"/>
                        <a:gd name="connsiteY2" fmla="*/ 761512 h 1082657"/>
                        <a:gd name="connsiteX3" fmla="*/ 801655 w 802660"/>
                        <a:gd name="connsiteY3" fmla="*/ 769834 h 1082657"/>
                        <a:gd name="connsiteX4" fmla="*/ 800649 w 802660"/>
                        <a:gd name="connsiteY4" fmla="*/ 778429 h 1082657"/>
                        <a:gd name="connsiteX5" fmla="*/ 785195 w 802660"/>
                        <a:gd name="connsiteY5" fmla="*/ 838505 h 1082657"/>
                        <a:gd name="connsiteX6" fmla="*/ 728960 w 802660"/>
                        <a:gd name="connsiteY6" fmla="*/ 942929 h 1082657"/>
                        <a:gd name="connsiteX7" fmla="*/ 653705 w 802660"/>
                        <a:gd name="connsiteY7" fmla="*/ 1017453 h 1082657"/>
                        <a:gd name="connsiteX8" fmla="*/ 641086 w 802660"/>
                        <a:gd name="connsiteY8" fmla="*/ 1026231 h 1082657"/>
                        <a:gd name="connsiteX9" fmla="*/ 528066 w 802660"/>
                        <a:gd name="connsiteY9" fmla="*/ 1073780 h 1082657"/>
                        <a:gd name="connsiteX10" fmla="*/ 408737 w 802660"/>
                        <a:gd name="connsiteY10" fmla="*/ 1081187 h 1082657"/>
                        <a:gd name="connsiteX11" fmla="*/ 295717 w 802660"/>
                        <a:gd name="connsiteY11" fmla="*/ 1059515 h 1082657"/>
                        <a:gd name="connsiteX12" fmla="*/ 268925 w 802660"/>
                        <a:gd name="connsiteY12" fmla="*/ 1050829 h 1082657"/>
                        <a:gd name="connsiteX13" fmla="*/ 243322 w 802660"/>
                        <a:gd name="connsiteY13" fmla="*/ 1041593 h 1082657"/>
                        <a:gd name="connsiteX14" fmla="*/ 218176 w 802660"/>
                        <a:gd name="connsiteY14" fmla="*/ 1031992 h 1082657"/>
                        <a:gd name="connsiteX15" fmla="*/ 193030 w 802660"/>
                        <a:gd name="connsiteY15" fmla="*/ 1021751 h 1082657"/>
                        <a:gd name="connsiteX16" fmla="*/ 145298 w 802660"/>
                        <a:gd name="connsiteY16" fmla="*/ 1000262 h 1082657"/>
                        <a:gd name="connsiteX17" fmla="*/ 40874 w 802660"/>
                        <a:gd name="connsiteY17" fmla="*/ 941009 h 1082657"/>
                        <a:gd name="connsiteX18" fmla="*/ 274 w 802660"/>
                        <a:gd name="connsiteY18" fmla="*/ 911657 h 1082657"/>
                        <a:gd name="connsiteX19" fmla="*/ 0 w 802660"/>
                        <a:gd name="connsiteY19" fmla="*/ 911474 h 1082657"/>
                        <a:gd name="connsiteX20" fmla="*/ 10150 w 802660"/>
                        <a:gd name="connsiteY20" fmla="*/ 877915 h 1082657"/>
                        <a:gd name="connsiteX21" fmla="*/ 63277 w 802660"/>
                        <a:gd name="connsiteY21" fmla="*/ 806775 h 1082657"/>
                        <a:gd name="connsiteX22" fmla="*/ 75895 w 802660"/>
                        <a:gd name="connsiteY22" fmla="*/ 817474 h 1082657"/>
                        <a:gd name="connsiteX23" fmla="*/ 96012 w 802660"/>
                        <a:gd name="connsiteY23" fmla="*/ 832927 h 1082657"/>
                        <a:gd name="connsiteX24" fmla="*/ 96103 w 802660"/>
                        <a:gd name="connsiteY24" fmla="*/ 833018 h 1082657"/>
                        <a:gd name="connsiteX25" fmla="*/ 191933 w 802660"/>
                        <a:gd name="connsiteY25" fmla="*/ 890992 h 1082657"/>
                        <a:gd name="connsiteX26" fmla="*/ 239481 w 802660"/>
                        <a:gd name="connsiteY26" fmla="*/ 913394 h 1082657"/>
                        <a:gd name="connsiteX27" fmla="*/ 262067 w 802660"/>
                        <a:gd name="connsiteY27" fmla="*/ 922904 h 1082657"/>
                        <a:gd name="connsiteX28" fmla="*/ 284927 w 802660"/>
                        <a:gd name="connsiteY28" fmla="*/ 932048 h 1082657"/>
                        <a:gd name="connsiteX29" fmla="*/ 307787 w 802660"/>
                        <a:gd name="connsiteY29" fmla="*/ 940552 h 1082657"/>
                        <a:gd name="connsiteX30" fmla="*/ 330007 w 802660"/>
                        <a:gd name="connsiteY30" fmla="*/ 948142 h 1082657"/>
                        <a:gd name="connsiteX31" fmla="*/ 418887 w 802660"/>
                        <a:gd name="connsiteY31" fmla="*/ 967435 h 1082657"/>
                        <a:gd name="connsiteX32" fmla="*/ 504840 w 802660"/>
                        <a:gd name="connsiteY32" fmla="*/ 964326 h 1082657"/>
                        <a:gd name="connsiteX33" fmla="*/ 581833 w 802660"/>
                        <a:gd name="connsiteY33" fmla="*/ 934242 h 1082657"/>
                        <a:gd name="connsiteX34" fmla="*/ 615300 w 802660"/>
                        <a:gd name="connsiteY34" fmla="*/ 909005 h 1082657"/>
                        <a:gd name="connsiteX35" fmla="*/ 644561 w 802660"/>
                        <a:gd name="connsiteY35" fmla="*/ 877824 h 1082657"/>
                        <a:gd name="connsiteX36" fmla="*/ 687995 w 802660"/>
                        <a:gd name="connsiteY36" fmla="*/ 802386 h 1082657"/>
                        <a:gd name="connsiteX37" fmla="*/ 699516 w 802660"/>
                        <a:gd name="connsiteY37" fmla="*/ 763067 h 1082657"/>
                        <a:gd name="connsiteX38" fmla="*/ 700156 w 802660"/>
                        <a:gd name="connsiteY38" fmla="*/ 758861 h 1082657"/>
                        <a:gd name="connsiteX39" fmla="*/ 700613 w 802660"/>
                        <a:gd name="connsiteY39" fmla="*/ 754289 h 1082657"/>
                        <a:gd name="connsiteX40" fmla="*/ 701162 w 802660"/>
                        <a:gd name="connsiteY40" fmla="*/ 743041 h 1082657"/>
                        <a:gd name="connsiteX41" fmla="*/ 701802 w 802660"/>
                        <a:gd name="connsiteY41" fmla="*/ 731977 h 1082657"/>
                        <a:gd name="connsiteX42" fmla="*/ 701893 w 802660"/>
                        <a:gd name="connsiteY42" fmla="*/ 719816 h 1082657"/>
                        <a:gd name="connsiteX43" fmla="*/ 701802 w 802660"/>
                        <a:gd name="connsiteY43" fmla="*/ 695218 h 1082657"/>
                        <a:gd name="connsiteX44" fmla="*/ 701162 w 802660"/>
                        <a:gd name="connsiteY44" fmla="*/ 670072 h 1082657"/>
                        <a:gd name="connsiteX45" fmla="*/ 700705 w 802660"/>
                        <a:gd name="connsiteY45" fmla="*/ 644743 h 1082657"/>
                        <a:gd name="connsiteX46" fmla="*/ 699699 w 802660"/>
                        <a:gd name="connsiteY46" fmla="*/ 619323 h 1082657"/>
                        <a:gd name="connsiteX47" fmla="*/ 692475 w 802660"/>
                        <a:gd name="connsiteY47" fmla="*/ 444398 h 1082657"/>
                        <a:gd name="connsiteX48" fmla="*/ 682234 w 802660"/>
                        <a:gd name="connsiteY48" fmla="*/ 606156 h 1082657"/>
                        <a:gd name="connsiteX49" fmla="*/ 682417 w 802660"/>
                        <a:gd name="connsiteY49" fmla="*/ 610179 h 1082657"/>
                        <a:gd name="connsiteX50" fmla="*/ 613014 w 802660"/>
                        <a:gd name="connsiteY50" fmla="*/ 482986 h 1082657"/>
                        <a:gd name="connsiteX51" fmla="*/ 616397 w 802660"/>
                        <a:gd name="connsiteY51" fmla="*/ 463326 h 1082657"/>
                        <a:gd name="connsiteX52" fmla="*/ 630570 w 802660"/>
                        <a:gd name="connsiteY52" fmla="*/ 418247 h 1082657"/>
                        <a:gd name="connsiteX53" fmla="*/ 669158 w 802660"/>
                        <a:gd name="connsiteY53" fmla="*/ 290871 h 1082657"/>
                        <a:gd name="connsiteX54" fmla="*/ 674919 w 802660"/>
                        <a:gd name="connsiteY54" fmla="*/ 257586 h 1082657"/>
                        <a:gd name="connsiteX55" fmla="*/ 684246 w 802660"/>
                        <a:gd name="connsiteY55" fmla="*/ 179131 h 1082657"/>
                        <a:gd name="connsiteX56" fmla="*/ 683697 w 802660"/>
                        <a:gd name="connsiteY56" fmla="*/ 139355 h 1082657"/>
                        <a:gd name="connsiteX57" fmla="*/ 683605 w 802660"/>
                        <a:gd name="connsiteY57" fmla="*/ 139355 h 1082657"/>
                        <a:gd name="connsiteX58" fmla="*/ 684520 w 802660"/>
                        <a:gd name="connsiteY58" fmla="*/ 0 h 1082657"/>
                        <a:gd name="connsiteX59" fmla="*/ 693390 w 802660"/>
                        <a:gd name="connsiteY59" fmla="*/ 33376 h 1082657"/>
                        <a:gd name="connsiteX60" fmla="*/ 731611 w 802660"/>
                        <a:gd name="connsiteY60" fmla="*/ 202540 h 1082657"/>
                        <a:gd name="connsiteX61" fmla="*/ 735543 w 802660"/>
                        <a:gd name="connsiteY61" fmla="*/ 222839 h 1082657"/>
                        <a:gd name="connsiteX62" fmla="*/ 767822 w 802660"/>
                        <a:gd name="connsiteY62" fmla="*/ 406725 h 1082657"/>
                        <a:gd name="connsiteX63" fmla="*/ 794522 w 802660"/>
                        <a:gd name="connsiteY63" fmla="*/ 612922 h 1082657"/>
                        <a:gd name="connsiteX64" fmla="*/ 797083 w 802660"/>
                        <a:gd name="connsiteY64" fmla="*/ 638983 h 1082657"/>
                        <a:gd name="connsiteX65" fmla="*/ 799186 w 802660"/>
                        <a:gd name="connsiteY65" fmla="*/ 665226 h 1082657"/>
                        <a:gd name="connsiteX66" fmla="*/ 801014 w 802660"/>
                        <a:gd name="connsiteY66" fmla="*/ 691561 h 1082657"/>
                        <a:gd name="connsiteX67" fmla="*/ 802203 w 802660"/>
                        <a:gd name="connsiteY67" fmla="*/ 718627 h 1082657"/>
                        <a:gd name="connsiteX68" fmla="*/ 802660 w 802660"/>
                        <a:gd name="connsiteY68" fmla="*/ 732252 h 108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02660" h="1082657">
                          <a:moveTo>
                            <a:pt x="802660" y="732252"/>
                          </a:moveTo>
                          <a:lnTo>
                            <a:pt x="802477" y="746974"/>
                          </a:lnTo>
                          <a:lnTo>
                            <a:pt x="802295" y="761512"/>
                          </a:lnTo>
                          <a:cubicBezTo>
                            <a:pt x="802295" y="763798"/>
                            <a:pt x="801929" y="766907"/>
                            <a:pt x="801655" y="769834"/>
                          </a:cubicBezTo>
                          <a:cubicBezTo>
                            <a:pt x="801289" y="772668"/>
                            <a:pt x="801197" y="775777"/>
                            <a:pt x="800649" y="778429"/>
                          </a:cubicBezTo>
                          <a:cubicBezTo>
                            <a:pt x="797357" y="800283"/>
                            <a:pt x="791962" y="819577"/>
                            <a:pt x="785195" y="838505"/>
                          </a:cubicBezTo>
                          <a:cubicBezTo>
                            <a:pt x="771662" y="875995"/>
                            <a:pt x="753100" y="911017"/>
                            <a:pt x="728960" y="942929"/>
                          </a:cubicBezTo>
                          <a:cubicBezTo>
                            <a:pt x="708111" y="970910"/>
                            <a:pt x="682691" y="996239"/>
                            <a:pt x="653705" y="1017453"/>
                          </a:cubicBezTo>
                          <a:cubicBezTo>
                            <a:pt x="649498" y="1020470"/>
                            <a:pt x="645384" y="1023305"/>
                            <a:pt x="641086" y="1026231"/>
                          </a:cubicBezTo>
                          <a:cubicBezTo>
                            <a:pt x="606796" y="1048726"/>
                            <a:pt x="568025" y="1065367"/>
                            <a:pt x="528066" y="1073780"/>
                          </a:cubicBezTo>
                          <a:cubicBezTo>
                            <a:pt x="488198" y="1082558"/>
                            <a:pt x="447690" y="1084387"/>
                            <a:pt x="408737" y="1081187"/>
                          </a:cubicBezTo>
                          <a:cubicBezTo>
                            <a:pt x="369601" y="1078078"/>
                            <a:pt x="331927" y="1070123"/>
                            <a:pt x="295717" y="1059515"/>
                          </a:cubicBezTo>
                          <a:lnTo>
                            <a:pt x="268925" y="1050829"/>
                          </a:lnTo>
                          <a:cubicBezTo>
                            <a:pt x="259873" y="1047902"/>
                            <a:pt x="251917" y="1044611"/>
                            <a:pt x="243322" y="1041593"/>
                          </a:cubicBezTo>
                          <a:cubicBezTo>
                            <a:pt x="234909" y="1038484"/>
                            <a:pt x="226497" y="1035375"/>
                            <a:pt x="218176" y="1031992"/>
                          </a:cubicBezTo>
                          <a:cubicBezTo>
                            <a:pt x="209855" y="1028517"/>
                            <a:pt x="201351" y="1025408"/>
                            <a:pt x="193030" y="1021751"/>
                          </a:cubicBezTo>
                          <a:cubicBezTo>
                            <a:pt x="177028" y="1014984"/>
                            <a:pt x="161117" y="1007852"/>
                            <a:pt x="145298" y="1000262"/>
                          </a:cubicBezTo>
                          <a:cubicBezTo>
                            <a:pt x="109637" y="983254"/>
                            <a:pt x="74524" y="963778"/>
                            <a:pt x="40874" y="941009"/>
                          </a:cubicBezTo>
                          <a:cubicBezTo>
                            <a:pt x="27158" y="931774"/>
                            <a:pt x="13533" y="922081"/>
                            <a:pt x="274" y="911657"/>
                          </a:cubicBezTo>
                          <a:cubicBezTo>
                            <a:pt x="183" y="911566"/>
                            <a:pt x="91" y="911474"/>
                            <a:pt x="0" y="911474"/>
                          </a:cubicBezTo>
                          <a:cubicBezTo>
                            <a:pt x="2195" y="900318"/>
                            <a:pt x="5578" y="889071"/>
                            <a:pt x="10150" y="877915"/>
                          </a:cubicBezTo>
                          <a:cubicBezTo>
                            <a:pt x="22677" y="847466"/>
                            <a:pt x="41788" y="822869"/>
                            <a:pt x="63277" y="806775"/>
                          </a:cubicBezTo>
                          <a:cubicBezTo>
                            <a:pt x="67391" y="810433"/>
                            <a:pt x="71598" y="813999"/>
                            <a:pt x="75895" y="817474"/>
                          </a:cubicBezTo>
                          <a:cubicBezTo>
                            <a:pt x="82387" y="822777"/>
                            <a:pt x="89154" y="827898"/>
                            <a:pt x="96012" y="832927"/>
                          </a:cubicBezTo>
                          <a:lnTo>
                            <a:pt x="96103" y="833018"/>
                          </a:lnTo>
                          <a:cubicBezTo>
                            <a:pt x="125639" y="854781"/>
                            <a:pt x="157917" y="873984"/>
                            <a:pt x="191933" y="890992"/>
                          </a:cubicBezTo>
                          <a:cubicBezTo>
                            <a:pt x="207477" y="898947"/>
                            <a:pt x="223297" y="906353"/>
                            <a:pt x="239481" y="913394"/>
                          </a:cubicBezTo>
                          <a:cubicBezTo>
                            <a:pt x="246797" y="916777"/>
                            <a:pt x="254478" y="919704"/>
                            <a:pt x="262067" y="922904"/>
                          </a:cubicBezTo>
                          <a:cubicBezTo>
                            <a:pt x="269565" y="926013"/>
                            <a:pt x="277246" y="929122"/>
                            <a:pt x="284927" y="932048"/>
                          </a:cubicBezTo>
                          <a:cubicBezTo>
                            <a:pt x="292517" y="934883"/>
                            <a:pt x="300472" y="938174"/>
                            <a:pt x="307787" y="940552"/>
                          </a:cubicBezTo>
                          <a:lnTo>
                            <a:pt x="330007" y="948142"/>
                          </a:lnTo>
                          <a:cubicBezTo>
                            <a:pt x="359542" y="957560"/>
                            <a:pt x="389443" y="964418"/>
                            <a:pt x="418887" y="967435"/>
                          </a:cubicBezTo>
                          <a:cubicBezTo>
                            <a:pt x="448330" y="970453"/>
                            <a:pt x="477317" y="969630"/>
                            <a:pt x="504840" y="964326"/>
                          </a:cubicBezTo>
                          <a:cubicBezTo>
                            <a:pt x="532455" y="959114"/>
                            <a:pt x="558058" y="948507"/>
                            <a:pt x="581833" y="934242"/>
                          </a:cubicBezTo>
                          <a:cubicBezTo>
                            <a:pt x="593537" y="926744"/>
                            <a:pt x="604967" y="918698"/>
                            <a:pt x="615300" y="909005"/>
                          </a:cubicBezTo>
                          <a:cubicBezTo>
                            <a:pt x="625724" y="899495"/>
                            <a:pt x="635691" y="889163"/>
                            <a:pt x="644561" y="877824"/>
                          </a:cubicBezTo>
                          <a:cubicBezTo>
                            <a:pt x="662666" y="855421"/>
                            <a:pt x="677388" y="829270"/>
                            <a:pt x="687995" y="802386"/>
                          </a:cubicBezTo>
                          <a:cubicBezTo>
                            <a:pt x="693207" y="789036"/>
                            <a:pt x="697413" y="775228"/>
                            <a:pt x="699516" y="763067"/>
                          </a:cubicBezTo>
                          <a:cubicBezTo>
                            <a:pt x="699882" y="761512"/>
                            <a:pt x="699973" y="760232"/>
                            <a:pt x="700156" y="758861"/>
                          </a:cubicBezTo>
                          <a:cubicBezTo>
                            <a:pt x="700339" y="757489"/>
                            <a:pt x="700613" y="756392"/>
                            <a:pt x="700613" y="754289"/>
                          </a:cubicBezTo>
                          <a:lnTo>
                            <a:pt x="701162" y="743041"/>
                          </a:lnTo>
                          <a:lnTo>
                            <a:pt x="701802" y="731977"/>
                          </a:lnTo>
                          <a:cubicBezTo>
                            <a:pt x="701985" y="728228"/>
                            <a:pt x="701893" y="723839"/>
                            <a:pt x="701893" y="719816"/>
                          </a:cubicBezTo>
                          <a:lnTo>
                            <a:pt x="701802" y="695218"/>
                          </a:lnTo>
                          <a:cubicBezTo>
                            <a:pt x="701711" y="686897"/>
                            <a:pt x="701345" y="678485"/>
                            <a:pt x="701162" y="670072"/>
                          </a:cubicBezTo>
                          <a:lnTo>
                            <a:pt x="700705" y="644743"/>
                          </a:lnTo>
                          <a:lnTo>
                            <a:pt x="699699" y="619323"/>
                          </a:lnTo>
                          <a:lnTo>
                            <a:pt x="692475" y="444398"/>
                          </a:lnTo>
                          <a:cubicBezTo>
                            <a:pt x="664129" y="488930"/>
                            <a:pt x="636240" y="556230"/>
                            <a:pt x="682234" y="606156"/>
                          </a:cubicBezTo>
                          <a:cubicBezTo>
                            <a:pt x="684246" y="608350"/>
                            <a:pt x="684154" y="609722"/>
                            <a:pt x="682417" y="610179"/>
                          </a:cubicBezTo>
                          <a:cubicBezTo>
                            <a:pt x="671810" y="613105"/>
                            <a:pt x="601035" y="580004"/>
                            <a:pt x="613014" y="482986"/>
                          </a:cubicBezTo>
                          <a:cubicBezTo>
                            <a:pt x="613745" y="476677"/>
                            <a:pt x="614843" y="470184"/>
                            <a:pt x="616397" y="463326"/>
                          </a:cubicBezTo>
                          <a:cubicBezTo>
                            <a:pt x="619415" y="449428"/>
                            <a:pt x="623987" y="434431"/>
                            <a:pt x="630570" y="418247"/>
                          </a:cubicBezTo>
                          <a:cubicBezTo>
                            <a:pt x="647212" y="377007"/>
                            <a:pt x="660837" y="334579"/>
                            <a:pt x="669158" y="290871"/>
                          </a:cubicBezTo>
                          <a:cubicBezTo>
                            <a:pt x="671261" y="279624"/>
                            <a:pt x="673181" y="268468"/>
                            <a:pt x="674919" y="257586"/>
                          </a:cubicBezTo>
                          <a:cubicBezTo>
                            <a:pt x="679216" y="230063"/>
                            <a:pt x="682234" y="203820"/>
                            <a:pt x="684246" y="179131"/>
                          </a:cubicBezTo>
                          <a:cubicBezTo>
                            <a:pt x="684063" y="165872"/>
                            <a:pt x="683788" y="152613"/>
                            <a:pt x="683697" y="139355"/>
                          </a:cubicBezTo>
                          <a:lnTo>
                            <a:pt x="683605" y="139355"/>
                          </a:lnTo>
                          <a:cubicBezTo>
                            <a:pt x="683148" y="93086"/>
                            <a:pt x="683240" y="46726"/>
                            <a:pt x="684520" y="0"/>
                          </a:cubicBezTo>
                          <a:cubicBezTo>
                            <a:pt x="687537" y="11156"/>
                            <a:pt x="690555" y="22220"/>
                            <a:pt x="693390" y="33376"/>
                          </a:cubicBezTo>
                          <a:cubicBezTo>
                            <a:pt x="707837" y="89428"/>
                            <a:pt x="720090" y="145847"/>
                            <a:pt x="731611" y="202540"/>
                          </a:cubicBezTo>
                          <a:cubicBezTo>
                            <a:pt x="732983" y="209306"/>
                            <a:pt x="734263" y="216073"/>
                            <a:pt x="735543" y="222839"/>
                          </a:cubicBezTo>
                          <a:cubicBezTo>
                            <a:pt x="747522" y="283921"/>
                            <a:pt x="758312" y="345277"/>
                            <a:pt x="767822" y="406725"/>
                          </a:cubicBezTo>
                          <a:cubicBezTo>
                            <a:pt x="778520" y="475031"/>
                            <a:pt x="787664" y="543611"/>
                            <a:pt x="794522" y="612922"/>
                          </a:cubicBezTo>
                          <a:lnTo>
                            <a:pt x="797083" y="638983"/>
                          </a:lnTo>
                          <a:lnTo>
                            <a:pt x="799186" y="665226"/>
                          </a:lnTo>
                          <a:cubicBezTo>
                            <a:pt x="799826" y="674004"/>
                            <a:pt x="800557" y="682782"/>
                            <a:pt x="801014" y="691561"/>
                          </a:cubicBezTo>
                          <a:lnTo>
                            <a:pt x="802203" y="718627"/>
                          </a:lnTo>
                          <a:cubicBezTo>
                            <a:pt x="802295" y="723199"/>
                            <a:pt x="802660" y="727405"/>
                            <a:pt x="802660" y="732252"/>
                          </a:cubicBezTo>
                          <a:close/>
                        </a:path>
                      </a:pathLst>
                    </a:custGeom>
                    <a:solidFill>
                      <a:srgbClr val="B3B3B3"/>
                    </a:solidFill>
                    <a:ln w="9144"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579054B-14B3-4D65-8401-FCCC4668052C}"/>
                        </a:ext>
                      </a:extLst>
                    </p:cNvPr>
                    <p:cNvSpPr/>
                    <p:nvPr/>
                  </p:nvSpPr>
                  <p:spPr>
                    <a:xfrm>
                      <a:off x="4559233" y="2144582"/>
                      <a:ext cx="333324" cy="1698498"/>
                    </a:xfrm>
                    <a:custGeom>
                      <a:avLst/>
                      <a:gdLst>
                        <a:gd name="connsiteX0" fmla="*/ 70892 w 333324"/>
                        <a:gd name="connsiteY0" fmla="*/ 0 h 1698498"/>
                        <a:gd name="connsiteX1" fmla="*/ 56353 w 333324"/>
                        <a:gd name="connsiteY1" fmla="*/ 103144 h 1698498"/>
                        <a:gd name="connsiteX2" fmla="*/ 43551 w 333324"/>
                        <a:gd name="connsiteY2" fmla="*/ 206289 h 1698498"/>
                        <a:gd name="connsiteX3" fmla="*/ 22337 w 333324"/>
                        <a:gd name="connsiteY3" fmla="*/ 412943 h 1698498"/>
                        <a:gd name="connsiteX4" fmla="*/ 7250 w 333324"/>
                        <a:gd name="connsiteY4" fmla="*/ 620512 h 1698498"/>
                        <a:gd name="connsiteX5" fmla="*/ 209 w 333324"/>
                        <a:gd name="connsiteY5" fmla="*/ 829452 h 1698498"/>
                        <a:gd name="connsiteX6" fmla="*/ 4872 w 333324"/>
                        <a:gd name="connsiteY6" fmla="*/ 1040222 h 1698498"/>
                        <a:gd name="connsiteX7" fmla="*/ 9353 w 333324"/>
                        <a:gd name="connsiteY7" fmla="*/ 1093440 h 1698498"/>
                        <a:gd name="connsiteX8" fmla="*/ 12096 w 333324"/>
                        <a:gd name="connsiteY8" fmla="*/ 1120232 h 1698498"/>
                        <a:gd name="connsiteX9" fmla="*/ 15571 w 333324"/>
                        <a:gd name="connsiteY9" fmla="*/ 1147206 h 1698498"/>
                        <a:gd name="connsiteX10" fmla="*/ 17399 w 333324"/>
                        <a:gd name="connsiteY10" fmla="*/ 1160648 h 1698498"/>
                        <a:gd name="connsiteX11" fmla="*/ 19594 w 333324"/>
                        <a:gd name="connsiteY11" fmla="*/ 1174273 h 1698498"/>
                        <a:gd name="connsiteX12" fmla="*/ 24166 w 333324"/>
                        <a:gd name="connsiteY12" fmla="*/ 1201339 h 1698498"/>
                        <a:gd name="connsiteX13" fmla="*/ 34499 w 333324"/>
                        <a:gd name="connsiteY13" fmla="*/ 1253368 h 1698498"/>
                        <a:gd name="connsiteX14" fmla="*/ 61473 w 333324"/>
                        <a:gd name="connsiteY14" fmla="*/ 1358890 h 1698498"/>
                        <a:gd name="connsiteX15" fmla="*/ 103444 w 333324"/>
                        <a:gd name="connsiteY15" fmla="*/ 1464229 h 1698498"/>
                        <a:gd name="connsiteX16" fmla="*/ 167178 w 333324"/>
                        <a:gd name="connsiteY16" fmla="*/ 1561521 h 1698498"/>
                        <a:gd name="connsiteX17" fmla="*/ 250023 w 333324"/>
                        <a:gd name="connsiteY17" fmla="*/ 1642354 h 1698498"/>
                        <a:gd name="connsiteX18" fmla="*/ 290622 w 333324"/>
                        <a:gd name="connsiteY18" fmla="*/ 1671798 h 1698498"/>
                        <a:gd name="connsiteX19" fmla="*/ 333325 w 333324"/>
                        <a:gd name="connsiteY19" fmla="*/ 1698498 h 1698498"/>
                        <a:gd name="connsiteX20" fmla="*/ 132980 w 333324"/>
                        <a:gd name="connsiteY20" fmla="*/ 8047 h 1698498"/>
                        <a:gd name="connsiteX21" fmla="*/ 70892 w 333324"/>
                        <a:gd name="connsiteY21" fmla="*/ 0 h 1698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3324" h="1698498">
                          <a:moveTo>
                            <a:pt x="70892" y="0"/>
                          </a:moveTo>
                          <a:cubicBezTo>
                            <a:pt x="65497" y="34656"/>
                            <a:pt x="60925" y="68763"/>
                            <a:pt x="56353" y="103144"/>
                          </a:cubicBezTo>
                          <a:cubicBezTo>
                            <a:pt x="51781" y="137526"/>
                            <a:pt x="47483" y="171816"/>
                            <a:pt x="43551" y="206289"/>
                          </a:cubicBezTo>
                          <a:cubicBezTo>
                            <a:pt x="35779" y="275052"/>
                            <a:pt x="28189" y="343814"/>
                            <a:pt x="22337" y="412943"/>
                          </a:cubicBezTo>
                          <a:cubicBezTo>
                            <a:pt x="16394" y="481980"/>
                            <a:pt x="11273" y="551200"/>
                            <a:pt x="7250" y="620512"/>
                          </a:cubicBezTo>
                          <a:cubicBezTo>
                            <a:pt x="3318" y="689915"/>
                            <a:pt x="1032" y="759501"/>
                            <a:pt x="209" y="829452"/>
                          </a:cubicBezTo>
                          <a:cubicBezTo>
                            <a:pt x="-431" y="899221"/>
                            <a:pt x="209" y="969356"/>
                            <a:pt x="4872" y="1040222"/>
                          </a:cubicBezTo>
                          <a:cubicBezTo>
                            <a:pt x="6335" y="1057961"/>
                            <a:pt x="7250" y="1075609"/>
                            <a:pt x="9353" y="1093440"/>
                          </a:cubicBezTo>
                          <a:lnTo>
                            <a:pt x="12096" y="1120232"/>
                          </a:lnTo>
                          <a:lnTo>
                            <a:pt x="15571" y="1147206"/>
                          </a:lnTo>
                          <a:lnTo>
                            <a:pt x="17399" y="1160648"/>
                          </a:lnTo>
                          <a:lnTo>
                            <a:pt x="19594" y="1174273"/>
                          </a:lnTo>
                          <a:lnTo>
                            <a:pt x="24166" y="1201339"/>
                          </a:lnTo>
                          <a:cubicBezTo>
                            <a:pt x="27458" y="1218621"/>
                            <a:pt x="30750" y="1235903"/>
                            <a:pt x="34499" y="1253368"/>
                          </a:cubicBezTo>
                          <a:cubicBezTo>
                            <a:pt x="41997" y="1288207"/>
                            <a:pt x="50409" y="1323503"/>
                            <a:pt x="61473" y="1358890"/>
                          </a:cubicBezTo>
                          <a:cubicBezTo>
                            <a:pt x="72629" y="1394186"/>
                            <a:pt x="85888" y="1429756"/>
                            <a:pt x="103444" y="1464229"/>
                          </a:cubicBezTo>
                          <a:cubicBezTo>
                            <a:pt x="120909" y="1498427"/>
                            <a:pt x="142215" y="1531620"/>
                            <a:pt x="167178" y="1561521"/>
                          </a:cubicBezTo>
                          <a:cubicBezTo>
                            <a:pt x="192050" y="1591605"/>
                            <a:pt x="220122" y="1618671"/>
                            <a:pt x="250023" y="1642354"/>
                          </a:cubicBezTo>
                          <a:cubicBezTo>
                            <a:pt x="263282" y="1652778"/>
                            <a:pt x="276815" y="1662562"/>
                            <a:pt x="290622" y="1671798"/>
                          </a:cubicBezTo>
                          <a:lnTo>
                            <a:pt x="333325" y="1698498"/>
                          </a:lnTo>
                          <a:cubicBezTo>
                            <a:pt x="-25943" y="1474470"/>
                            <a:pt x="68789" y="404073"/>
                            <a:pt x="132980" y="8047"/>
                          </a:cubicBezTo>
                          <a:lnTo>
                            <a:pt x="70892" y="0"/>
                          </a:lnTo>
                          <a:close/>
                        </a:path>
                      </a:pathLst>
                    </a:custGeom>
                    <a:solidFill>
                      <a:srgbClr val="808080"/>
                    </a:solidFill>
                    <a:ln w="9144"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4A7D964-9BE9-4373-BD72-FCFB2373F687}"/>
                        </a:ext>
                      </a:extLst>
                    </p:cNvPr>
                    <p:cNvSpPr/>
                    <p:nvPr/>
                  </p:nvSpPr>
                  <p:spPr>
                    <a:xfrm>
                      <a:off x="4833213" y="3319586"/>
                      <a:ext cx="707837" cy="556138"/>
                    </a:xfrm>
                    <a:custGeom>
                      <a:avLst/>
                      <a:gdLst>
                        <a:gd name="connsiteX0" fmla="*/ 0 w 707837"/>
                        <a:gd name="connsiteY0" fmla="*/ 323789 h 556138"/>
                        <a:gd name="connsiteX1" fmla="*/ 336956 w 707837"/>
                        <a:gd name="connsiteY1" fmla="*/ 550835 h 556138"/>
                        <a:gd name="connsiteX2" fmla="*/ 668152 w 707837"/>
                        <a:gd name="connsiteY2" fmla="*/ 0 h 556138"/>
                        <a:gd name="connsiteX3" fmla="*/ 675284 w 707837"/>
                        <a:gd name="connsiteY3" fmla="*/ 174925 h 556138"/>
                        <a:gd name="connsiteX4" fmla="*/ 676290 w 707837"/>
                        <a:gd name="connsiteY4" fmla="*/ 200345 h 556138"/>
                        <a:gd name="connsiteX5" fmla="*/ 676839 w 707837"/>
                        <a:gd name="connsiteY5" fmla="*/ 225674 h 556138"/>
                        <a:gd name="connsiteX6" fmla="*/ 677479 w 707837"/>
                        <a:gd name="connsiteY6" fmla="*/ 250820 h 556138"/>
                        <a:gd name="connsiteX7" fmla="*/ 677570 w 707837"/>
                        <a:gd name="connsiteY7" fmla="*/ 275417 h 556138"/>
                        <a:gd name="connsiteX8" fmla="*/ 677479 w 707837"/>
                        <a:gd name="connsiteY8" fmla="*/ 287579 h 556138"/>
                        <a:gd name="connsiteX9" fmla="*/ 676839 w 707837"/>
                        <a:gd name="connsiteY9" fmla="*/ 298735 h 556138"/>
                        <a:gd name="connsiteX10" fmla="*/ 676290 w 707837"/>
                        <a:gd name="connsiteY10" fmla="*/ 309890 h 556138"/>
                        <a:gd name="connsiteX11" fmla="*/ 675833 w 707837"/>
                        <a:gd name="connsiteY11" fmla="*/ 314462 h 556138"/>
                        <a:gd name="connsiteX12" fmla="*/ 675193 w 707837"/>
                        <a:gd name="connsiteY12" fmla="*/ 318668 h 556138"/>
                        <a:gd name="connsiteX13" fmla="*/ 663671 w 707837"/>
                        <a:gd name="connsiteY13" fmla="*/ 358079 h 556138"/>
                        <a:gd name="connsiteX14" fmla="*/ 620146 w 707837"/>
                        <a:gd name="connsiteY14" fmla="*/ 433517 h 556138"/>
                        <a:gd name="connsiteX15" fmla="*/ 590885 w 707837"/>
                        <a:gd name="connsiteY15" fmla="*/ 464698 h 556138"/>
                        <a:gd name="connsiteX16" fmla="*/ 557418 w 707837"/>
                        <a:gd name="connsiteY16" fmla="*/ 489936 h 556138"/>
                        <a:gd name="connsiteX17" fmla="*/ 480426 w 707837"/>
                        <a:gd name="connsiteY17" fmla="*/ 520019 h 556138"/>
                        <a:gd name="connsiteX18" fmla="*/ 394381 w 707837"/>
                        <a:gd name="connsiteY18" fmla="*/ 523128 h 556138"/>
                        <a:gd name="connsiteX19" fmla="*/ 305501 w 707837"/>
                        <a:gd name="connsiteY19" fmla="*/ 503834 h 556138"/>
                        <a:gd name="connsiteX20" fmla="*/ 283281 w 707837"/>
                        <a:gd name="connsiteY20" fmla="*/ 496245 h 556138"/>
                        <a:gd name="connsiteX21" fmla="*/ 260421 w 707837"/>
                        <a:gd name="connsiteY21" fmla="*/ 487741 h 556138"/>
                        <a:gd name="connsiteX22" fmla="*/ 237561 w 707837"/>
                        <a:gd name="connsiteY22" fmla="*/ 478688 h 556138"/>
                        <a:gd name="connsiteX23" fmla="*/ 214975 w 707837"/>
                        <a:gd name="connsiteY23" fmla="*/ 469087 h 556138"/>
                        <a:gd name="connsiteX24" fmla="*/ 71598 w 707837"/>
                        <a:gd name="connsiteY24" fmla="*/ 388712 h 556138"/>
                        <a:gd name="connsiteX25" fmla="*/ 71506 w 707837"/>
                        <a:gd name="connsiteY25" fmla="*/ 388620 h 556138"/>
                        <a:gd name="connsiteX26" fmla="*/ 51298 w 707837"/>
                        <a:gd name="connsiteY26" fmla="*/ 373167 h 556138"/>
                        <a:gd name="connsiteX27" fmla="*/ 0 w 707837"/>
                        <a:gd name="connsiteY27" fmla="*/ 323789 h 55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07837" h="556138">
                          <a:moveTo>
                            <a:pt x="0" y="323789"/>
                          </a:moveTo>
                          <a:cubicBezTo>
                            <a:pt x="105705" y="485181"/>
                            <a:pt x="259507" y="528706"/>
                            <a:pt x="336956" y="550835"/>
                          </a:cubicBezTo>
                          <a:cubicBezTo>
                            <a:pt x="789036" y="610819"/>
                            <a:pt x="724479" y="145298"/>
                            <a:pt x="668152" y="0"/>
                          </a:cubicBezTo>
                          <a:lnTo>
                            <a:pt x="675284" y="174925"/>
                          </a:lnTo>
                          <a:lnTo>
                            <a:pt x="676290" y="200345"/>
                          </a:lnTo>
                          <a:lnTo>
                            <a:pt x="676839" y="225674"/>
                          </a:lnTo>
                          <a:cubicBezTo>
                            <a:pt x="677022" y="234086"/>
                            <a:pt x="677387" y="242590"/>
                            <a:pt x="677479" y="250820"/>
                          </a:cubicBezTo>
                          <a:lnTo>
                            <a:pt x="677570" y="275417"/>
                          </a:lnTo>
                          <a:cubicBezTo>
                            <a:pt x="677479" y="279441"/>
                            <a:pt x="677662" y="283830"/>
                            <a:pt x="677479" y="287579"/>
                          </a:cubicBezTo>
                          <a:lnTo>
                            <a:pt x="676839" y="298735"/>
                          </a:lnTo>
                          <a:lnTo>
                            <a:pt x="676290" y="309890"/>
                          </a:lnTo>
                          <a:cubicBezTo>
                            <a:pt x="676290" y="311993"/>
                            <a:pt x="676016" y="313090"/>
                            <a:pt x="675833" y="314462"/>
                          </a:cubicBezTo>
                          <a:cubicBezTo>
                            <a:pt x="675650" y="315834"/>
                            <a:pt x="675559" y="317023"/>
                            <a:pt x="675193" y="318668"/>
                          </a:cubicBezTo>
                          <a:cubicBezTo>
                            <a:pt x="673090" y="330830"/>
                            <a:pt x="668884" y="344729"/>
                            <a:pt x="663671" y="358079"/>
                          </a:cubicBezTo>
                          <a:cubicBezTo>
                            <a:pt x="653065" y="384962"/>
                            <a:pt x="638343" y="411114"/>
                            <a:pt x="620146" y="433517"/>
                          </a:cubicBezTo>
                          <a:cubicBezTo>
                            <a:pt x="611276" y="444856"/>
                            <a:pt x="601401" y="455188"/>
                            <a:pt x="590885" y="464698"/>
                          </a:cubicBezTo>
                          <a:cubicBezTo>
                            <a:pt x="580553" y="474391"/>
                            <a:pt x="569123" y="482438"/>
                            <a:pt x="557418" y="489936"/>
                          </a:cubicBezTo>
                          <a:cubicBezTo>
                            <a:pt x="533644" y="504200"/>
                            <a:pt x="508041" y="514807"/>
                            <a:pt x="480426" y="520019"/>
                          </a:cubicBezTo>
                          <a:cubicBezTo>
                            <a:pt x="452902" y="525323"/>
                            <a:pt x="423916" y="526146"/>
                            <a:pt x="394381" y="523128"/>
                          </a:cubicBezTo>
                          <a:cubicBezTo>
                            <a:pt x="364937" y="520111"/>
                            <a:pt x="335128" y="513253"/>
                            <a:pt x="305501" y="503834"/>
                          </a:cubicBezTo>
                          <a:lnTo>
                            <a:pt x="283281" y="496245"/>
                          </a:lnTo>
                          <a:cubicBezTo>
                            <a:pt x="275966" y="493868"/>
                            <a:pt x="268011" y="490576"/>
                            <a:pt x="260421" y="487741"/>
                          </a:cubicBezTo>
                          <a:cubicBezTo>
                            <a:pt x="252740" y="484815"/>
                            <a:pt x="245151" y="481797"/>
                            <a:pt x="237561" y="478688"/>
                          </a:cubicBezTo>
                          <a:cubicBezTo>
                            <a:pt x="229972" y="475396"/>
                            <a:pt x="222291" y="472562"/>
                            <a:pt x="214975" y="469087"/>
                          </a:cubicBezTo>
                          <a:cubicBezTo>
                            <a:pt x="163495" y="446684"/>
                            <a:pt x="114666" y="420350"/>
                            <a:pt x="71598" y="388712"/>
                          </a:cubicBezTo>
                          <a:lnTo>
                            <a:pt x="71506" y="388620"/>
                          </a:lnTo>
                          <a:cubicBezTo>
                            <a:pt x="64648" y="383591"/>
                            <a:pt x="57882" y="378470"/>
                            <a:pt x="51298" y="373167"/>
                          </a:cubicBezTo>
                          <a:cubicBezTo>
                            <a:pt x="32827" y="357805"/>
                            <a:pt x="15545" y="341346"/>
                            <a:pt x="0" y="323789"/>
                          </a:cubicBezTo>
                          <a:close/>
                        </a:path>
                      </a:pathLst>
                    </a:custGeom>
                    <a:solidFill>
                      <a:srgbClr val="808080"/>
                    </a:solidFill>
                    <a:ln w="9144" cap="flat">
                      <a:noFill/>
                      <a:prstDash val="solid"/>
                      <a:miter/>
                    </a:ln>
                  </p:spPr>
                  <p:txBody>
                    <a:bodyPr rtlCol="0" anchor="ctr"/>
                    <a:lstStyle/>
                    <a:p>
                      <a:endParaRPr lang="en-US" dirty="0"/>
                    </a:p>
                  </p:txBody>
                </p:sp>
              </p:grpSp>
              <p:grpSp>
                <p:nvGrpSpPr>
                  <p:cNvPr id="26" name="Graphic 7">
                    <a:extLst>
                      <a:ext uri="{FF2B5EF4-FFF2-40B4-BE49-F238E27FC236}">
                        <a16:creationId xmlns:a16="http://schemas.microsoft.com/office/drawing/2014/main" id="{4F2D7358-B586-4223-BBBA-37B5A3045F13}"/>
                      </a:ext>
                    </a:extLst>
                  </p:cNvPr>
                  <p:cNvGrpSpPr/>
                  <p:nvPr/>
                </p:nvGrpSpPr>
                <p:grpSpPr>
                  <a:xfrm>
                    <a:off x="4581306" y="1814555"/>
                    <a:ext cx="212466" cy="374764"/>
                    <a:chOff x="4581306" y="1814555"/>
                    <a:chExt cx="212466" cy="374764"/>
                  </a:xfrm>
                </p:grpSpPr>
                <p:sp>
                  <p:nvSpPr>
                    <p:cNvPr id="27" name="Freeform: Shape 26">
                      <a:extLst>
                        <a:ext uri="{FF2B5EF4-FFF2-40B4-BE49-F238E27FC236}">
                          <a16:creationId xmlns:a16="http://schemas.microsoft.com/office/drawing/2014/main" id="{FD024095-277A-458A-9A68-94CB98C3D52F}"/>
                        </a:ext>
                      </a:extLst>
                    </p:cNvPr>
                    <p:cNvSpPr/>
                    <p:nvPr/>
                  </p:nvSpPr>
                  <p:spPr>
                    <a:xfrm>
                      <a:off x="4581306" y="1814555"/>
                      <a:ext cx="212466" cy="374764"/>
                    </a:xfrm>
                    <a:custGeom>
                      <a:avLst/>
                      <a:gdLst>
                        <a:gd name="connsiteX0" fmla="*/ 212130 w 212466"/>
                        <a:gd name="connsiteY0" fmla="*/ 172659 h 374764"/>
                        <a:gd name="connsiteX1" fmla="*/ 209753 w 212466"/>
                        <a:gd name="connsiteY1" fmla="*/ 200731 h 374764"/>
                        <a:gd name="connsiteX2" fmla="*/ 209570 w 212466"/>
                        <a:gd name="connsiteY2" fmla="*/ 201829 h 374764"/>
                        <a:gd name="connsiteX3" fmla="*/ 82194 w 212466"/>
                        <a:gd name="connsiteY3" fmla="*/ 374285 h 374764"/>
                        <a:gd name="connsiteX4" fmla="*/ 721 w 212466"/>
                        <a:gd name="connsiteY4" fmla="*/ 195428 h 374764"/>
                        <a:gd name="connsiteX5" fmla="*/ 2733 w 212466"/>
                        <a:gd name="connsiteY5" fmla="*/ 174031 h 374764"/>
                        <a:gd name="connsiteX6" fmla="*/ 3830 w 212466"/>
                        <a:gd name="connsiteY6" fmla="*/ 166167 h 374764"/>
                        <a:gd name="connsiteX7" fmla="*/ 130292 w 212466"/>
                        <a:gd name="connsiteY7" fmla="*/ 478 h 374764"/>
                        <a:gd name="connsiteX8" fmla="*/ 212130 w 212466"/>
                        <a:gd name="connsiteY8" fmla="*/ 172659 h 37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466" h="374764">
                          <a:moveTo>
                            <a:pt x="212130" y="172659"/>
                          </a:moveTo>
                          <a:cubicBezTo>
                            <a:pt x="211765" y="181803"/>
                            <a:pt x="210942" y="191222"/>
                            <a:pt x="209753" y="200731"/>
                          </a:cubicBezTo>
                          <a:cubicBezTo>
                            <a:pt x="209662" y="201097"/>
                            <a:pt x="209662" y="201463"/>
                            <a:pt x="209570" y="201829"/>
                          </a:cubicBezTo>
                          <a:cubicBezTo>
                            <a:pt x="196037" y="304424"/>
                            <a:pt x="139161" y="381600"/>
                            <a:pt x="82194" y="374285"/>
                          </a:cubicBezTo>
                          <a:cubicBezTo>
                            <a:pt x="29068" y="367427"/>
                            <a:pt x="-5497" y="289337"/>
                            <a:pt x="721" y="195428"/>
                          </a:cubicBezTo>
                          <a:cubicBezTo>
                            <a:pt x="1178" y="188387"/>
                            <a:pt x="1818" y="181255"/>
                            <a:pt x="2733" y="174031"/>
                          </a:cubicBezTo>
                          <a:cubicBezTo>
                            <a:pt x="3099" y="171379"/>
                            <a:pt x="3464" y="168727"/>
                            <a:pt x="3830" y="166167"/>
                          </a:cubicBezTo>
                          <a:cubicBezTo>
                            <a:pt x="19009" y="66863"/>
                            <a:pt x="74605" y="-6654"/>
                            <a:pt x="130292" y="478"/>
                          </a:cubicBezTo>
                          <a:cubicBezTo>
                            <a:pt x="182230" y="7244"/>
                            <a:pt x="216245" y="81677"/>
                            <a:pt x="212130" y="172659"/>
                          </a:cubicBezTo>
                          <a:close/>
                        </a:path>
                      </a:pathLst>
                    </a:custGeom>
                    <a:solidFill>
                      <a:srgbClr val="B3B3B3"/>
                    </a:solidFill>
                    <a:ln w="9144"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4783A8C1-8D0B-439D-9A3A-18E6A78DCD70}"/>
                        </a:ext>
                      </a:extLst>
                    </p:cNvPr>
                    <p:cNvSpPr/>
                    <p:nvPr/>
                  </p:nvSpPr>
                  <p:spPr>
                    <a:xfrm>
                      <a:off x="4698627" y="1880695"/>
                      <a:ext cx="77172" cy="244864"/>
                    </a:xfrm>
                    <a:custGeom>
                      <a:avLst/>
                      <a:gdLst>
                        <a:gd name="connsiteX0" fmla="*/ 75516 w 77172"/>
                        <a:gd name="connsiteY0" fmla="*/ 111274 h 244864"/>
                        <a:gd name="connsiteX1" fmla="*/ 73870 w 77172"/>
                        <a:gd name="connsiteY1" fmla="*/ 127002 h 244864"/>
                        <a:gd name="connsiteX2" fmla="*/ 72041 w 77172"/>
                        <a:gd name="connsiteY2" fmla="*/ 139804 h 244864"/>
                        <a:gd name="connsiteX3" fmla="*/ 22846 w 77172"/>
                        <a:gd name="connsiteY3" fmla="*/ 244777 h 244864"/>
                        <a:gd name="connsiteX4" fmla="*/ 718 w 77172"/>
                        <a:gd name="connsiteY4" fmla="*/ 145839 h 244864"/>
                        <a:gd name="connsiteX5" fmla="*/ 3369 w 77172"/>
                        <a:gd name="connsiteY5" fmla="*/ 118315 h 244864"/>
                        <a:gd name="connsiteX6" fmla="*/ 3369 w 77172"/>
                        <a:gd name="connsiteY6" fmla="*/ 117949 h 244864"/>
                        <a:gd name="connsiteX7" fmla="*/ 54393 w 77172"/>
                        <a:gd name="connsiteY7" fmla="*/ 83 h 244864"/>
                        <a:gd name="connsiteX8" fmla="*/ 75516 w 77172"/>
                        <a:gd name="connsiteY8" fmla="*/ 111274 h 24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72" h="244864">
                          <a:moveTo>
                            <a:pt x="75516" y="111274"/>
                          </a:moveTo>
                          <a:cubicBezTo>
                            <a:pt x="75150" y="116395"/>
                            <a:pt x="74601" y="121698"/>
                            <a:pt x="73870" y="127002"/>
                          </a:cubicBezTo>
                          <a:cubicBezTo>
                            <a:pt x="73321" y="131391"/>
                            <a:pt x="72681" y="135597"/>
                            <a:pt x="72041" y="139804"/>
                          </a:cubicBezTo>
                          <a:cubicBezTo>
                            <a:pt x="62257" y="201160"/>
                            <a:pt x="41043" y="247154"/>
                            <a:pt x="22846" y="244777"/>
                          </a:cubicBezTo>
                          <a:cubicBezTo>
                            <a:pt x="6113" y="242674"/>
                            <a:pt x="-2666" y="200428"/>
                            <a:pt x="718" y="145839"/>
                          </a:cubicBezTo>
                          <a:cubicBezTo>
                            <a:pt x="1266" y="136969"/>
                            <a:pt x="2089" y="127733"/>
                            <a:pt x="3369" y="118315"/>
                          </a:cubicBezTo>
                          <a:lnTo>
                            <a:pt x="3369" y="117949"/>
                          </a:lnTo>
                          <a:cubicBezTo>
                            <a:pt x="12056" y="50375"/>
                            <a:pt x="34916" y="-2386"/>
                            <a:pt x="54393" y="83"/>
                          </a:cubicBezTo>
                          <a:cubicBezTo>
                            <a:pt x="72224" y="2461"/>
                            <a:pt x="81093" y="50832"/>
                            <a:pt x="75516" y="111274"/>
                          </a:cubicBezTo>
                          <a:close/>
                        </a:path>
                      </a:pathLst>
                    </a:custGeom>
                    <a:solidFill>
                      <a:srgbClr val="666666"/>
                    </a:solidFill>
                    <a:ln w="9144" cap="flat">
                      <a:noFill/>
                      <a:prstDash val="solid"/>
                      <a:miter/>
                    </a:ln>
                  </p:spPr>
                  <p:txBody>
                    <a:bodyPr rtlCol="0" anchor="ctr"/>
                    <a:lstStyle/>
                    <a:p>
                      <a:endParaRPr lang="en-US" dirty="0"/>
                    </a:p>
                  </p:txBody>
                </p:sp>
              </p:grpSp>
            </p:grpSp>
            <p:sp>
              <p:nvSpPr>
                <p:cNvPr id="24" name="Freeform: Shape 23">
                  <a:extLst>
                    <a:ext uri="{FF2B5EF4-FFF2-40B4-BE49-F238E27FC236}">
                      <a16:creationId xmlns:a16="http://schemas.microsoft.com/office/drawing/2014/main" id="{6A952588-B1F4-4606-A349-956986A264D0}"/>
                    </a:ext>
                  </a:extLst>
                </p:cNvPr>
                <p:cNvSpPr/>
                <p:nvPr/>
              </p:nvSpPr>
              <p:spPr>
                <a:xfrm>
                  <a:off x="4038630" y="2993786"/>
                  <a:ext cx="3145779" cy="2475555"/>
                </a:xfrm>
                <a:custGeom>
                  <a:avLst/>
                  <a:gdLst>
                    <a:gd name="connsiteX0" fmla="*/ 3145779 w 3145779"/>
                    <a:gd name="connsiteY0" fmla="*/ 1498062 h 2475555"/>
                    <a:gd name="connsiteX1" fmla="*/ 1456151 w 3145779"/>
                    <a:gd name="connsiteY1" fmla="*/ 2475555 h 2475555"/>
                    <a:gd name="connsiteX2" fmla="*/ 398099 w 3145779"/>
                    <a:gd name="connsiteY2" fmla="*/ 1860804 h 2475555"/>
                    <a:gd name="connsiteX3" fmla="*/ 1706 w 3145779"/>
                    <a:gd name="connsiteY3" fmla="*/ 1229319 h 2475555"/>
                    <a:gd name="connsiteX4" fmla="*/ 1706 w 3145779"/>
                    <a:gd name="connsiteY4" fmla="*/ 965424 h 2475555"/>
                    <a:gd name="connsiteX5" fmla="*/ 621761 w 3145779"/>
                    <a:gd name="connsiteY5" fmla="*/ 610362 h 2475555"/>
                    <a:gd name="connsiteX6" fmla="*/ 729203 w 3145779"/>
                    <a:gd name="connsiteY6" fmla="*/ 548914 h 2475555"/>
                    <a:gd name="connsiteX7" fmla="*/ 1445178 w 3145779"/>
                    <a:gd name="connsiteY7" fmla="*/ 138897 h 2475555"/>
                    <a:gd name="connsiteX8" fmla="*/ 1439418 w 3145779"/>
                    <a:gd name="connsiteY8" fmla="*/ 172181 h 2475555"/>
                    <a:gd name="connsiteX9" fmla="*/ 1400830 w 3145779"/>
                    <a:gd name="connsiteY9" fmla="*/ 299557 h 2475555"/>
                    <a:gd name="connsiteX10" fmla="*/ 1386657 w 3145779"/>
                    <a:gd name="connsiteY10" fmla="*/ 344637 h 2475555"/>
                    <a:gd name="connsiteX11" fmla="*/ 1383273 w 3145779"/>
                    <a:gd name="connsiteY11" fmla="*/ 364297 h 2475555"/>
                    <a:gd name="connsiteX12" fmla="*/ 1452676 w 3145779"/>
                    <a:gd name="connsiteY12" fmla="*/ 491490 h 2475555"/>
                    <a:gd name="connsiteX13" fmla="*/ 1452494 w 3145779"/>
                    <a:gd name="connsiteY13" fmla="*/ 487466 h 2475555"/>
                    <a:gd name="connsiteX14" fmla="*/ 1462735 w 3145779"/>
                    <a:gd name="connsiteY14" fmla="*/ 325709 h 2475555"/>
                    <a:gd name="connsiteX15" fmla="*/ 1469959 w 3145779"/>
                    <a:gd name="connsiteY15" fmla="*/ 500634 h 2475555"/>
                    <a:gd name="connsiteX16" fmla="*/ 1470964 w 3145779"/>
                    <a:gd name="connsiteY16" fmla="*/ 526054 h 2475555"/>
                    <a:gd name="connsiteX17" fmla="*/ 1471422 w 3145779"/>
                    <a:gd name="connsiteY17" fmla="*/ 551383 h 2475555"/>
                    <a:gd name="connsiteX18" fmla="*/ 1472062 w 3145779"/>
                    <a:gd name="connsiteY18" fmla="*/ 576529 h 2475555"/>
                    <a:gd name="connsiteX19" fmla="*/ 1472153 w 3145779"/>
                    <a:gd name="connsiteY19" fmla="*/ 601127 h 2475555"/>
                    <a:gd name="connsiteX20" fmla="*/ 1472062 w 3145779"/>
                    <a:gd name="connsiteY20" fmla="*/ 613288 h 2475555"/>
                    <a:gd name="connsiteX21" fmla="*/ 1471422 w 3145779"/>
                    <a:gd name="connsiteY21" fmla="*/ 624352 h 2475555"/>
                    <a:gd name="connsiteX22" fmla="*/ 1470873 w 3145779"/>
                    <a:gd name="connsiteY22" fmla="*/ 635599 h 2475555"/>
                    <a:gd name="connsiteX23" fmla="*/ 1470416 w 3145779"/>
                    <a:gd name="connsiteY23" fmla="*/ 640171 h 2475555"/>
                    <a:gd name="connsiteX24" fmla="*/ 1469776 w 3145779"/>
                    <a:gd name="connsiteY24" fmla="*/ 644378 h 2475555"/>
                    <a:gd name="connsiteX25" fmla="*/ 1458254 w 3145779"/>
                    <a:gd name="connsiteY25" fmla="*/ 683697 h 2475555"/>
                    <a:gd name="connsiteX26" fmla="*/ 1414820 w 3145779"/>
                    <a:gd name="connsiteY26" fmla="*/ 759135 h 2475555"/>
                    <a:gd name="connsiteX27" fmla="*/ 1385559 w 3145779"/>
                    <a:gd name="connsiteY27" fmla="*/ 790316 h 2475555"/>
                    <a:gd name="connsiteX28" fmla="*/ 1352092 w 3145779"/>
                    <a:gd name="connsiteY28" fmla="*/ 815553 h 2475555"/>
                    <a:gd name="connsiteX29" fmla="*/ 1275100 w 3145779"/>
                    <a:gd name="connsiteY29" fmla="*/ 845637 h 2475555"/>
                    <a:gd name="connsiteX30" fmla="*/ 1189146 w 3145779"/>
                    <a:gd name="connsiteY30" fmla="*/ 848746 h 2475555"/>
                    <a:gd name="connsiteX31" fmla="*/ 1100267 w 3145779"/>
                    <a:gd name="connsiteY31" fmla="*/ 829452 h 2475555"/>
                    <a:gd name="connsiteX32" fmla="*/ 1078047 w 3145779"/>
                    <a:gd name="connsiteY32" fmla="*/ 821863 h 2475555"/>
                    <a:gd name="connsiteX33" fmla="*/ 1055187 w 3145779"/>
                    <a:gd name="connsiteY33" fmla="*/ 813359 h 2475555"/>
                    <a:gd name="connsiteX34" fmla="*/ 1032327 w 3145779"/>
                    <a:gd name="connsiteY34" fmla="*/ 804215 h 2475555"/>
                    <a:gd name="connsiteX35" fmla="*/ 1009741 w 3145779"/>
                    <a:gd name="connsiteY35" fmla="*/ 794705 h 2475555"/>
                    <a:gd name="connsiteX36" fmla="*/ 962192 w 3145779"/>
                    <a:gd name="connsiteY36" fmla="*/ 772302 h 2475555"/>
                    <a:gd name="connsiteX37" fmla="*/ 914643 w 3145779"/>
                    <a:gd name="connsiteY37" fmla="*/ 672084 h 2475555"/>
                    <a:gd name="connsiteX38" fmla="*/ 833536 w 3145779"/>
                    <a:gd name="connsiteY38" fmla="*/ 688086 h 2475555"/>
                    <a:gd name="connsiteX39" fmla="*/ 780409 w 3145779"/>
                    <a:gd name="connsiteY39" fmla="*/ 759226 h 2475555"/>
                    <a:gd name="connsiteX40" fmla="*/ 770260 w 3145779"/>
                    <a:gd name="connsiteY40" fmla="*/ 792785 h 2475555"/>
                    <a:gd name="connsiteX41" fmla="*/ 814699 w 3145779"/>
                    <a:gd name="connsiteY41" fmla="*/ 915497 h 2475555"/>
                    <a:gd name="connsiteX42" fmla="*/ 915558 w 3145779"/>
                    <a:gd name="connsiteY42" fmla="*/ 881573 h 2475555"/>
                    <a:gd name="connsiteX43" fmla="*/ 963289 w 3145779"/>
                    <a:gd name="connsiteY43" fmla="*/ 903061 h 2475555"/>
                    <a:gd name="connsiteX44" fmla="*/ 988435 w 3145779"/>
                    <a:gd name="connsiteY44" fmla="*/ 913303 h 2475555"/>
                    <a:gd name="connsiteX45" fmla="*/ 1013581 w 3145779"/>
                    <a:gd name="connsiteY45" fmla="*/ 922904 h 2475555"/>
                    <a:gd name="connsiteX46" fmla="*/ 1039185 w 3145779"/>
                    <a:gd name="connsiteY46" fmla="*/ 932139 h 2475555"/>
                    <a:gd name="connsiteX47" fmla="*/ 1065977 w 3145779"/>
                    <a:gd name="connsiteY47" fmla="*/ 940826 h 2475555"/>
                    <a:gd name="connsiteX48" fmla="*/ 1178997 w 3145779"/>
                    <a:gd name="connsiteY48" fmla="*/ 962497 h 2475555"/>
                    <a:gd name="connsiteX49" fmla="*/ 1298326 w 3145779"/>
                    <a:gd name="connsiteY49" fmla="*/ 955091 h 2475555"/>
                    <a:gd name="connsiteX50" fmla="*/ 1411346 w 3145779"/>
                    <a:gd name="connsiteY50" fmla="*/ 907542 h 2475555"/>
                    <a:gd name="connsiteX51" fmla="*/ 1423964 w 3145779"/>
                    <a:gd name="connsiteY51" fmla="*/ 898764 h 2475555"/>
                    <a:gd name="connsiteX52" fmla="*/ 1499219 w 3145779"/>
                    <a:gd name="connsiteY52" fmla="*/ 824240 h 2475555"/>
                    <a:gd name="connsiteX53" fmla="*/ 1555455 w 3145779"/>
                    <a:gd name="connsiteY53" fmla="*/ 719816 h 2475555"/>
                    <a:gd name="connsiteX54" fmla="*/ 1570908 w 3145779"/>
                    <a:gd name="connsiteY54" fmla="*/ 659739 h 2475555"/>
                    <a:gd name="connsiteX55" fmla="*/ 1571914 w 3145779"/>
                    <a:gd name="connsiteY55" fmla="*/ 651144 h 2475555"/>
                    <a:gd name="connsiteX56" fmla="*/ 1572554 w 3145779"/>
                    <a:gd name="connsiteY56" fmla="*/ 642823 h 2475555"/>
                    <a:gd name="connsiteX57" fmla="*/ 1572737 w 3145779"/>
                    <a:gd name="connsiteY57" fmla="*/ 628284 h 2475555"/>
                    <a:gd name="connsiteX58" fmla="*/ 1572920 w 3145779"/>
                    <a:gd name="connsiteY58" fmla="*/ 613562 h 2475555"/>
                    <a:gd name="connsiteX59" fmla="*/ 1572463 w 3145779"/>
                    <a:gd name="connsiteY59" fmla="*/ 599938 h 2475555"/>
                    <a:gd name="connsiteX60" fmla="*/ 1571274 w 3145779"/>
                    <a:gd name="connsiteY60" fmla="*/ 572871 h 2475555"/>
                    <a:gd name="connsiteX61" fmla="*/ 1569445 w 3145779"/>
                    <a:gd name="connsiteY61" fmla="*/ 546537 h 2475555"/>
                    <a:gd name="connsiteX62" fmla="*/ 1567342 w 3145779"/>
                    <a:gd name="connsiteY62" fmla="*/ 520293 h 2475555"/>
                    <a:gd name="connsiteX63" fmla="*/ 1564782 w 3145779"/>
                    <a:gd name="connsiteY63" fmla="*/ 494233 h 2475555"/>
                    <a:gd name="connsiteX64" fmla="*/ 1538081 w 3145779"/>
                    <a:gd name="connsiteY64" fmla="*/ 288036 h 2475555"/>
                    <a:gd name="connsiteX65" fmla="*/ 1505803 w 3145779"/>
                    <a:gd name="connsiteY65" fmla="*/ 104150 h 2475555"/>
                    <a:gd name="connsiteX66" fmla="*/ 1687860 w 3145779"/>
                    <a:gd name="connsiteY66" fmla="*/ 0 h 2475555"/>
                    <a:gd name="connsiteX67" fmla="*/ 1684568 w 3145779"/>
                    <a:gd name="connsiteY67" fmla="*/ 308976 h 2475555"/>
                    <a:gd name="connsiteX68" fmla="*/ 2080961 w 3145779"/>
                    <a:gd name="connsiteY68" fmla="*/ 876635 h 2475555"/>
                    <a:gd name="connsiteX69" fmla="*/ 3145779 w 3145779"/>
                    <a:gd name="connsiteY69" fmla="*/ 1498062 h 2475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145779" h="2475555">
                      <a:moveTo>
                        <a:pt x="3145779" y="1498062"/>
                      </a:moveTo>
                      <a:lnTo>
                        <a:pt x="1456151" y="2475555"/>
                      </a:lnTo>
                      <a:cubicBezTo>
                        <a:pt x="1456151" y="2475555"/>
                        <a:pt x="844875" y="2136221"/>
                        <a:pt x="398099" y="1860804"/>
                      </a:cubicBezTo>
                      <a:cubicBezTo>
                        <a:pt x="-48677" y="1585387"/>
                        <a:pt x="1706" y="1229319"/>
                        <a:pt x="1706" y="1229319"/>
                      </a:cubicBezTo>
                      <a:lnTo>
                        <a:pt x="1706" y="965424"/>
                      </a:lnTo>
                      <a:lnTo>
                        <a:pt x="621761" y="610362"/>
                      </a:lnTo>
                      <a:lnTo>
                        <a:pt x="729203" y="548914"/>
                      </a:lnTo>
                      <a:lnTo>
                        <a:pt x="1445178" y="138897"/>
                      </a:lnTo>
                      <a:cubicBezTo>
                        <a:pt x="1443441" y="149779"/>
                        <a:pt x="1441521" y="160934"/>
                        <a:pt x="1439418" y="172181"/>
                      </a:cubicBezTo>
                      <a:cubicBezTo>
                        <a:pt x="1431097" y="215890"/>
                        <a:pt x="1417472" y="258318"/>
                        <a:pt x="1400830" y="299557"/>
                      </a:cubicBezTo>
                      <a:cubicBezTo>
                        <a:pt x="1394246" y="315742"/>
                        <a:pt x="1389674" y="330738"/>
                        <a:pt x="1386657" y="344637"/>
                      </a:cubicBezTo>
                      <a:cubicBezTo>
                        <a:pt x="1385102" y="351495"/>
                        <a:pt x="1384005" y="357987"/>
                        <a:pt x="1383273" y="364297"/>
                      </a:cubicBezTo>
                      <a:cubicBezTo>
                        <a:pt x="1371295" y="461315"/>
                        <a:pt x="1442069" y="494416"/>
                        <a:pt x="1452676" y="491490"/>
                      </a:cubicBezTo>
                      <a:cubicBezTo>
                        <a:pt x="1454414" y="491033"/>
                        <a:pt x="1454505" y="489661"/>
                        <a:pt x="1452494" y="487466"/>
                      </a:cubicBezTo>
                      <a:cubicBezTo>
                        <a:pt x="1406499" y="437540"/>
                        <a:pt x="1434388" y="370241"/>
                        <a:pt x="1462735" y="325709"/>
                      </a:cubicBezTo>
                      <a:lnTo>
                        <a:pt x="1469959" y="500634"/>
                      </a:lnTo>
                      <a:lnTo>
                        <a:pt x="1470964" y="526054"/>
                      </a:lnTo>
                      <a:lnTo>
                        <a:pt x="1471422" y="551383"/>
                      </a:lnTo>
                      <a:cubicBezTo>
                        <a:pt x="1471605" y="559796"/>
                        <a:pt x="1471970" y="568208"/>
                        <a:pt x="1472062" y="576529"/>
                      </a:cubicBezTo>
                      <a:lnTo>
                        <a:pt x="1472153" y="601127"/>
                      </a:lnTo>
                      <a:cubicBezTo>
                        <a:pt x="1472153" y="605150"/>
                        <a:pt x="1472245" y="609539"/>
                        <a:pt x="1472062" y="613288"/>
                      </a:cubicBezTo>
                      <a:lnTo>
                        <a:pt x="1471422" y="624352"/>
                      </a:lnTo>
                      <a:lnTo>
                        <a:pt x="1470873" y="635599"/>
                      </a:lnTo>
                      <a:cubicBezTo>
                        <a:pt x="1470873" y="637703"/>
                        <a:pt x="1470599" y="638800"/>
                        <a:pt x="1470416" y="640171"/>
                      </a:cubicBezTo>
                      <a:cubicBezTo>
                        <a:pt x="1470233" y="641543"/>
                        <a:pt x="1470141" y="642823"/>
                        <a:pt x="1469776" y="644378"/>
                      </a:cubicBezTo>
                      <a:cubicBezTo>
                        <a:pt x="1467673" y="656539"/>
                        <a:pt x="1463466" y="670347"/>
                        <a:pt x="1458254" y="683697"/>
                      </a:cubicBezTo>
                      <a:cubicBezTo>
                        <a:pt x="1447647" y="710580"/>
                        <a:pt x="1432925" y="736732"/>
                        <a:pt x="1414820" y="759135"/>
                      </a:cubicBezTo>
                      <a:cubicBezTo>
                        <a:pt x="1405951" y="770473"/>
                        <a:pt x="1395984" y="780806"/>
                        <a:pt x="1385559" y="790316"/>
                      </a:cubicBezTo>
                      <a:cubicBezTo>
                        <a:pt x="1375227" y="800009"/>
                        <a:pt x="1363797" y="808055"/>
                        <a:pt x="1352092" y="815553"/>
                      </a:cubicBezTo>
                      <a:cubicBezTo>
                        <a:pt x="1328318" y="829818"/>
                        <a:pt x="1302715" y="840425"/>
                        <a:pt x="1275100" y="845637"/>
                      </a:cubicBezTo>
                      <a:cubicBezTo>
                        <a:pt x="1247577" y="850941"/>
                        <a:pt x="1218590" y="851763"/>
                        <a:pt x="1189146" y="848746"/>
                      </a:cubicBezTo>
                      <a:cubicBezTo>
                        <a:pt x="1159703" y="845729"/>
                        <a:pt x="1129802" y="838871"/>
                        <a:pt x="1100267" y="829452"/>
                      </a:cubicBezTo>
                      <a:lnTo>
                        <a:pt x="1078047" y="821863"/>
                      </a:lnTo>
                      <a:cubicBezTo>
                        <a:pt x="1070732" y="819485"/>
                        <a:pt x="1062776" y="816193"/>
                        <a:pt x="1055187" y="813359"/>
                      </a:cubicBezTo>
                      <a:cubicBezTo>
                        <a:pt x="1047506" y="810433"/>
                        <a:pt x="1039825" y="807324"/>
                        <a:pt x="1032327" y="804215"/>
                      </a:cubicBezTo>
                      <a:cubicBezTo>
                        <a:pt x="1024737" y="801014"/>
                        <a:pt x="1017056" y="798088"/>
                        <a:pt x="1009741" y="794705"/>
                      </a:cubicBezTo>
                      <a:cubicBezTo>
                        <a:pt x="993556" y="787664"/>
                        <a:pt x="977737" y="780258"/>
                        <a:pt x="962192" y="772302"/>
                      </a:cubicBezTo>
                      <a:cubicBezTo>
                        <a:pt x="965393" y="725851"/>
                        <a:pt x="948019" y="685800"/>
                        <a:pt x="914643" y="672084"/>
                      </a:cubicBezTo>
                      <a:cubicBezTo>
                        <a:pt x="889132" y="661660"/>
                        <a:pt x="859597" y="668609"/>
                        <a:pt x="833536" y="688086"/>
                      </a:cubicBezTo>
                      <a:cubicBezTo>
                        <a:pt x="812048" y="704179"/>
                        <a:pt x="792937" y="728777"/>
                        <a:pt x="780409" y="759226"/>
                      </a:cubicBezTo>
                      <a:cubicBezTo>
                        <a:pt x="775837" y="770382"/>
                        <a:pt x="772454" y="781629"/>
                        <a:pt x="770260" y="792785"/>
                      </a:cubicBezTo>
                      <a:cubicBezTo>
                        <a:pt x="758830" y="848289"/>
                        <a:pt x="776020" y="899587"/>
                        <a:pt x="814699" y="915497"/>
                      </a:cubicBezTo>
                      <a:cubicBezTo>
                        <a:pt x="846886" y="928756"/>
                        <a:pt x="885565" y="914126"/>
                        <a:pt x="915558" y="881573"/>
                      </a:cubicBezTo>
                      <a:cubicBezTo>
                        <a:pt x="931377" y="889163"/>
                        <a:pt x="947287" y="896295"/>
                        <a:pt x="963289" y="903061"/>
                      </a:cubicBezTo>
                      <a:cubicBezTo>
                        <a:pt x="971611" y="906719"/>
                        <a:pt x="980114" y="909828"/>
                        <a:pt x="988435" y="913303"/>
                      </a:cubicBezTo>
                      <a:cubicBezTo>
                        <a:pt x="996757" y="916686"/>
                        <a:pt x="1005169" y="919795"/>
                        <a:pt x="1013581" y="922904"/>
                      </a:cubicBezTo>
                      <a:cubicBezTo>
                        <a:pt x="1022177" y="925921"/>
                        <a:pt x="1030132" y="929213"/>
                        <a:pt x="1039185" y="932139"/>
                      </a:cubicBezTo>
                      <a:lnTo>
                        <a:pt x="1065977" y="940826"/>
                      </a:lnTo>
                      <a:cubicBezTo>
                        <a:pt x="1102187" y="951433"/>
                        <a:pt x="1139860" y="959388"/>
                        <a:pt x="1178997" y="962497"/>
                      </a:cubicBezTo>
                      <a:cubicBezTo>
                        <a:pt x="1217950" y="965698"/>
                        <a:pt x="1258458" y="963869"/>
                        <a:pt x="1298326" y="955091"/>
                      </a:cubicBezTo>
                      <a:cubicBezTo>
                        <a:pt x="1338285" y="946678"/>
                        <a:pt x="1377056" y="930036"/>
                        <a:pt x="1411346" y="907542"/>
                      </a:cubicBezTo>
                      <a:cubicBezTo>
                        <a:pt x="1415643" y="904616"/>
                        <a:pt x="1419758" y="901781"/>
                        <a:pt x="1423964" y="898764"/>
                      </a:cubicBezTo>
                      <a:cubicBezTo>
                        <a:pt x="1452951" y="877550"/>
                        <a:pt x="1478371" y="852221"/>
                        <a:pt x="1499219" y="824240"/>
                      </a:cubicBezTo>
                      <a:cubicBezTo>
                        <a:pt x="1523360" y="792327"/>
                        <a:pt x="1541922" y="757306"/>
                        <a:pt x="1555455" y="719816"/>
                      </a:cubicBezTo>
                      <a:cubicBezTo>
                        <a:pt x="1562222" y="700887"/>
                        <a:pt x="1567617" y="681594"/>
                        <a:pt x="1570908" y="659739"/>
                      </a:cubicBezTo>
                      <a:cubicBezTo>
                        <a:pt x="1571457" y="657088"/>
                        <a:pt x="1571548" y="653979"/>
                        <a:pt x="1571914" y="651144"/>
                      </a:cubicBezTo>
                      <a:cubicBezTo>
                        <a:pt x="1572189" y="648218"/>
                        <a:pt x="1572554" y="645109"/>
                        <a:pt x="1572554" y="642823"/>
                      </a:cubicBezTo>
                      <a:lnTo>
                        <a:pt x="1572737" y="628284"/>
                      </a:lnTo>
                      <a:lnTo>
                        <a:pt x="1572920" y="613562"/>
                      </a:lnTo>
                      <a:cubicBezTo>
                        <a:pt x="1572920" y="608716"/>
                        <a:pt x="1572554" y="604510"/>
                        <a:pt x="1572463" y="599938"/>
                      </a:cubicBezTo>
                      <a:lnTo>
                        <a:pt x="1571274" y="572871"/>
                      </a:lnTo>
                      <a:cubicBezTo>
                        <a:pt x="1570817" y="564093"/>
                        <a:pt x="1570085" y="555315"/>
                        <a:pt x="1569445" y="546537"/>
                      </a:cubicBezTo>
                      <a:lnTo>
                        <a:pt x="1567342" y="520293"/>
                      </a:lnTo>
                      <a:lnTo>
                        <a:pt x="1564782" y="494233"/>
                      </a:lnTo>
                      <a:cubicBezTo>
                        <a:pt x="1557924" y="424922"/>
                        <a:pt x="1548780" y="356342"/>
                        <a:pt x="1538081" y="288036"/>
                      </a:cubicBezTo>
                      <a:cubicBezTo>
                        <a:pt x="1528572" y="226588"/>
                        <a:pt x="1517782" y="165232"/>
                        <a:pt x="1505803" y="104150"/>
                      </a:cubicBezTo>
                      <a:lnTo>
                        <a:pt x="1687860" y="0"/>
                      </a:lnTo>
                      <a:cubicBezTo>
                        <a:pt x="1686671" y="3749"/>
                        <a:pt x="1658234" y="91989"/>
                        <a:pt x="1684568" y="308976"/>
                      </a:cubicBezTo>
                      <a:cubicBezTo>
                        <a:pt x="1768602" y="722102"/>
                        <a:pt x="2080961" y="876635"/>
                        <a:pt x="2080961" y="876635"/>
                      </a:cubicBezTo>
                      <a:lnTo>
                        <a:pt x="3145779" y="1498062"/>
                      </a:lnTo>
                      <a:close/>
                    </a:path>
                  </a:pathLst>
                </a:custGeom>
                <a:solidFill>
                  <a:srgbClr val="C00000"/>
                </a:solidFill>
                <a:ln w="9144" cap="flat">
                  <a:noFill/>
                  <a:prstDash val="solid"/>
                  <a:miter/>
                </a:ln>
              </p:spPr>
              <p:txBody>
                <a:bodyPr rtlCol="0" anchor="ctr"/>
                <a:lstStyle/>
                <a:p>
                  <a:endParaRPr lang="en-US" dirty="0"/>
                </a:p>
              </p:txBody>
            </p:sp>
          </p:grpSp>
          <p:sp>
            <p:nvSpPr>
              <p:cNvPr id="12" name="Freeform: Shape 11">
                <a:extLst>
                  <a:ext uri="{FF2B5EF4-FFF2-40B4-BE49-F238E27FC236}">
                    <a16:creationId xmlns:a16="http://schemas.microsoft.com/office/drawing/2014/main" id="{05AF083A-F9FF-4B0D-B79D-EF36CAB32C93}"/>
                  </a:ext>
                </a:extLst>
              </p:cNvPr>
              <p:cNvSpPr/>
              <p:nvPr/>
            </p:nvSpPr>
            <p:spPr>
              <a:xfrm>
                <a:off x="5120377" y="4093046"/>
                <a:ext cx="1009379" cy="878220"/>
              </a:xfrm>
              <a:custGeom>
                <a:avLst/>
                <a:gdLst>
                  <a:gd name="connsiteX0" fmla="*/ 443094 w 1009379"/>
                  <a:gd name="connsiteY0" fmla="*/ 569524 h 878220"/>
                  <a:gd name="connsiteX1" fmla="*/ 429012 w 1009379"/>
                  <a:gd name="connsiteY1" fmla="*/ 558185 h 878220"/>
                  <a:gd name="connsiteX2" fmla="*/ 401763 w 1009379"/>
                  <a:gd name="connsiteY2" fmla="*/ 530113 h 878220"/>
                  <a:gd name="connsiteX3" fmla="*/ 376068 w 1009379"/>
                  <a:gd name="connsiteY3" fmla="*/ 493720 h 878220"/>
                  <a:gd name="connsiteX4" fmla="*/ 357689 w 1009379"/>
                  <a:gd name="connsiteY4" fmla="*/ 452572 h 878220"/>
                  <a:gd name="connsiteX5" fmla="*/ 352019 w 1009379"/>
                  <a:gd name="connsiteY5" fmla="*/ 410418 h 878220"/>
                  <a:gd name="connsiteX6" fmla="*/ 364455 w 1009379"/>
                  <a:gd name="connsiteY6" fmla="*/ 369910 h 878220"/>
                  <a:gd name="connsiteX7" fmla="*/ 400483 w 1009379"/>
                  <a:gd name="connsiteY7" fmla="*/ 335529 h 878220"/>
                  <a:gd name="connsiteX8" fmla="*/ 467874 w 1009379"/>
                  <a:gd name="connsiteY8" fmla="*/ 316052 h 878220"/>
                  <a:gd name="connsiteX9" fmla="*/ 554376 w 1009379"/>
                  <a:gd name="connsiteY9" fmla="*/ 324739 h 878220"/>
                  <a:gd name="connsiteX10" fmla="*/ 634660 w 1009379"/>
                  <a:gd name="connsiteY10" fmla="*/ 437942 h 878220"/>
                  <a:gd name="connsiteX11" fmla="*/ 622042 w 1009379"/>
                  <a:gd name="connsiteY11" fmla="*/ 487502 h 878220"/>
                  <a:gd name="connsiteX12" fmla="*/ 606405 w 1009379"/>
                  <a:gd name="connsiteY12" fmla="*/ 525541 h 878220"/>
                  <a:gd name="connsiteX13" fmla="*/ 586106 w 1009379"/>
                  <a:gd name="connsiteY13" fmla="*/ 553888 h 878220"/>
                  <a:gd name="connsiteX14" fmla="*/ 560960 w 1009379"/>
                  <a:gd name="connsiteY14" fmla="*/ 574370 h 878220"/>
                  <a:gd name="connsiteX15" fmla="*/ 491831 w 1009379"/>
                  <a:gd name="connsiteY15" fmla="*/ 591104 h 878220"/>
                  <a:gd name="connsiteX16" fmla="*/ 443094 w 1009379"/>
                  <a:gd name="connsiteY16" fmla="*/ 569524 h 878220"/>
                  <a:gd name="connsiteX17" fmla="*/ 835828 w 1009379"/>
                  <a:gd name="connsiteY17" fmla="*/ 70810 h 878220"/>
                  <a:gd name="connsiteX18" fmla="*/ 748869 w 1009379"/>
                  <a:gd name="connsiteY18" fmla="*/ 24084 h 878220"/>
                  <a:gd name="connsiteX19" fmla="*/ 607777 w 1009379"/>
                  <a:gd name="connsiteY19" fmla="*/ 35 h 878220"/>
                  <a:gd name="connsiteX20" fmla="*/ 445562 w 1009379"/>
                  <a:gd name="connsiteY20" fmla="*/ 28473 h 878220"/>
                  <a:gd name="connsiteX21" fmla="*/ 262957 w 1009379"/>
                  <a:gd name="connsiteY21" fmla="*/ 113878 h 878220"/>
                  <a:gd name="connsiteX22" fmla="*/ 127077 w 1009379"/>
                  <a:gd name="connsiteY22" fmla="*/ 213731 h 878220"/>
                  <a:gd name="connsiteX23" fmla="*/ 44232 w 1009379"/>
                  <a:gd name="connsiteY23" fmla="*/ 313035 h 878220"/>
                  <a:gd name="connsiteX24" fmla="*/ 5553 w 1009379"/>
                  <a:gd name="connsiteY24" fmla="*/ 409687 h 878220"/>
                  <a:gd name="connsiteX25" fmla="*/ 2170 w 1009379"/>
                  <a:gd name="connsiteY25" fmla="*/ 500944 h 878220"/>
                  <a:gd name="connsiteX26" fmla="*/ 24481 w 1009379"/>
                  <a:gd name="connsiteY26" fmla="*/ 584154 h 878220"/>
                  <a:gd name="connsiteX27" fmla="*/ 64075 w 1009379"/>
                  <a:gd name="connsiteY27" fmla="*/ 657306 h 878220"/>
                  <a:gd name="connsiteX28" fmla="*/ 111715 w 1009379"/>
                  <a:gd name="connsiteY28" fmla="*/ 718022 h 878220"/>
                  <a:gd name="connsiteX29" fmla="*/ 158349 w 1009379"/>
                  <a:gd name="connsiteY29" fmla="*/ 764200 h 878220"/>
                  <a:gd name="connsiteX30" fmla="*/ 199315 w 1009379"/>
                  <a:gd name="connsiteY30" fmla="*/ 797118 h 878220"/>
                  <a:gd name="connsiteX31" fmla="*/ 286457 w 1009379"/>
                  <a:gd name="connsiteY31" fmla="*/ 846678 h 878220"/>
                  <a:gd name="connsiteX32" fmla="*/ 437516 w 1009379"/>
                  <a:gd name="connsiteY32" fmla="*/ 878134 h 878220"/>
                  <a:gd name="connsiteX33" fmla="*/ 613629 w 1009379"/>
                  <a:gd name="connsiteY33" fmla="*/ 850336 h 878220"/>
                  <a:gd name="connsiteX34" fmla="*/ 817358 w 1009379"/>
                  <a:gd name="connsiteY34" fmla="*/ 754964 h 878220"/>
                  <a:gd name="connsiteX35" fmla="*/ 898190 w 1009379"/>
                  <a:gd name="connsiteY35" fmla="*/ 701929 h 878220"/>
                  <a:gd name="connsiteX36" fmla="*/ 957535 w 1009379"/>
                  <a:gd name="connsiteY36" fmla="*/ 655569 h 878220"/>
                  <a:gd name="connsiteX37" fmla="*/ 994294 w 1009379"/>
                  <a:gd name="connsiteY37" fmla="*/ 621004 h 878220"/>
                  <a:gd name="connsiteX38" fmla="*/ 1008284 w 1009379"/>
                  <a:gd name="connsiteY38" fmla="*/ 603265 h 878220"/>
                  <a:gd name="connsiteX39" fmla="*/ 1009290 w 1009379"/>
                  <a:gd name="connsiteY39" fmla="*/ 595858 h 878220"/>
                  <a:gd name="connsiteX40" fmla="*/ 1006821 w 1009379"/>
                  <a:gd name="connsiteY40" fmla="*/ 588909 h 878220"/>
                  <a:gd name="connsiteX41" fmla="*/ 1001426 w 1009379"/>
                  <a:gd name="connsiteY41" fmla="*/ 581868 h 878220"/>
                  <a:gd name="connsiteX42" fmla="*/ 992191 w 1009379"/>
                  <a:gd name="connsiteY42" fmla="*/ 573181 h 878220"/>
                  <a:gd name="connsiteX43" fmla="*/ 979664 w 1009379"/>
                  <a:gd name="connsiteY43" fmla="*/ 563032 h 878220"/>
                  <a:gd name="connsiteX44" fmla="*/ 969697 w 1009379"/>
                  <a:gd name="connsiteY44" fmla="*/ 557271 h 878220"/>
                  <a:gd name="connsiteX45" fmla="*/ 961010 w 1009379"/>
                  <a:gd name="connsiteY45" fmla="*/ 555625 h 878220"/>
                  <a:gd name="connsiteX46" fmla="*/ 953329 w 1009379"/>
                  <a:gd name="connsiteY46" fmla="*/ 558002 h 878220"/>
                  <a:gd name="connsiteX47" fmla="*/ 935224 w 1009379"/>
                  <a:gd name="connsiteY47" fmla="*/ 574187 h 878220"/>
                  <a:gd name="connsiteX48" fmla="*/ 901482 w 1009379"/>
                  <a:gd name="connsiteY48" fmla="*/ 605734 h 878220"/>
                  <a:gd name="connsiteX49" fmla="*/ 848904 w 1009379"/>
                  <a:gd name="connsiteY49" fmla="*/ 648528 h 878220"/>
                  <a:gd name="connsiteX50" fmla="*/ 775112 w 1009379"/>
                  <a:gd name="connsiteY50" fmla="*/ 698271 h 878220"/>
                  <a:gd name="connsiteX51" fmla="*/ 603296 w 1009379"/>
                  <a:gd name="connsiteY51" fmla="*/ 778830 h 878220"/>
                  <a:gd name="connsiteX52" fmla="*/ 460924 w 1009379"/>
                  <a:gd name="connsiteY52" fmla="*/ 799953 h 878220"/>
                  <a:gd name="connsiteX53" fmla="*/ 342784 w 1009379"/>
                  <a:gd name="connsiteY53" fmla="*/ 772246 h 878220"/>
                  <a:gd name="connsiteX54" fmla="*/ 278410 w 1009379"/>
                  <a:gd name="connsiteY54" fmla="*/ 734299 h 878220"/>
                  <a:gd name="connsiteX55" fmla="*/ 243206 w 1009379"/>
                  <a:gd name="connsiteY55" fmla="*/ 706135 h 878220"/>
                  <a:gd name="connsiteX56" fmla="*/ 205624 w 1009379"/>
                  <a:gd name="connsiteY56" fmla="*/ 669742 h 878220"/>
                  <a:gd name="connsiteX57" fmla="*/ 164293 w 1009379"/>
                  <a:gd name="connsiteY57" fmla="*/ 620364 h 878220"/>
                  <a:gd name="connsiteX58" fmla="*/ 127991 w 1009379"/>
                  <a:gd name="connsiteY58" fmla="*/ 560105 h 878220"/>
                  <a:gd name="connsiteX59" fmla="*/ 104674 w 1009379"/>
                  <a:gd name="connsiteY59" fmla="*/ 490885 h 878220"/>
                  <a:gd name="connsiteX60" fmla="*/ 102662 w 1009379"/>
                  <a:gd name="connsiteY60" fmla="*/ 415356 h 878220"/>
                  <a:gd name="connsiteX61" fmla="*/ 130277 w 1009379"/>
                  <a:gd name="connsiteY61" fmla="*/ 335072 h 878220"/>
                  <a:gd name="connsiteX62" fmla="*/ 195840 w 1009379"/>
                  <a:gd name="connsiteY62" fmla="*/ 251770 h 878220"/>
                  <a:gd name="connsiteX63" fmla="*/ 308037 w 1009379"/>
                  <a:gd name="connsiteY63" fmla="*/ 168011 h 878220"/>
                  <a:gd name="connsiteX64" fmla="*/ 463119 w 1009379"/>
                  <a:gd name="connsiteY64" fmla="*/ 96688 h 878220"/>
                  <a:gd name="connsiteX65" fmla="*/ 592049 w 1009379"/>
                  <a:gd name="connsiteY65" fmla="*/ 77942 h 878220"/>
                  <a:gd name="connsiteX66" fmla="*/ 696657 w 1009379"/>
                  <a:gd name="connsiteY66" fmla="*/ 100619 h 878220"/>
                  <a:gd name="connsiteX67" fmla="*/ 754538 w 1009379"/>
                  <a:gd name="connsiteY67" fmla="*/ 133721 h 878220"/>
                  <a:gd name="connsiteX68" fmla="*/ 779318 w 1009379"/>
                  <a:gd name="connsiteY68" fmla="*/ 153563 h 878220"/>
                  <a:gd name="connsiteX69" fmla="*/ 819735 w 1009379"/>
                  <a:gd name="connsiteY69" fmla="*/ 193888 h 878220"/>
                  <a:gd name="connsiteX70" fmla="*/ 854299 w 1009379"/>
                  <a:gd name="connsiteY70" fmla="*/ 238602 h 878220"/>
                  <a:gd name="connsiteX71" fmla="*/ 878805 w 1009379"/>
                  <a:gd name="connsiteY71" fmla="*/ 284780 h 878220"/>
                  <a:gd name="connsiteX72" fmla="*/ 888132 w 1009379"/>
                  <a:gd name="connsiteY72" fmla="*/ 329860 h 878220"/>
                  <a:gd name="connsiteX73" fmla="*/ 877251 w 1009379"/>
                  <a:gd name="connsiteY73" fmla="*/ 370825 h 878220"/>
                  <a:gd name="connsiteX74" fmla="*/ 842504 w 1009379"/>
                  <a:gd name="connsiteY74" fmla="*/ 404566 h 878220"/>
                  <a:gd name="connsiteX75" fmla="*/ 771912 w 1009379"/>
                  <a:gd name="connsiteY75" fmla="*/ 421300 h 878220"/>
                  <a:gd name="connsiteX76" fmla="*/ 744114 w 1009379"/>
                  <a:gd name="connsiteY76" fmla="*/ 408498 h 878220"/>
                  <a:gd name="connsiteX77" fmla="*/ 713665 w 1009379"/>
                  <a:gd name="connsiteY77" fmla="*/ 376585 h 878220"/>
                  <a:gd name="connsiteX78" fmla="*/ 574036 w 1009379"/>
                  <a:gd name="connsiteY78" fmla="*/ 174869 h 878220"/>
                  <a:gd name="connsiteX79" fmla="*/ 571567 w 1009379"/>
                  <a:gd name="connsiteY79" fmla="*/ 171943 h 878220"/>
                  <a:gd name="connsiteX80" fmla="*/ 568732 w 1009379"/>
                  <a:gd name="connsiteY80" fmla="*/ 170662 h 878220"/>
                  <a:gd name="connsiteX81" fmla="*/ 559680 w 1009379"/>
                  <a:gd name="connsiteY81" fmla="*/ 170845 h 878220"/>
                  <a:gd name="connsiteX82" fmla="*/ 545872 w 1009379"/>
                  <a:gd name="connsiteY82" fmla="*/ 175692 h 878220"/>
                  <a:gd name="connsiteX83" fmla="*/ 527218 w 1009379"/>
                  <a:gd name="connsiteY83" fmla="*/ 185750 h 878220"/>
                  <a:gd name="connsiteX84" fmla="*/ 499604 w 1009379"/>
                  <a:gd name="connsiteY84" fmla="*/ 206690 h 878220"/>
                  <a:gd name="connsiteX85" fmla="*/ 497866 w 1009379"/>
                  <a:gd name="connsiteY85" fmla="*/ 220863 h 878220"/>
                  <a:gd name="connsiteX86" fmla="*/ 524567 w 1009379"/>
                  <a:gd name="connsiteY86" fmla="*/ 259451 h 878220"/>
                  <a:gd name="connsiteX87" fmla="*/ 470891 w 1009379"/>
                  <a:gd name="connsiteY87" fmla="*/ 256342 h 878220"/>
                  <a:gd name="connsiteX88" fmla="*/ 423800 w 1009379"/>
                  <a:gd name="connsiteY88" fmla="*/ 259908 h 878220"/>
                  <a:gd name="connsiteX89" fmla="*/ 380823 w 1009379"/>
                  <a:gd name="connsiteY89" fmla="*/ 271155 h 878220"/>
                  <a:gd name="connsiteX90" fmla="*/ 341687 w 1009379"/>
                  <a:gd name="connsiteY90" fmla="*/ 290083 h 878220"/>
                  <a:gd name="connsiteX91" fmla="*/ 275210 w 1009379"/>
                  <a:gd name="connsiteY91" fmla="*/ 347233 h 878220"/>
                  <a:gd name="connsiteX92" fmla="*/ 247503 w 1009379"/>
                  <a:gd name="connsiteY92" fmla="*/ 408589 h 878220"/>
                  <a:gd name="connsiteX93" fmla="*/ 248875 w 1009379"/>
                  <a:gd name="connsiteY93" fmla="*/ 470494 h 878220"/>
                  <a:gd name="connsiteX94" fmla="*/ 271186 w 1009379"/>
                  <a:gd name="connsiteY94" fmla="*/ 528833 h 878220"/>
                  <a:gd name="connsiteX95" fmla="*/ 305476 w 1009379"/>
                  <a:gd name="connsiteY95" fmla="*/ 579308 h 878220"/>
                  <a:gd name="connsiteX96" fmla="*/ 342418 w 1009379"/>
                  <a:gd name="connsiteY96" fmla="*/ 618261 h 878220"/>
                  <a:gd name="connsiteX97" fmla="*/ 366833 w 1009379"/>
                  <a:gd name="connsiteY97" fmla="*/ 637829 h 878220"/>
                  <a:gd name="connsiteX98" fmla="*/ 377897 w 1009379"/>
                  <a:gd name="connsiteY98" fmla="*/ 645419 h 878220"/>
                  <a:gd name="connsiteX99" fmla="*/ 415387 w 1009379"/>
                  <a:gd name="connsiteY99" fmla="*/ 663890 h 878220"/>
                  <a:gd name="connsiteX100" fmla="*/ 455529 w 1009379"/>
                  <a:gd name="connsiteY100" fmla="*/ 673308 h 878220"/>
                  <a:gd name="connsiteX101" fmla="*/ 497866 w 1009379"/>
                  <a:gd name="connsiteY101" fmla="*/ 672942 h 878220"/>
                  <a:gd name="connsiteX102" fmla="*/ 542489 w 1009379"/>
                  <a:gd name="connsiteY102" fmla="*/ 661604 h 878220"/>
                  <a:gd name="connsiteX103" fmla="*/ 590586 w 1009379"/>
                  <a:gd name="connsiteY103" fmla="*/ 637921 h 878220"/>
                  <a:gd name="connsiteX104" fmla="*/ 626797 w 1009379"/>
                  <a:gd name="connsiteY104" fmla="*/ 611129 h 878220"/>
                  <a:gd name="connsiteX105" fmla="*/ 657246 w 1009379"/>
                  <a:gd name="connsiteY105" fmla="*/ 576565 h 878220"/>
                  <a:gd name="connsiteX106" fmla="*/ 680838 w 1009379"/>
                  <a:gd name="connsiteY106" fmla="*/ 533405 h 878220"/>
                  <a:gd name="connsiteX107" fmla="*/ 697754 w 1009379"/>
                  <a:gd name="connsiteY107" fmla="*/ 480736 h 878220"/>
                  <a:gd name="connsiteX108" fmla="*/ 739999 w 1009379"/>
                  <a:gd name="connsiteY108" fmla="*/ 496006 h 878220"/>
                  <a:gd name="connsiteX109" fmla="*/ 786085 w 1009379"/>
                  <a:gd name="connsiteY109" fmla="*/ 497195 h 878220"/>
                  <a:gd name="connsiteX110" fmla="*/ 833817 w 1009379"/>
                  <a:gd name="connsiteY110" fmla="*/ 485490 h 878220"/>
                  <a:gd name="connsiteX111" fmla="*/ 882280 w 1009379"/>
                  <a:gd name="connsiteY111" fmla="*/ 462173 h 878220"/>
                  <a:gd name="connsiteX112" fmla="*/ 951683 w 1009379"/>
                  <a:gd name="connsiteY112" fmla="*/ 404566 h 878220"/>
                  <a:gd name="connsiteX113" fmla="*/ 983504 w 1009379"/>
                  <a:gd name="connsiteY113" fmla="*/ 341564 h 878220"/>
                  <a:gd name="connsiteX114" fmla="*/ 984418 w 1009379"/>
                  <a:gd name="connsiteY114" fmla="*/ 276093 h 878220"/>
                  <a:gd name="connsiteX115" fmla="*/ 961010 w 1009379"/>
                  <a:gd name="connsiteY115" fmla="*/ 211628 h 878220"/>
                  <a:gd name="connsiteX116" fmla="*/ 919587 w 1009379"/>
                  <a:gd name="connsiteY116" fmla="*/ 150820 h 878220"/>
                  <a:gd name="connsiteX117" fmla="*/ 866644 w 1009379"/>
                  <a:gd name="connsiteY117" fmla="*/ 96322 h 878220"/>
                  <a:gd name="connsiteX118" fmla="*/ 835828 w 1009379"/>
                  <a:gd name="connsiteY118" fmla="*/ 70810 h 878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009379" h="878220">
                    <a:moveTo>
                      <a:pt x="443094" y="569524"/>
                    </a:moveTo>
                    <a:cubicBezTo>
                      <a:pt x="438339" y="566140"/>
                      <a:pt x="433675" y="562391"/>
                      <a:pt x="429012" y="558185"/>
                    </a:cubicBezTo>
                    <a:cubicBezTo>
                      <a:pt x="420325" y="550504"/>
                      <a:pt x="411364" y="541177"/>
                      <a:pt x="401763" y="530113"/>
                    </a:cubicBezTo>
                    <a:cubicBezTo>
                      <a:pt x="392253" y="519049"/>
                      <a:pt x="383658" y="506887"/>
                      <a:pt x="376068" y="493720"/>
                    </a:cubicBezTo>
                    <a:cubicBezTo>
                      <a:pt x="368387" y="480553"/>
                      <a:pt x="362352" y="466837"/>
                      <a:pt x="357689" y="452572"/>
                    </a:cubicBezTo>
                    <a:cubicBezTo>
                      <a:pt x="353117" y="438399"/>
                      <a:pt x="351196" y="424226"/>
                      <a:pt x="352019" y="410418"/>
                    </a:cubicBezTo>
                    <a:cubicBezTo>
                      <a:pt x="352751" y="396519"/>
                      <a:pt x="356866" y="382986"/>
                      <a:pt x="364455" y="369910"/>
                    </a:cubicBezTo>
                    <a:cubicBezTo>
                      <a:pt x="371953" y="356834"/>
                      <a:pt x="384023" y="345404"/>
                      <a:pt x="400483" y="335529"/>
                    </a:cubicBezTo>
                    <a:cubicBezTo>
                      <a:pt x="420325" y="323550"/>
                      <a:pt x="442819" y="317058"/>
                      <a:pt x="467874" y="316052"/>
                    </a:cubicBezTo>
                    <a:cubicBezTo>
                      <a:pt x="492928" y="315046"/>
                      <a:pt x="521823" y="317972"/>
                      <a:pt x="554376" y="324739"/>
                    </a:cubicBezTo>
                    <a:lnTo>
                      <a:pt x="634660" y="437942"/>
                    </a:lnTo>
                    <a:cubicBezTo>
                      <a:pt x="630637" y="456504"/>
                      <a:pt x="626431" y="473055"/>
                      <a:pt x="622042" y="487502"/>
                    </a:cubicBezTo>
                    <a:cubicBezTo>
                      <a:pt x="617653" y="501950"/>
                      <a:pt x="612440" y="514660"/>
                      <a:pt x="606405" y="525541"/>
                    </a:cubicBezTo>
                    <a:cubicBezTo>
                      <a:pt x="600279" y="536422"/>
                      <a:pt x="593604" y="545841"/>
                      <a:pt x="586106" y="553888"/>
                    </a:cubicBezTo>
                    <a:cubicBezTo>
                      <a:pt x="578699" y="561934"/>
                      <a:pt x="570378" y="568701"/>
                      <a:pt x="560960" y="574370"/>
                    </a:cubicBezTo>
                    <a:cubicBezTo>
                      <a:pt x="536362" y="589183"/>
                      <a:pt x="513320" y="594761"/>
                      <a:pt x="491831" y="591104"/>
                    </a:cubicBezTo>
                    <a:cubicBezTo>
                      <a:pt x="475372" y="588269"/>
                      <a:pt x="459096" y="581045"/>
                      <a:pt x="443094" y="569524"/>
                    </a:cubicBezTo>
                    <a:moveTo>
                      <a:pt x="835828" y="70810"/>
                    </a:moveTo>
                    <a:cubicBezTo>
                      <a:pt x="808945" y="51516"/>
                      <a:pt x="779959" y="35880"/>
                      <a:pt x="748869" y="24084"/>
                    </a:cubicBezTo>
                    <a:cubicBezTo>
                      <a:pt x="705252" y="7442"/>
                      <a:pt x="658252" y="-605"/>
                      <a:pt x="607777" y="35"/>
                    </a:cubicBezTo>
                    <a:cubicBezTo>
                      <a:pt x="557302" y="584"/>
                      <a:pt x="503261" y="10094"/>
                      <a:pt x="445562" y="28473"/>
                    </a:cubicBezTo>
                    <a:cubicBezTo>
                      <a:pt x="387955" y="46853"/>
                      <a:pt x="327056" y="75382"/>
                      <a:pt x="262957" y="113878"/>
                    </a:cubicBezTo>
                    <a:cubicBezTo>
                      <a:pt x="207910" y="147071"/>
                      <a:pt x="162647" y="180264"/>
                      <a:pt x="127077" y="213731"/>
                    </a:cubicBezTo>
                    <a:cubicBezTo>
                      <a:pt x="91598" y="247106"/>
                      <a:pt x="63983" y="280208"/>
                      <a:pt x="44232" y="313035"/>
                    </a:cubicBezTo>
                    <a:cubicBezTo>
                      <a:pt x="24481" y="345862"/>
                      <a:pt x="11588" y="378048"/>
                      <a:pt x="5553" y="409687"/>
                    </a:cubicBezTo>
                    <a:cubicBezTo>
                      <a:pt x="-482" y="441233"/>
                      <a:pt x="-1579" y="471683"/>
                      <a:pt x="2170" y="500944"/>
                    </a:cubicBezTo>
                    <a:cubicBezTo>
                      <a:pt x="5828" y="530205"/>
                      <a:pt x="13326" y="557911"/>
                      <a:pt x="24481" y="584154"/>
                    </a:cubicBezTo>
                    <a:cubicBezTo>
                      <a:pt x="35637" y="610397"/>
                      <a:pt x="48804" y="634720"/>
                      <a:pt x="64075" y="657306"/>
                    </a:cubicBezTo>
                    <a:cubicBezTo>
                      <a:pt x="79254" y="679800"/>
                      <a:pt x="95164" y="700100"/>
                      <a:pt x="111715" y="718022"/>
                    </a:cubicBezTo>
                    <a:cubicBezTo>
                      <a:pt x="128357" y="735945"/>
                      <a:pt x="143902" y="751398"/>
                      <a:pt x="158349" y="764200"/>
                    </a:cubicBezTo>
                    <a:cubicBezTo>
                      <a:pt x="171608" y="775995"/>
                      <a:pt x="185324" y="786968"/>
                      <a:pt x="199315" y="797118"/>
                    </a:cubicBezTo>
                    <a:cubicBezTo>
                      <a:pt x="226929" y="816960"/>
                      <a:pt x="256007" y="833511"/>
                      <a:pt x="286457" y="846678"/>
                    </a:cubicBezTo>
                    <a:cubicBezTo>
                      <a:pt x="332543" y="866612"/>
                      <a:pt x="382835" y="877128"/>
                      <a:pt x="437516" y="878134"/>
                    </a:cubicBezTo>
                    <a:cubicBezTo>
                      <a:pt x="492014" y="879231"/>
                      <a:pt x="550718" y="869904"/>
                      <a:pt x="613629" y="850336"/>
                    </a:cubicBezTo>
                    <a:cubicBezTo>
                      <a:pt x="676357" y="830768"/>
                      <a:pt x="744297" y="798947"/>
                      <a:pt x="817358" y="754964"/>
                    </a:cubicBezTo>
                    <a:cubicBezTo>
                      <a:pt x="847807" y="736585"/>
                      <a:pt x="874782" y="718937"/>
                      <a:pt x="898190" y="701929"/>
                    </a:cubicBezTo>
                    <a:cubicBezTo>
                      <a:pt x="921599" y="684921"/>
                      <a:pt x="941442" y="669468"/>
                      <a:pt x="957535" y="655569"/>
                    </a:cubicBezTo>
                    <a:cubicBezTo>
                      <a:pt x="973720" y="641670"/>
                      <a:pt x="985973" y="630148"/>
                      <a:pt x="994294" y="621004"/>
                    </a:cubicBezTo>
                    <a:cubicBezTo>
                      <a:pt x="1002615" y="611860"/>
                      <a:pt x="1007278" y="605917"/>
                      <a:pt x="1008284" y="603265"/>
                    </a:cubicBezTo>
                    <a:cubicBezTo>
                      <a:pt x="1009199" y="600705"/>
                      <a:pt x="1009564" y="598144"/>
                      <a:pt x="1009290" y="595858"/>
                    </a:cubicBezTo>
                    <a:cubicBezTo>
                      <a:pt x="1008924" y="593481"/>
                      <a:pt x="1008101" y="591195"/>
                      <a:pt x="1006821" y="588909"/>
                    </a:cubicBezTo>
                    <a:cubicBezTo>
                      <a:pt x="1005541" y="586623"/>
                      <a:pt x="1003712" y="584246"/>
                      <a:pt x="1001426" y="581868"/>
                    </a:cubicBezTo>
                    <a:cubicBezTo>
                      <a:pt x="999140" y="579582"/>
                      <a:pt x="996031" y="576656"/>
                      <a:pt x="992191" y="573181"/>
                    </a:cubicBezTo>
                    <a:cubicBezTo>
                      <a:pt x="987436" y="569067"/>
                      <a:pt x="983321" y="565592"/>
                      <a:pt x="979664" y="563032"/>
                    </a:cubicBezTo>
                    <a:cubicBezTo>
                      <a:pt x="976097" y="560471"/>
                      <a:pt x="972806" y="558460"/>
                      <a:pt x="969697" y="557271"/>
                    </a:cubicBezTo>
                    <a:cubicBezTo>
                      <a:pt x="966679" y="555991"/>
                      <a:pt x="963753" y="555533"/>
                      <a:pt x="961010" y="555625"/>
                    </a:cubicBezTo>
                    <a:cubicBezTo>
                      <a:pt x="958267" y="555808"/>
                      <a:pt x="955706" y="556631"/>
                      <a:pt x="953329" y="558002"/>
                    </a:cubicBezTo>
                    <a:cubicBezTo>
                      <a:pt x="949488" y="560380"/>
                      <a:pt x="943362" y="565775"/>
                      <a:pt x="935224" y="574187"/>
                    </a:cubicBezTo>
                    <a:cubicBezTo>
                      <a:pt x="927086" y="582691"/>
                      <a:pt x="915838" y="593115"/>
                      <a:pt x="901482" y="605734"/>
                    </a:cubicBezTo>
                    <a:cubicBezTo>
                      <a:pt x="887126" y="618353"/>
                      <a:pt x="869661" y="632617"/>
                      <a:pt x="848904" y="648528"/>
                    </a:cubicBezTo>
                    <a:cubicBezTo>
                      <a:pt x="828239" y="664530"/>
                      <a:pt x="803642" y="681081"/>
                      <a:pt x="775112" y="698271"/>
                    </a:cubicBezTo>
                    <a:cubicBezTo>
                      <a:pt x="712202" y="736127"/>
                      <a:pt x="654960" y="762919"/>
                      <a:pt x="603296" y="778830"/>
                    </a:cubicBezTo>
                    <a:cubicBezTo>
                      <a:pt x="551541" y="794649"/>
                      <a:pt x="504176" y="801598"/>
                      <a:pt x="460924" y="799953"/>
                    </a:cubicBezTo>
                    <a:cubicBezTo>
                      <a:pt x="417673" y="798215"/>
                      <a:pt x="378354" y="788980"/>
                      <a:pt x="342784" y="772246"/>
                    </a:cubicBezTo>
                    <a:cubicBezTo>
                      <a:pt x="320381" y="761731"/>
                      <a:pt x="298893" y="749020"/>
                      <a:pt x="278410" y="734299"/>
                    </a:cubicBezTo>
                    <a:cubicBezTo>
                      <a:pt x="266340" y="725612"/>
                      <a:pt x="254636" y="716194"/>
                      <a:pt x="243206" y="706135"/>
                    </a:cubicBezTo>
                    <a:cubicBezTo>
                      <a:pt x="232416" y="696534"/>
                      <a:pt x="219889" y="684372"/>
                      <a:pt x="205624" y="669742"/>
                    </a:cubicBezTo>
                    <a:cubicBezTo>
                      <a:pt x="191451" y="655112"/>
                      <a:pt x="177643" y="638652"/>
                      <a:pt x="164293" y="620364"/>
                    </a:cubicBezTo>
                    <a:cubicBezTo>
                      <a:pt x="150943" y="602076"/>
                      <a:pt x="138873" y="581960"/>
                      <a:pt x="127991" y="560105"/>
                    </a:cubicBezTo>
                    <a:cubicBezTo>
                      <a:pt x="117201" y="538251"/>
                      <a:pt x="109429" y="515208"/>
                      <a:pt x="104674" y="490885"/>
                    </a:cubicBezTo>
                    <a:cubicBezTo>
                      <a:pt x="100011" y="466654"/>
                      <a:pt x="99279" y="441416"/>
                      <a:pt x="102662" y="415356"/>
                    </a:cubicBezTo>
                    <a:cubicBezTo>
                      <a:pt x="106046" y="389296"/>
                      <a:pt x="115281" y="362504"/>
                      <a:pt x="130277" y="335072"/>
                    </a:cubicBezTo>
                    <a:cubicBezTo>
                      <a:pt x="145182" y="307640"/>
                      <a:pt x="167036" y="279842"/>
                      <a:pt x="195840" y="251770"/>
                    </a:cubicBezTo>
                    <a:cubicBezTo>
                      <a:pt x="224552" y="223698"/>
                      <a:pt x="261860" y="195808"/>
                      <a:pt x="308037" y="168011"/>
                    </a:cubicBezTo>
                    <a:cubicBezTo>
                      <a:pt x="364272" y="134178"/>
                      <a:pt x="416027" y="110404"/>
                      <a:pt x="463119" y="96688"/>
                    </a:cubicBezTo>
                    <a:cubicBezTo>
                      <a:pt x="510302" y="82972"/>
                      <a:pt x="553187" y="76754"/>
                      <a:pt x="592049" y="77942"/>
                    </a:cubicBezTo>
                    <a:cubicBezTo>
                      <a:pt x="630820" y="79314"/>
                      <a:pt x="665750" y="86812"/>
                      <a:pt x="696657" y="100619"/>
                    </a:cubicBezTo>
                    <a:cubicBezTo>
                      <a:pt x="717505" y="109946"/>
                      <a:pt x="736799" y="121011"/>
                      <a:pt x="754538" y="133721"/>
                    </a:cubicBezTo>
                    <a:cubicBezTo>
                      <a:pt x="763134" y="139939"/>
                      <a:pt x="771455" y="146522"/>
                      <a:pt x="779318" y="153563"/>
                    </a:cubicBezTo>
                    <a:cubicBezTo>
                      <a:pt x="793217" y="165908"/>
                      <a:pt x="806750" y="179349"/>
                      <a:pt x="819735" y="193888"/>
                    </a:cubicBezTo>
                    <a:cubicBezTo>
                      <a:pt x="832811" y="208427"/>
                      <a:pt x="844332" y="223240"/>
                      <a:pt x="854299" y="238602"/>
                    </a:cubicBezTo>
                    <a:cubicBezTo>
                      <a:pt x="864358" y="253873"/>
                      <a:pt x="872496" y="269326"/>
                      <a:pt x="878805" y="284780"/>
                    </a:cubicBezTo>
                    <a:cubicBezTo>
                      <a:pt x="885023" y="300324"/>
                      <a:pt x="888224" y="315321"/>
                      <a:pt x="888132" y="329860"/>
                    </a:cubicBezTo>
                    <a:cubicBezTo>
                      <a:pt x="888132" y="344307"/>
                      <a:pt x="884474" y="358023"/>
                      <a:pt x="877251" y="370825"/>
                    </a:cubicBezTo>
                    <a:cubicBezTo>
                      <a:pt x="870027" y="383718"/>
                      <a:pt x="858506" y="394873"/>
                      <a:pt x="842504" y="404566"/>
                    </a:cubicBezTo>
                    <a:cubicBezTo>
                      <a:pt x="816352" y="420385"/>
                      <a:pt x="792760" y="425963"/>
                      <a:pt x="771912" y="421300"/>
                    </a:cubicBezTo>
                    <a:cubicBezTo>
                      <a:pt x="762311" y="419196"/>
                      <a:pt x="753075" y="414899"/>
                      <a:pt x="744114" y="408498"/>
                    </a:cubicBezTo>
                    <a:cubicBezTo>
                      <a:pt x="733507" y="400908"/>
                      <a:pt x="723357" y="390210"/>
                      <a:pt x="713665" y="376585"/>
                    </a:cubicBezTo>
                    <a:lnTo>
                      <a:pt x="574036" y="174869"/>
                    </a:lnTo>
                    <a:cubicBezTo>
                      <a:pt x="573396" y="173680"/>
                      <a:pt x="572573" y="172674"/>
                      <a:pt x="571567" y="171943"/>
                    </a:cubicBezTo>
                    <a:cubicBezTo>
                      <a:pt x="570744" y="171394"/>
                      <a:pt x="569829" y="170937"/>
                      <a:pt x="568732" y="170662"/>
                    </a:cubicBezTo>
                    <a:cubicBezTo>
                      <a:pt x="566355" y="170022"/>
                      <a:pt x="563337" y="170114"/>
                      <a:pt x="559680" y="170845"/>
                    </a:cubicBezTo>
                    <a:cubicBezTo>
                      <a:pt x="555931" y="171668"/>
                      <a:pt x="551359" y="173223"/>
                      <a:pt x="545872" y="175692"/>
                    </a:cubicBezTo>
                    <a:cubicBezTo>
                      <a:pt x="540477" y="178161"/>
                      <a:pt x="534259" y="181452"/>
                      <a:pt x="527218" y="185750"/>
                    </a:cubicBezTo>
                    <a:cubicBezTo>
                      <a:pt x="512314" y="194711"/>
                      <a:pt x="503170" y="201661"/>
                      <a:pt x="499604" y="206690"/>
                    </a:cubicBezTo>
                    <a:cubicBezTo>
                      <a:pt x="496037" y="211719"/>
                      <a:pt x="495489" y="216474"/>
                      <a:pt x="497866" y="220863"/>
                    </a:cubicBezTo>
                    <a:lnTo>
                      <a:pt x="524567" y="259451"/>
                    </a:lnTo>
                    <a:cubicBezTo>
                      <a:pt x="505181" y="257439"/>
                      <a:pt x="487351" y="256342"/>
                      <a:pt x="470891" y="256342"/>
                    </a:cubicBezTo>
                    <a:cubicBezTo>
                      <a:pt x="454524" y="256342"/>
                      <a:pt x="438704" y="257439"/>
                      <a:pt x="423800" y="259908"/>
                    </a:cubicBezTo>
                    <a:cubicBezTo>
                      <a:pt x="408804" y="262285"/>
                      <a:pt x="394448" y="266126"/>
                      <a:pt x="380823" y="271155"/>
                    </a:cubicBezTo>
                    <a:cubicBezTo>
                      <a:pt x="367198" y="276276"/>
                      <a:pt x="354214" y="282585"/>
                      <a:pt x="341687" y="290083"/>
                    </a:cubicBezTo>
                    <a:cubicBezTo>
                      <a:pt x="311969" y="308005"/>
                      <a:pt x="289840" y="327025"/>
                      <a:pt x="275210" y="347233"/>
                    </a:cubicBezTo>
                    <a:cubicBezTo>
                      <a:pt x="260671" y="367441"/>
                      <a:pt x="251344" y="387832"/>
                      <a:pt x="247503" y="408589"/>
                    </a:cubicBezTo>
                    <a:cubicBezTo>
                      <a:pt x="243663" y="429346"/>
                      <a:pt x="244120" y="450012"/>
                      <a:pt x="248875" y="470494"/>
                    </a:cubicBezTo>
                    <a:cubicBezTo>
                      <a:pt x="253630" y="491068"/>
                      <a:pt x="261037" y="510545"/>
                      <a:pt x="271186" y="528833"/>
                    </a:cubicBezTo>
                    <a:cubicBezTo>
                      <a:pt x="281336" y="547212"/>
                      <a:pt x="292858" y="564037"/>
                      <a:pt x="305476" y="579308"/>
                    </a:cubicBezTo>
                    <a:cubicBezTo>
                      <a:pt x="318187" y="594670"/>
                      <a:pt x="330531" y="607654"/>
                      <a:pt x="342418" y="618261"/>
                    </a:cubicBezTo>
                    <a:cubicBezTo>
                      <a:pt x="350465" y="625394"/>
                      <a:pt x="358603" y="631886"/>
                      <a:pt x="366833" y="637829"/>
                    </a:cubicBezTo>
                    <a:cubicBezTo>
                      <a:pt x="370490" y="640481"/>
                      <a:pt x="374148" y="642950"/>
                      <a:pt x="377897" y="645419"/>
                    </a:cubicBezTo>
                    <a:cubicBezTo>
                      <a:pt x="389876" y="653100"/>
                      <a:pt x="402311" y="659318"/>
                      <a:pt x="415387" y="663890"/>
                    </a:cubicBezTo>
                    <a:cubicBezTo>
                      <a:pt x="428463" y="668462"/>
                      <a:pt x="441813" y="671571"/>
                      <a:pt x="455529" y="673308"/>
                    </a:cubicBezTo>
                    <a:cubicBezTo>
                      <a:pt x="469245" y="675046"/>
                      <a:pt x="483327" y="674863"/>
                      <a:pt x="497866" y="672942"/>
                    </a:cubicBezTo>
                    <a:cubicBezTo>
                      <a:pt x="512405" y="671022"/>
                      <a:pt x="527310" y="667182"/>
                      <a:pt x="542489" y="661604"/>
                    </a:cubicBezTo>
                    <a:cubicBezTo>
                      <a:pt x="557759" y="655935"/>
                      <a:pt x="573761" y="648071"/>
                      <a:pt x="590586" y="637921"/>
                    </a:cubicBezTo>
                    <a:cubicBezTo>
                      <a:pt x="603479" y="630148"/>
                      <a:pt x="615549" y="621187"/>
                      <a:pt x="626797" y="611129"/>
                    </a:cubicBezTo>
                    <a:cubicBezTo>
                      <a:pt x="638044" y="600979"/>
                      <a:pt x="648194" y="589549"/>
                      <a:pt x="657246" y="576565"/>
                    </a:cubicBezTo>
                    <a:cubicBezTo>
                      <a:pt x="666299" y="563672"/>
                      <a:pt x="674162" y="549316"/>
                      <a:pt x="680838" y="533405"/>
                    </a:cubicBezTo>
                    <a:cubicBezTo>
                      <a:pt x="687604" y="517586"/>
                      <a:pt x="693182" y="500029"/>
                      <a:pt x="697754" y="480736"/>
                    </a:cubicBezTo>
                    <a:cubicBezTo>
                      <a:pt x="710738" y="488234"/>
                      <a:pt x="724820" y="493354"/>
                      <a:pt x="739999" y="496006"/>
                    </a:cubicBezTo>
                    <a:cubicBezTo>
                      <a:pt x="755178" y="498658"/>
                      <a:pt x="770540" y="499115"/>
                      <a:pt x="786085" y="497195"/>
                    </a:cubicBezTo>
                    <a:cubicBezTo>
                      <a:pt x="801630" y="495274"/>
                      <a:pt x="817540" y="491434"/>
                      <a:pt x="833817" y="485490"/>
                    </a:cubicBezTo>
                    <a:cubicBezTo>
                      <a:pt x="850093" y="479638"/>
                      <a:pt x="866278" y="471866"/>
                      <a:pt x="882280" y="462173"/>
                    </a:cubicBezTo>
                    <a:cubicBezTo>
                      <a:pt x="912364" y="444068"/>
                      <a:pt x="935498" y="424866"/>
                      <a:pt x="951683" y="404566"/>
                    </a:cubicBezTo>
                    <a:cubicBezTo>
                      <a:pt x="967868" y="384266"/>
                      <a:pt x="978475" y="363235"/>
                      <a:pt x="983504" y="341564"/>
                    </a:cubicBezTo>
                    <a:cubicBezTo>
                      <a:pt x="988533" y="319893"/>
                      <a:pt x="988899" y="298038"/>
                      <a:pt x="984418" y="276093"/>
                    </a:cubicBezTo>
                    <a:cubicBezTo>
                      <a:pt x="980029" y="254056"/>
                      <a:pt x="972165" y="232567"/>
                      <a:pt x="961010" y="211628"/>
                    </a:cubicBezTo>
                    <a:cubicBezTo>
                      <a:pt x="949763" y="190596"/>
                      <a:pt x="935955" y="170388"/>
                      <a:pt x="919587" y="150820"/>
                    </a:cubicBezTo>
                    <a:cubicBezTo>
                      <a:pt x="903128" y="131252"/>
                      <a:pt x="885480" y="113055"/>
                      <a:pt x="866644" y="96322"/>
                    </a:cubicBezTo>
                    <a:cubicBezTo>
                      <a:pt x="857134" y="86995"/>
                      <a:pt x="846618" y="78582"/>
                      <a:pt x="835828" y="70810"/>
                    </a:cubicBezTo>
                  </a:path>
                </a:pathLst>
              </a:custGeom>
              <a:solidFill>
                <a:srgbClr val="FFFFFF"/>
              </a:solidFill>
              <a:ln w="9144" cap="flat">
                <a:noFill/>
                <a:prstDash val="solid"/>
                <a:miter/>
              </a:ln>
            </p:spPr>
            <p:txBody>
              <a:bodyPr rtlCol="0" anchor="ctr"/>
              <a:lstStyle/>
              <a:p>
                <a:endParaRPr lang="en-US" dirty="0"/>
              </a:p>
            </p:txBody>
          </p:sp>
          <p:grpSp>
            <p:nvGrpSpPr>
              <p:cNvPr id="13" name="Graphic 7">
                <a:extLst>
                  <a:ext uri="{FF2B5EF4-FFF2-40B4-BE49-F238E27FC236}">
                    <a16:creationId xmlns:a16="http://schemas.microsoft.com/office/drawing/2014/main" id="{FBF7A462-9ABC-4016-87C0-155743266251}"/>
                  </a:ext>
                </a:extLst>
              </p:cNvPr>
              <p:cNvGrpSpPr/>
              <p:nvPr/>
            </p:nvGrpSpPr>
            <p:grpSpPr>
              <a:xfrm>
                <a:off x="4379945" y="3932875"/>
                <a:ext cx="3775831" cy="2250612"/>
                <a:chOff x="4379945" y="3932875"/>
                <a:chExt cx="3775831" cy="2250612"/>
              </a:xfrm>
            </p:grpSpPr>
            <p:grpSp>
              <p:nvGrpSpPr>
                <p:cNvPr id="17" name="Graphic 7">
                  <a:extLst>
                    <a:ext uri="{FF2B5EF4-FFF2-40B4-BE49-F238E27FC236}">
                      <a16:creationId xmlns:a16="http://schemas.microsoft.com/office/drawing/2014/main" id="{9AC9EBDD-E638-46A3-9138-E2488DAA5571}"/>
                    </a:ext>
                  </a:extLst>
                </p:cNvPr>
                <p:cNvGrpSpPr/>
                <p:nvPr/>
              </p:nvGrpSpPr>
              <p:grpSpPr>
                <a:xfrm>
                  <a:off x="4379945" y="3932875"/>
                  <a:ext cx="3775831" cy="2250612"/>
                  <a:chOff x="4379945" y="3932875"/>
                  <a:chExt cx="3775831" cy="2250612"/>
                </a:xfrm>
                <a:solidFill>
                  <a:srgbClr val="E6E6E6"/>
                </a:solidFill>
              </p:grpSpPr>
              <p:sp>
                <p:nvSpPr>
                  <p:cNvPr id="21" name="Freeform: Shape 20">
                    <a:extLst>
                      <a:ext uri="{FF2B5EF4-FFF2-40B4-BE49-F238E27FC236}">
                        <a16:creationId xmlns:a16="http://schemas.microsoft.com/office/drawing/2014/main" id="{5E65DF52-BCE3-4A8D-9411-CB098CFF9CBE}"/>
                      </a:ext>
                    </a:extLst>
                  </p:cNvPr>
                  <p:cNvSpPr/>
                  <p:nvPr/>
                </p:nvSpPr>
                <p:spPr>
                  <a:xfrm>
                    <a:off x="5862462" y="3932875"/>
                    <a:ext cx="2293315" cy="2250612"/>
                  </a:xfrm>
                  <a:custGeom>
                    <a:avLst/>
                    <a:gdLst>
                      <a:gd name="connsiteX0" fmla="*/ 2293315 w 2293315"/>
                      <a:gd name="connsiteY0" fmla="*/ 914766 h 2250612"/>
                      <a:gd name="connsiteX1" fmla="*/ 803026 w 2293315"/>
                      <a:gd name="connsiteY1" fmla="*/ 0 h 2250612"/>
                      <a:gd name="connsiteX2" fmla="*/ 0 w 2293315"/>
                      <a:gd name="connsiteY2" fmla="*/ 2250613 h 2250612"/>
                    </a:gdLst>
                    <a:ahLst/>
                    <a:cxnLst>
                      <a:cxn ang="0">
                        <a:pos x="connsiteX0" y="connsiteY0"/>
                      </a:cxn>
                      <a:cxn ang="0">
                        <a:pos x="connsiteX1" y="connsiteY1"/>
                      </a:cxn>
                      <a:cxn ang="0">
                        <a:pos x="connsiteX2" y="connsiteY2"/>
                      </a:cxn>
                    </a:cxnLst>
                    <a:rect l="l" t="t" r="r" b="b"/>
                    <a:pathLst>
                      <a:path w="2293315" h="2250612">
                        <a:moveTo>
                          <a:pt x="2293315" y="914766"/>
                        </a:moveTo>
                        <a:lnTo>
                          <a:pt x="803026" y="0"/>
                        </a:lnTo>
                        <a:lnTo>
                          <a:pt x="0" y="2250613"/>
                        </a:lnTo>
                        <a:close/>
                      </a:path>
                    </a:pathLst>
                  </a:custGeom>
                  <a:solidFill>
                    <a:srgbClr val="E6E6E6"/>
                  </a:solidFill>
                  <a:ln w="9144"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EEEE8C38-0542-4857-B01E-B7B6E8485ABE}"/>
                      </a:ext>
                    </a:extLst>
                  </p:cNvPr>
                  <p:cNvSpPr/>
                  <p:nvPr/>
                </p:nvSpPr>
                <p:spPr>
                  <a:xfrm>
                    <a:off x="4379945" y="4847640"/>
                    <a:ext cx="3775831" cy="1335846"/>
                  </a:xfrm>
                  <a:custGeom>
                    <a:avLst/>
                    <a:gdLst>
                      <a:gd name="connsiteX0" fmla="*/ 0 w 3775831"/>
                      <a:gd name="connsiteY0" fmla="*/ 427299 h 1335846"/>
                      <a:gd name="connsiteX1" fmla="*/ 3775832 w 3775831"/>
                      <a:gd name="connsiteY1" fmla="*/ 0 h 1335846"/>
                      <a:gd name="connsiteX2" fmla="*/ 1482517 w 3775831"/>
                      <a:gd name="connsiteY2" fmla="*/ 1335847 h 1335846"/>
                    </a:gdLst>
                    <a:ahLst/>
                    <a:cxnLst>
                      <a:cxn ang="0">
                        <a:pos x="connsiteX0" y="connsiteY0"/>
                      </a:cxn>
                      <a:cxn ang="0">
                        <a:pos x="connsiteX1" y="connsiteY1"/>
                      </a:cxn>
                      <a:cxn ang="0">
                        <a:pos x="connsiteX2" y="connsiteY2"/>
                      </a:cxn>
                    </a:cxnLst>
                    <a:rect l="l" t="t" r="r" b="b"/>
                    <a:pathLst>
                      <a:path w="3775831" h="1335846">
                        <a:moveTo>
                          <a:pt x="0" y="427299"/>
                        </a:moveTo>
                        <a:lnTo>
                          <a:pt x="3775832" y="0"/>
                        </a:lnTo>
                        <a:lnTo>
                          <a:pt x="1482517" y="1335847"/>
                        </a:lnTo>
                        <a:close/>
                      </a:path>
                    </a:pathLst>
                  </a:custGeom>
                  <a:solidFill>
                    <a:srgbClr val="E6E6E6"/>
                  </a:solidFill>
                  <a:ln w="9144" cap="flat">
                    <a:noFill/>
                    <a:prstDash val="solid"/>
                    <a:miter/>
                  </a:ln>
                </p:spPr>
                <p:txBody>
                  <a:bodyPr rtlCol="0" anchor="ctr"/>
                  <a:lstStyle/>
                  <a:p>
                    <a:endParaRPr lang="en-US" dirty="0"/>
                  </a:p>
                </p:txBody>
              </p:sp>
            </p:grpSp>
            <p:sp>
              <p:nvSpPr>
                <p:cNvPr id="18" name="Freeform: Shape 17">
                  <a:extLst>
                    <a:ext uri="{FF2B5EF4-FFF2-40B4-BE49-F238E27FC236}">
                      <a16:creationId xmlns:a16="http://schemas.microsoft.com/office/drawing/2014/main" id="{A6C55F20-FF49-4286-83FB-EC05848733DF}"/>
                    </a:ext>
                  </a:extLst>
                </p:cNvPr>
                <p:cNvSpPr/>
                <p:nvPr/>
              </p:nvSpPr>
              <p:spPr>
                <a:xfrm>
                  <a:off x="5862462" y="4847640"/>
                  <a:ext cx="2293315" cy="1335846"/>
                </a:xfrm>
                <a:custGeom>
                  <a:avLst/>
                  <a:gdLst>
                    <a:gd name="connsiteX0" fmla="*/ 293431 w 2293315"/>
                    <a:gd name="connsiteY0" fmla="*/ 123627 h 1335846"/>
                    <a:gd name="connsiteX1" fmla="*/ 0 w 2293315"/>
                    <a:gd name="connsiteY1" fmla="*/ 1335847 h 1335846"/>
                    <a:gd name="connsiteX2" fmla="*/ 2293315 w 2293315"/>
                    <a:gd name="connsiteY2" fmla="*/ 0 h 1335846"/>
                  </a:gdLst>
                  <a:ahLst/>
                  <a:cxnLst>
                    <a:cxn ang="0">
                      <a:pos x="connsiteX0" y="connsiteY0"/>
                    </a:cxn>
                    <a:cxn ang="0">
                      <a:pos x="connsiteX1" y="connsiteY1"/>
                    </a:cxn>
                    <a:cxn ang="0">
                      <a:pos x="connsiteX2" y="connsiteY2"/>
                    </a:cxn>
                  </a:cxnLst>
                  <a:rect l="l" t="t" r="r" b="b"/>
                  <a:pathLst>
                    <a:path w="2293315" h="1335846">
                      <a:moveTo>
                        <a:pt x="293431" y="123627"/>
                      </a:moveTo>
                      <a:lnTo>
                        <a:pt x="0" y="1335847"/>
                      </a:lnTo>
                      <a:lnTo>
                        <a:pt x="2293315" y="0"/>
                      </a:lnTo>
                      <a:close/>
                    </a:path>
                  </a:pathLst>
                </a:custGeom>
                <a:solidFill>
                  <a:srgbClr val="F2F2F2"/>
                </a:solidFill>
                <a:ln w="9144"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A0059E02-9F63-47A6-B736-C7D72AB1E916}"/>
                    </a:ext>
                  </a:extLst>
                </p:cNvPr>
                <p:cNvSpPr/>
                <p:nvPr/>
              </p:nvSpPr>
              <p:spPr>
                <a:xfrm>
                  <a:off x="6155893" y="4847640"/>
                  <a:ext cx="1999884" cy="123626"/>
                </a:xfrm>
                <a:custGeom>
                  <a:avLst/>
                  <a:gdLst>
                    <a:gd name="connsiteX0" fmla="*/ 0 w 1999884"/>
                    <a:gd name="connsiteY0" fmla="*/ 123627 h 123626"/>
                    <a:gd name="connsiteX1" fmla="*/ 1999884 w 1999884"/>
                    <a:gd name="connsiteY1" fmla="*/ 0 h 123626"/>
                    <a:gd name="connsiteX2" fmla="*/ 1921795 w 1999884"/>
                    <a:gd name="connsiteY2" fmla="*/ 45537 h 123626"/>
                  </a:gdLst>
                  <a:ahLst/>
                  <a:cxnLst>
                    <a:cxn ang="0">
                      <a:pos x="connsiteX0" y="connsiteY0"/>
                    </a:cxn>
                    <a:cxn ang="0">
                      <a:pos x="connsiteX1" y="connsiteY1"/>
                    </a:cxn>
                    <a:cxn ang="0">
                      <a:pos x="connsiteX2" y="connsiteY2"/>
                    </a:cxn>
                  </a:cxnLst>
                  <a:rect l="l" t="t" r="r" b="b"/>
                  <a:pathLst>
                    <a:path w="1999884" h="123626">
                      <a:moveTo>
                        <a:pt x="0" y="123627"/>
                      </a:moveTo>
                      <a:lnTo>
                        <a:pt x="1999884" y="0"/>
                      </a:lnTo>
                      <a:lnTo>
                        <a:pt x="1921795" y="45537"/>
                      </a:lnTo>
                      <a:close/>
                    </a:path>
                  </a:pathLst>
                </a:custGeom>
                <a:solidFill>
                  <a:srgbClr val="FFFFFF"/>
                </a:solidFill>
                <a:ln w="9144"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79EC13C-F853-40E4-A35A-EF3D69E6DC85}"/>
                    </a:ext>
                  </a:extLst>
                </p:cNvPr>
                <p:cNvSpPr/>
                <p:nvPr/>
              </p:nvSpPr>
              <p:spPr>
                <a:xfrm>
                  <a:off x="5862462" y="5076880"/>
                  <a:ext cx="267827" cy="1106606"/>
                </a:xfrm>
                <a:custGeom>
                  <a:avLst/>
                  <a:gdLst>
                    <a:gd name="connsiteX0" fmla="*/ 0 w 267827"/>
                    <a:gd name="connsiteY0" fmla="*/ 1106607 h 1106606"/>
                    <a:gd name="connsiteX1" fmla="*/ 267828 w 267827"/>
                    <a:gd name="connsiteY1" fmla="*/ 0 h 1106606"/>
                    <a:gd name="connsiteX2" fmla="*/ 248808 w 267827"/>
                    <a:gd name="connsiteY2" fmla="*/ 2195 h 1106606"/>
                  </a:gdLst>
                  <a:ahLst/>
                  <a:cxnLst>
                    <a:cxn ang="0">
                      <a:pos x="connsiteX0" y="connsiteY0"/>
                    </a:cxn>
                    <a:cxn ang="0">
                      <a:pos x="connsiteX1" y="connsiteY1"/>
                    </a:cxn>
                    <a:cxn ang="0">
                      <a:pos x="connsiteX2" y="connsiteY2"/>
                    </a:cxn>
                  </a:cxnLst>
                  <a:rect l="l" t="t" r="r" b="b"/>
                  <a:pathLst>
                    <a:path w="267827" h="1106606">
                      <a:moveTo>
                        <a:pt x="0" y="1106607"/>
                      </a:moveTo>
                      <a:lnTo>
                        <a:pt x="267828" y="0"/>
                      </a:lnTo>
                      <a:lnTo>
                        <a:pt x="248808" y="2195"/>
                      </a:lnTo>
                      <a:close/>
                    </a:path>
                  </a:pathLst>
                </a:custGeom>
                <a:solidFill>
                  <a:srgbClr val="B3B3B3"/>
                </a:solidFill>
                <a:ln w="9144" cap="flat">
                  <a:noFill/>
                  <a:prstDash val="solid"/>
                  <a:miter/>
                </a:ln>
              </p:spPr>
              <p:txBody>
                <a:bodyPr rtlCol="0" anchor="ctr"/>
                <a:lstStyle/>
                <a:p>
                  <a:endParaRPr lang="en-US" dirty="0"/>
                </a:p>
              </p:txBody>
            </p:sp>
          </p:grpSp>
          <p:grpSp>
            <p:nvGrpSpPr>
              <p:cNvPr id="14" name="Graphic 7">
                <a:extLst>
                  <a:ext uri="{FF2B5EF4-FFF2-40B4-BE49-F238E27FC236}">
                    <a16:creationId xmlns:a16="http://schemas.microsoft.com/office/drawing/2014/main" id="{A4758115-E726-4892-B180-51080F466FB1}"/>
                  </a:ext>
                </a:extLst>
              </p:cNvPr>
              <p:cNvGrpSpPr/>
              <p:nvPr/>
            </p:nvGrpSpPr>
            <p:grpSpPr>
              <a:xfrm>
                <a:off x="4533542" y="863565"/>
                <a:ext cx="345229" cy="1162968"/>
                <a:chOff x="4533542" y="863565"/>
                <a:chExt cx="345229" cy="1162968"/>
              </a:xfrm>
              <a:solidFill>
                <a:srgbClr val="4D4D4D"/>
              </a:solidFill>
            </p:grpSpPr>
            <p:sp>
              <p:nvSpPr>
                <p:cNvPr id="15" name="Freeform: Shape 14">
                  <a:extLst>
                    <a:ext uri="{FF2B5EF4-FFF2-40B4-BE49-F238E27FC236}">
                      <a16:creationId xmlns:a16="http://schemas.microsoft.com/office/drawing/2014/main" id="{11BF64F4-C72D-4EB0-B2E1-9B31DF5B4D03}"/>
                    </a:ext>
                  </a:extLst>
                </p:cNvPr>
                <p:cNvSpPr/>
                <p:nvPr/>
              </p:nvSpPr>
              <p:spPr>
                <a:xfrm>
                  <a:off x="4533542" y="863565"/>
                  <a:ext cx="217384" cy="1146417"/>
                </a:xfrm>
                <a:custGeom>
                  <a:avLst/>
                  <a:gdLst>
                    <a:gd name="connsiteX0" fmla="*/ 217375 w 217384"/>
                    <a:gd name="connsiteY0" fmla="*/ 14207 h 1146417"/>
                    <a:gd name="connsiteX1" fmla="*/ 185371 w 217384"/>
                    <a:gd name="connsiteY1" fmla="*/ 864508 h 1146417"/>
                    <a:gd name="connsiteX2" fmla="*/ 180708 w 217384"/>
                    <a:gd name="connsiteY2" fmla="*/ 868440 h 1146417"/>
                    <a:gd name="connsiteX3" fmla="*/ 30015 w 217384"/>
                    <a:gd name="connsiteY3" fmla="*/ 1093931 h 1146417"/>
                    <a:gd name="connsiteX4" fmla="*/ 51595 w 217384"/>
                    <a:gd name="connsiteY4" fmla="*/ 1117157 h 1146417"/>
                    <a:gd name="connsiteX5" fmla="*/ 50497 w 217384"/>
                    <a:gd name="connsiteY5" fmla="*/ 1125021 h 1146417"/>
                    <a:gd name="connsiteX6" fmla="*/ 48486 w 217384"/>
                    <a:gd name="connsiteY6" fmla="*/ 1146418 h 1146417"/>
                    <a:gd name="connsiteX7" fmla="*/ 4411 w 217384"/>
                    <a:gd name="connsiteY7" fmla="*/ 1103624 h 1146417"/>
                    <a:gd name="connsiteX8" fmla="*/ 158396 w 217384"/>
                    <a:gd name="connsiteY8" fmla="*/ 851432 h 1146417"/>
                    <a:gd name="connsiteX9" fmla="*/ 189943 w 217384"/>
                    <a:gd name="connsiteY9" fmla="*/ 13202 h 1146417"/>
                    <a:gd name="connsiteX10" fmla="*/ 204208 w 217384"/>
                    <a:gd name="connsiteY10" fmla="*/ 34 h 1146417"/>
                    <a:gd name="connsiteX11" fmla="*/ 217375 w 217384"/>
                    <a:gd name="connsiteY11" fmla="*/ 14207 h 114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84" h="1146417">
                      <a:moveTo>
                        <a:pt x="217375" y="14207"/>
                      </a:moveTo>
                      <a:lnTo>
                        <a:pt x="185371" y="864508"/>
                      </a:lnTo>
                      <a:lnTo>
                        <a:pt x="180708" y="868440"/>
                      </a:lnTo>
                      <a:cubicBezTo>
                        <a:pt x="131056" y="910502"/>
                        <a:pt x="7063" y="1032940"/>
                        <a:pt x="30015" y="1093931"/>
                      </a:cubicBezTo>
                      <a:cubicBezTo>
                        <a:pt x="33489" y="1103166"/>
                        <a:pt x="40805" y="1110939"/>
                        <a:pt x="51595" y="1117157"/>
                      </a:cubicBezTo>
                      <a:cubicBezTo>
                        <a:pt x="51229" y="1119717"/>
                        <a:pt x="50863" y="1122369"/>
                        <a:pt x="50497" y="1125021"/>
                      </a:cubicBezTo>
                      <a:cubicBezTo>
                        <a:pt x="49583" y="1132244"/>
                        <a:pt x="48943" y="1139377"/>
                        <a:pt x="48486" y="1146418"/>
                      </a:cubicBezTo>
                      <a:cubicBezTo>
                        <a:pt x="25991" y="1136633"/>
                        <a:pt x="11452" y="1122369"/>
                        <a:pt x="4411" y="1103624"/>
                      </a:cubicBezTo>
                      <a:cubicBezTo>
                        <a:pt x="-27684" y="1018676"/>
                        <a:pt x="124746" y="880601"/>
                        <a:pt x="158396" y="851432"/>
                      </a:cubicBezTo>
                      <a:lnTo>
                        <a:pt x="189943" y="13202"/>
                      </a:lnTo>
                      <a:cubicBezTo>
                        <a:pt x="190218" y="5612"/>
                        <a:pt x="196527" y="-514"/>
                        <a:pt x="204208" y="34"/>
                      </a:cubicBezTo>
                      <a:cubicBezTo>
                        <a:pt x="211797" y="309"/>
                        <a:pt x="217650" y="6709"/>
                        <a:pt x="217375" y="14207"/>
                      </a:cubicBezTo>
                      <a:close/>
                    </a:path>
                  </a:pathLst>
                </a:custGeom>
                <a:gradFill>
                  <a:gsLst>
                    <a:gs pos="31000">
                      <a:srgbClr val="E6E6E6"/>
                    </a:gs>
                    <a:gs pos="83200">
                      <a:srgbClr val="6B6B6B"/>
                    </a:gs>
                    <a:gs pos="0">
                      <a:schemeClr val="bg1"/>
                    </a:gs>
                    <a:gs pos="100000">
                      <a:srgbClr val="4D4D4D"/>
                    </a:gs>
                  </a:gsLst>
                  <a:lin ang="5400000" scaled="1"/>
                </a:gradFill>
                <a:ln w="9144"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EAF7B2D0-B602-4646-8474-61A8EFD2795B}"/>
                    </a:ext>
                  </a:extLst>
                </p:cNvPr>
                <p:cNvSpPr/>
                <p:nvPr/>
              </p:nvSpPr>
              <p:spPr>
                <a:xfrm>
                  <a:off x="4699345" y="1724846"/>
                  <a:ext cx="179426" cy="301687"/>
                </a:xfrm>
                <a:custGeom>
                  <a:avLst/>
                  <a:gdLst>
                    <a:gd name="connsiteX0" fmla="*/ 174925 w 179426"/>
                    <a:gd name="connsiteY0" fmla="*/ 231096 h 301687"/>
                    <a:gd name="connsiteX1" fmla="*/ 91531 w 179426"/>
                    <a:gd name="connsiteY1" fmla="*/ 291538 h 301687"/>
                    <a:gd name="connsiteX2" fmla="*/ 71323 w 179426"/>
                    <a:gd name="connsiteY2" fmla="*/ 295653 h 301687"/>
                    <a:gd name="connsiteX3" fmla="*/ 1280 w 179426"/>
                    <a:gd name="connsiteY3" fmla="*/ 301688 h 301687"/>
                    <a:gd name="connsiteX4" fmla="*/ 0 w 179426"/>
                    <a:gd name="connsiteY4" fmla="*/ 301688 h 301687"/>
                    <a:gd name="connsiteX5" fmla="*/ 2652 w 179426"/>
                    <a:gd name="connsiteY5" fmla="*/ 274164 h 301687"/>
                    <a:gd name="connsiteX6" fmla="*/ 74798 w 179426"/>
                    <a:gd name="connsiteY6" fmla="*/ 267124 h 301687"/>
                    <a:gd name="connsiteX7" fmla="*/ 94092 w 179426"/>
                    <a:gd name="connsiteY7" fmla="*/ 262369 h 301687"/>
                    <a:gd name="connsiteX8" fmla="*/ 149139 w 179426"/>
                    <a:gd name="connsiteY8" fmla="*/ 221769 h 301687"/>
                    <a:gd name="connsiteX9" fmla="*/ 28895 w 179426"/>
                    <a:gd name="connsiteY9" fmla="*/ 24076 h 301687"/>
                    <a:gd name="connsiteX10" fmla="*/ 27432 w 179426"/>
                    <a:gd name="connsiteY10" fmla="*/ 4782 h 301687"/>
                    <a:gd name="connsiteX11" fmla="*/ 46817 w 179426"/>
                    <a:gd name="connsiteY11" fmla="*/ 3319 h 301687"/>
                    <a:gd name="connsiteX12" fmla="*/ 174925 w 179426"/>
                    <a:gd name="connsiteY12" fmla="*/ 231096 h 301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426" h="301687">
                      <a:moveTo>
                        <a:pt x="174925" y="231096"/>
                      </a:moveTo>
                      <a:cubicBezTo>
                        <a:pt x="164318" y="260448"/>
                        <a:pt x="136886" y="280565"/>
                        <a:pt x="91531" y="291538"/>
                      </a:cubicBezTo>
                      <a:cubicBezTo>
                        <a:pt x="85131" y="293092"/>
                        <a:pt x="78455" y="294464"/>
                        <a:pt x="71323" y="295653"/>
                      </a:cubicBezTo>
                      <a:cubicBezTo>
                        <a:pt x="50932" y="299128"/>
                        <a:pt x="27615" y="301139"/>
                        <a:pt x="1280" y="301688"/>
                      </a:cubicBezTo>
                      <a:lnTo>
                        <a:pt x="0" y="301688"/>
                      </a:lnTo>
                      <a:cubicBezTo>
                        <a:pt x="549" y="292818"/>
                        <a:pt x="1372" y="283583"/>
                        <a:pt x="2652" y="274164"/>
                      </a:cubicBezTo>
                      <a:cubicBezTo>
                        <a:pt x="30449" y="273524"/>
                        <a:pt x="54498" y="271147"/>
                        <a:pt x="74798" y="267124"/>
                      </a:cubicBezTo>
                      <a:cubicBezTo>
                        <a:pt x="81656" y="265660"/>
                        <a:pt x="88148" y="264106"/>
                        <a:pt x="94092" y="262369"/>
                      </a:cubicBezTo>
                      <a:cubicBezTo>
                        <a:pt x="123993" y="253499"/>
                        <a:pt x="142646" y="239874"/>
                        <a:pt x="149139" y="221769"/>
                      </a:cubicBezTo>
                      <a:cubicBezTo>
                        <a:pt x="170353" y="162699"/>
                        <a:pt x="69586" y="59098"/>
                        <a:pt x="28895" y="24076"/>
                      </a:cubicBezTo>
                      <a:cubicBezTo>
                        <a:pt x="23226" y="19138"/>
                        <a:pt x="22494" y="10543"/>
                        <a:pt x="27432" y="4782"/>
                      </a:cubicBezTo>
                      <a:cubicBezTo>
                        <a:pt x="32461" y="-979"/>
                        <a:pt x="41057" y="-1619"/>
                        <a:pt x="46817" y="3319"/>
                      </a:cubicBezTo>
                      <a:cubicBezTo>
                        <a:pt x="63276" y="17401"/>
                        <a:pt x="206380" y="143862"/>
                        <a:pt x="174925" y="231096"/>
                      </a:cubicBezTo>
                      <a:close/>
                    </a:path>
                  </a:pathLst>
                </a:custGeom>
                <a:solidFill>
                  <a:srgbClr val="4D4D4D"/>
                </a:solidFill>
                <a:ln w="9144" cap="flat">
                  <a:noFill/>
                  <a:prstDash val="solid"/>
                  <a:miter/>
                </a:ln>
              </p:spPr>
              <p:txBody>
                <a:bodyPr rtlCol="0" anchor="ctr"/>
                <a:lstStyle/>
                <a:p>
                  <a:endParaRPr lang="en-US" dirty="0"/>
                </a:p>
              </p:txBody>
            </p:sp>
          </p:grpSp>
        </p:grpSp>
        <p:sp>
          <p:nvSpPr>
            <p:cNvPr id="49" name="TextBox 48">
              <a:extLst>
                <a:ext uri="{FF2B5EF4-FFF2-40B4-BE49-F238E27FC236}">
                  <a16:creationId xmlns:a16="http://schemas.microsoft.com/office/drawing/2014/main" id="{1CFE48EF-46FA-4650-9749-9347D18CB848}"/>
                </a:ext>
              </a:extLst>
            </p:cNvPr>
            <p:cNvSpPr txBox="1"/>
            <p:nvPr/>
          </p:nvSpPr>
          <p:spPr>
            <a:xfrm>
              <a:off x="6128356" y="2419162"/>
              <a:ext cx="5285324" cy="2356829"/>
            </a:xfrm>
            <a:prstGeom prst="rect">
              <a:avLst/>
            </a:prstGeom>
            <a:noFill/>
          </p:spPr>
          <p:txBody>
            <a:bodyPr wrap="square" rtlCol="0">
              <a:spAutoFit/>
            </a:bodyPr>
            <a:lstStyle/>
            <a:p>
              <a:r>
                <a:rPr lang="en-US" sz="7200" b="1" dirty="0">
                  <a:solidFill>
                    <a:schemeClr val="bg1">
                      <a:lumMod val="50000"/>
                    </a:schemeClr>
                  </a:solidFill>
                </a:rPr>
                <a:t>THANK </a:t>
              </a:r>
            </a:p>
            <a:p>
              <a:r>
                <a:rPr lang="en-US" sz="7200" b="1" dirty="0">
                  <a:solidFill>
                    <a:schemeClr val="bg1">
                      <a:lumMod val="50000"/>
                    </a:schemeClr>
                  </a:solidFill>
                </a:rPr>
                <a:t>              YOU</a:t>
              </a:r>
            </a:p>
          </p:txBody>
        </p:sp>
      </p:grpSp>
    </p:spTree>
    <p:extLst>
      <p:ext uri="{BB962C8B-B14F-4D97-AF65-F5344CB8AC3E}">
        <p14:creationId xmlns:p14="http://schemas.microsoft.com/office/powerpoint/2010/main" val="718000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1611</TotalTime>
  <Words>325</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Calibri Light (Headings)</vt:lpstr>
      <vt:lpstr>Office Theme</vt:lpstr>
      <vt:lpstr>SPAM EMAIL CLASSIFIER USING ML</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Infographic</dc:title>
  <dc:creator>Iryna Siletska</dc:creator>
  <cp:lastModifiedBy>HP</cp:lastModifiedBy>
  <cp:revision>151</cp:revision>
  <dcterms:created xsi:type="dcterms:W3CDTF">2021-03-15T16:54:13Z</dcterms:created>
  <dcterms:modified xsi:type="dcterms:W3CDTF">2025-06-13T08:11:27Z</dcterms:modified>
</cp:coreProperties>
</file>