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18"/>
  </p:normalViewPr>
  <p:slideViewPr>
    <p:cSldViewPr snapToGrid="0" snapToObjects="1">
      <p:cViewPr varScale="1">
        <p:scale>
          <a:sx n="84" d="100"/>
          <a:sy n="84" d="100"/>
        </p:scale>
        <p:origin x="11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3/9/19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" TargetMode="External"/><Relationship Id="rId2" Type="http://schemas.openxmlformats.org/officeDocument/2006/relationships/hyperlink" Target="https://www.freecodecamp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vEROU2XtPR8" TargetMode="External"/><Relationship Id="rId4" Type="http://schemas.openxmlformats.org/officeDocument/2006/relationships/hyperlink" Target="https://javascript.info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marwanalani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sbin.com/?js,consol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6C93-B454-A741-9441-92EEF004A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in the Browser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28FF0-8A72-5E48-9CBB-C9007ABDA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6563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crash course to get you up an running!</a:t>
            </a:r>
          </a:p>
          <a:p>
            <a:r>
              <a:rPr lang="en-US" dirty="0"/>
              <a:t>Marwan Alani - 2019</a:t>
            </a:r>
          </a:p>
        </p:txBody>
      </p:sp>
    </p:spTree>
    <p:extLst>
      <p:ext uri="{BB962C8B-B14F-4D97-AF65-F5344CB8AC3E}">
        <p14:creationId xmlns:p14="http://schemas.microsoft.com/office/powerpoint/2010/main" val="3759004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B866-8E2D-0E49-94E7-DE4F2AFD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the DOM with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4CB6-2C82-6F4C-A369-DC19E8250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Alerts &amp; Prompts</a:t>
            </a:r>
          </a:p>
          <a:p>
            <a:r>
              <a:rPr lang="en-US" dirty="0"/>
              <a:t>Assigning a node to a variable</a:t>
            </a:r>
          </a:p>
          <a:p>
            <a:r>
              <a:rPr lang="en-US" dirty="0"/>
              <a:t>Getting a node’s value</a:t>
            </a:r>
          </a:p>
          <a:p>
            <a:r>
              <a:rPr lang="en-US" dirty="0"/>
              <a:t>Setting a node’s content</a:t>
            </a:r>
          </a:p>
        </p:txBody>
      </p:sp>
    </p:spTree>
    <p:extLst>
      <p:ext uri="{BB962C8B-B14F-4D97-AF65-F5344CB8AC3E}">
        <p14:creationId xmlns:p14="http://schemas.microsoft.com/office/powerpoint/2010/main" val="657885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4809-2DDA-BA43-8E03-63E1F68C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</a:t>
            </a:r>
            <a:r>
              <a:rPr lang="en-US" sz="1200" dirty="0"/>
              <a:t>(if we have time 😁)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98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D53-FFB6-4A47-9BDE-167A1B062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D68A9-10A6-9045-B639-9F4902FA4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Free Code Camp </a:t>
            </a:r>
            <a:r>
              <a:rPr lang="en-US" dirty="0">
                <a:hlinkClick r:id="rId2"/>
              </a:rPr>
              <a:t>https://www.freecodecamp.org/</a:t>
            </a:r>
            <a:endParaRPr lang="en-US" dirty="0"/>
          </a:p>
          <a:p>
            <a:r>
              <a:rPr lang="en-US" dirty="0"/>
              <a:t>Tutorial’s Point </a:t>
            </a:r>
            <a:r>
              <a:rPr lang="en-US" dirty="0">
                <a:hlinkClick r:id="rId3"/>
              </a:rPr>
              <a:t>https://www.w3schools.com/js/</a:t>
            </a:r>
            <a:endParaRPr lang="en-US" dirty="0"/>
          </a:p>
          <a:p>
            <a:r>
              <a:rPr lang="en-US" dirty="0"/>
              <a:t>The Modern JS Tutorial </a:t>
            </a:r>
            <a:r>
              <a:rPr lang="en-US" dirty="0">
                <a:hlinkClick r:id="rId4"/>
              </a:rPr>
              <a:t>https://javascript.info/</a:t>
            </a:r>
            <a:endParaRPr lang="en-US" dirty="0"/>
          </a:p>
          <a:p>
            <a:r>
              <a:rPr lang="en-US" dirty="0"/>
              <a:t>JS for Absolute Beginners </a:t>
            </a:r>
            <a:r>
              <a:rPr lang="en-US" dirty="0">
                <a:hlinkClick r:id="rId5"/>
              </a:rPr>
              <a:t>https://www.youtube.com/watch?v=vEROU2XtPR8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24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DB51-97B8-1045-A2A9-C418429F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 Awesome!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E9D14-820A-D641-A5FC-518C6D146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Thank you for not falling asleep! Feel free to reach out to me if you have any questions or you need any help/guidance with your journey to become a kick-ass developer!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Email: marwan@alani.ca </a:t>
            </a:r>
          </a:p>
          <a:p>
            <a:r>
              <a:rPr lang="en-US" dirty="0"/>
              <a:t>LinkedIn: </a:t>
            </a:r>
            <a:r>
              <a:rPr lang="en-US" dirty="0">
                <a:hlinkClick r:id="rId2"/>
              </a:rPr>
              <a:t>https://www.linkedin.com/in/marwanalani/</a:t>
            </a:r>
            <a:endParaRPr lang="en-US" dirty="0"/>
          </a:p>
          <a:p>
            <a:r>
              <a:rPr lang="en-US" dirty="0"/>
              <a:t>Twitter: @</a:t>
            </a:r>
            <a:r>
              <a:rPr lang="en-US"/>
              <a:t>marwanalany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43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0A67D-0686-D84C-B341-D0C2AF1B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B9B7-45C9-9443-89F1-DB83BFD08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who never coded before</a:t>
            </a:r>
          </a:p>
          <a:p>
            <a:r>
              <a:rPr lang="en-US" dirty="0"/>
              <a:t>First time hackers</a:t>
            </a:r>
          </a:p>
          <a:p>
            <a:r>
              <a:rPr lang="en-US" dirty="0"/>
              <a:t>People looking to reinforce their understanding of JS basics</a:t>
            </a:r>
          </a:p>
          <a:p>
            <a:r>
              <a:rPr lang="en-US" dirty="0"/>
              <a:t>Brain surgeons looking for a career change</a:t>
            </a:r>
          </a:p>
          <a:p>
            <a:r>
              <a:rPr lang="en-US" dirty="0"/>
              <a:t>Young, curious minds</a:t>
            </a:r>
          </a:p>
        </p:txBody>
      </p:sp>
    </p:spTree>
    <p:extLst>
      <p:ext uri="{BB962C8B-B14F-4D97-AF65-F5344CB8AC3E}">
        <p14:creationId xmlns:p14="http://schemas.microsoft.com/office/powerpoint/2010/main" val="2824451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8BE3-B99E-F34E-A246-6A3E0992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I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A3BED-67F0-C846-95DD-86CECE363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  <a:p>
            <a:r>
              <a:rPr lang="en-US" dirty="0"/>
              <a:t>Browser and networking concepts</a:t>
            </a:r>
          </a:p>
          <a:p>
            <a:r>
              <a:rPr lang="en-US" dirty="0" err="1"/>
              <a:t>React.js</a:t>
            </a:r>
            <a:endParaRPr lang="en-US" dirty="0"/>
          </a:p>
          <a:p>
            <a:r>
              <a:rPr lang="en-US" dirty="0"/>
              <a:t>Node.js</a:t>
            </a:r>
          </a:p>
          <a:p>
            <a:r>
              <a:rPr lang="en-US" dirty="0"/>
              <a:t>Machine Learning with JS</a:t>
            </a:r>
          </a:p>
          <a:p>
            <a:r>
              <a:rPr lang="en-US" dirty="0"/>
              <a:t>Building a Blockchain on an AI-powered micro-service cloud</a:t>
            </a:r>
          </a:p>
        </p:txBody>
      </p:sp>
    </p:spTree>
    <p:extLst>
      <p:ext uri="{BB962C8B-B14F-4D97-AF65-F5344CB8AC3E}">
        <p14:creationId xmlns:p14="http://schemas.microsoft.com/office/powerpoint/2010/main" val="72244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61BAE-54D3-124A-A10D-156087F3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what you’ll actually learn…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EA727-A84B-904F-B216-4A256F236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 of JavaScript</a:t>
            </a:r>
          </a:p>
          <a:p>
            <a:r>
              <a:rPr lang="en-US" dirty="0"/>
              <a:t>Manipulating a webpage</a:t>
            </a:r>
          </a:p>
        </p:txBody>
      </p:sp>
    </p:spTree>
    <p:extLst>
      <p:ext uri="{BB962C8B-B14F-4D97-AF65-F5344CB8AC3E}">
        <p14:creationId xmlns:p14="http://schemas.microsoft.com/office/powerpoint/2010/main" val="214456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3CAB6-E27A-6E43-809F-A14F9C45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JavaScript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0DFC1-ED94-184E-A3A1-0B8F696BF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</a:p>
          <a:p>
            <a:r>
              <a:rPr lang="en-US" dirty="0"/>
              <a:t>What can I do with it?</a:t>
            </a:r>
          </a:p>
          <a:p>
            <a:r>
              <a:rPr lang="en-US" dirty="0"/>
              <a:t>What is it good for?</a:t>
            </a:r>
          </a:p>
        </p:txBody>
      </p:sp>
    </p:spTree>
    <p:extLst>
      <p:ext uri="{BB962C8B-B14F-4D97-AF65-F5344CB8AC3E}">
        <p14:creationId xmlns:p14="http://schemas.microsoft.com/office/powerpoint/2010/main" val="343259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5FD8-5B2C-F04E-BA8D-F5216BAE4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Write Some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DD178-E13C-A74E-9616-FCE5DF437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66986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Point your browsers to: </a:t>
            </a:r>
            <a:r>
              <a:rPr lang="en-US" sz="2400" b="1" dirty="0">
                <a:latin typeface="Andale Mono" panose="020B0509000000000004" pitchFamily="49" charset="0"/>
                <a:hlinkClick r:id="rId2"/>
              </a:rPr>
              <a:t>https://jsbin.com/?js,console</a:t>
            </a:r>
            <a:endParaRPr lang="en-US" sz="2400" b="1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sz="2400" b="1" dirty="0"/>
          </a:p>
          <a:p>
            <a:r>
              <a:rPr lang="en-US" dirty="0"/>
              <a:t>Hello World 👋</a:t>
            </a:r>
          </a:p>
          <a:p>
            <a:r>
              <a:rPr lang="en-US" dirty="0"/>
              <a:t>Variables &amp; Arrays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Conditionals</a:t>
            </a:r>
          </a:p>
          <a:p>
            <a:r>
              <a:rPr lang="en-US" dirty="0"/>
              <a:t>Functions &amp; Objects</a:t>
            </a:r>
          </a:p>
          <a:p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626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2822C-DE12-BD4C-9AC2-05DB24D1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JS in the browser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DEA70-B93F-6D42-B720-A565A4AF1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components of a website</a:t>
            </a:r>
          </a:p>
          <a:p>
            <a:r>
              <a:rPr lang="en-US" dirty="0"/>
              <a:t>The DOM</a:t>
            </a:r>
          </a:p>
          <a:p>
            <a:r>
              <a:rPr lang="en-US" dirty="0"/>
              <a:t>Manipulating the DOM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475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09A3-6506-8642-8AE8-E15B1EC95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3A108-06C3-CF43-834A-C1E1117C7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806825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CF0A-5D95-C848-BBFE-49F0AD525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browser’s interpretation: The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7D2BC-E400-7741-AF1D-39EBE7714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DOM?</a:t>
            </a:r>
          </a:p>
          <a:p>
            <a:r>
              <a:rPr lang="en-US" dirty="0"/>
              <a:t>The tree of everything!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52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170</TotalTime>
  <Words>331</Words>
  <Application>Microsoft Macintosh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Andale Mono</vt:lpstr>
      <vt:lpstr>Century Gothic</vt:lpstr>
      <vt:lpstr>Wingdings 2</vt:lpstr>
      <vt:lpstr>Quotable</vt:lpstr>
      <vt:lpstr>JavaScript in the Browser 101</vt:lpstr>
      <vt:lpstr>Who is this for?</vt:lpstr>
      <vt:lpstr>What will I learn?</vt:lpstr>
      <vt:lpstr>Ok, what you’ll actually learn…</vt:lpstr>
      <vt:lpstr>Part 1: JavaScript Basics</vt:lpstr>
      <vt:lpstr>Let’s Write Some CODE!</vt:lpstr>
      <vt:lpstr>Part 2: JS in the browser </vt:lpstr>
      <vt:lpstr>Components of a Webpage</vt:lpstr>
      <vt:lpstr>The browser’s interpretation: The DOM</vt:lpstr>
      <vt:lpstr>Manipulating the DOM with JS</vt:lpstr>
      <vt:lpstr>Questions? (if we have time 😁)</vt:lpstr>
      <vt:lpstr>Next Steps</vt:lpstr>
      <vt:lpstr>Stay Awesome!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in the Browser 101</dc:title>
  <dc:creator>Marwan Alani</dc:creator>
  <cp:lastModifiedBy>Marwan Alani</cp:lastModifiedBy>
  <cp:revision>10</cp:revision>
  <dcterms:created xsi:type="dcterms:W3CDTF">2019-03-09T01:36:58Z</dcterms:created>
  <dcterms:modified xsi:type="dcterms:W3CDTF">2019-03-09T21:28:50Z</dcterms:modified>
</cp:coreProperties>
</file>