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295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1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2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49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08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04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1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1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30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5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78CB-7B6D-4435-9F50-A14FAB9F5BCA}" type="datetimeFigureOut">
              <a:rPr lang="es-ES" smtClean="0"/>
              <a:t>09/03/2017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F0AE-9E2A-4623-BDCC-05555C0DD27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3213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0764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24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6265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395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7103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97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7942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228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8781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157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9620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003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0459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084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1298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652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2137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209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2976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465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3815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6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1602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918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4654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457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5492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833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6331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793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7170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77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8009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870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8848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494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9687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57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0526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192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1365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84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2204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6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2441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291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3043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7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3280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5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4119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8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4958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8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5797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6636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7475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4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8314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4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4052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9153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9991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1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0830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1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669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2508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5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3347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2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4186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3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5025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31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5864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6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6703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6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4891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09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7542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8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8380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4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9219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32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0058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25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0897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41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1736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40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575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50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3414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00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4253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613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5092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5730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5931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75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769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05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7608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8447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9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9286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76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012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15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0964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64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1803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03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2642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77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3481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9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6569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53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320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21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5158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17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5997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56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836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64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7675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85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8514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3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9353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37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0192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72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1031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61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1870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3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7408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9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2709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73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3547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50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386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79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5225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65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6064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05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6903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28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7742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4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8581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86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9420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84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0259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0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8247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2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1098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387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1936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35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2775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28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3614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79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4453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41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5292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83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6131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6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6970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81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7809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01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8648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4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9086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874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99487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876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0325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04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1164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206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2003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842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2842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736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681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404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4520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823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5359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059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6198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06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7037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9925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11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78760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213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87149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01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95538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3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3927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674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12316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449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070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028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909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152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37483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89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45872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39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54261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2455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ALARCON GRANERO</dc:creator>
  <cp:lastModifiedBy>Manuel ALARCON GRANERO</cp:lastModifiedBy>
  <cp:revision>2</cp:revision>
  <dcterms:created xsi:type="dcterms:W3CDTF">2017-03-09T15:51:51Z</dcterms:created>
  <dcterms:modified xsi:type="dcterms:W3CDTF">2017-03-09T15:52:59Z</dcterms:modified>
</cp:coreProperties>
</file>