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BBAD-BDD8-4B31-862A-FDBB91DF36A7}" type="datetimeFigureOut">
              <a:rPr lang="es-ES" smtClean="0"/>
              <a:t>06/04/2016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9F2-413F-4497-8E16-081C6D28F2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89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BBAD-BDD8-4B31-862A-FDBB91DF36A7}" type="datetimeFigureOut">
              <a:rPr lang="es-ES" smtClean="0"/>
              <a:t>06/04/2016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9F2-413F-4497-8E16-081C6D28F2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03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BBAD-BDD8-4B31-862A-FDBB91DF36A7}" type="datetimeFigureOut">
              <a:rPr lang="es-ES" smtClean="0"/>
              <a:t>06/04/2016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9F2-413F-4497-8E16-081C6D28F2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48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BBAD-BDD8-4B31-862A-FDBB91DF36A7}" type="datetimeFigureOut">
              <a:rPr lang="es-ES" smtClean="0"/>
              <a:t>06/04/2016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9F2-413F-4497-8E16-081C6D28F2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84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BBAD-BDD8-4B31-862A-FDBB91DF36A7}" type="datetimeFigureOut">
              <a:rPr lang="es-ES" smtClean="0"/>
              <a:t>06/04/2016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9F2-413F-4497-8E16-081C6D28F2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60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BBAD-BDD8-4B31-862A-FDBB91DF36A7}" type="datetimeFigureOut">
              <a:rPr lang="es-ES" smtClean="0"/>
              <a:t>06/04/2016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9F2-413F-4497-8E16-081C6D28F2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7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BBAD-BDD8-4B31-862A-FDBB91DF36A7}" type="datetimeFigureOut">
              <a:rPr lang="es-ES" smtClean="0"/>
              <a:t>06/04/2016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9F2-413F-4497-8E16-081C6D28F2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82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BBAD-BDD8-4B31-862A-FDBB91DF36A7}" type="datetimeFigureOut">
              <a:rPr lang="es-ES" smtClean="0"/>
              <a:t>06/04/2016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9F2-413F-4497-8E16-081C6D28F2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BBAD-BDD8-4B31-862A-FDBB91DF36A7}" type="datetimeFigureOut">
              <a:rPr lang="es-ES" smtClean="0"/>
              <a:t>06/04/2016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9F2-413F-4497-8E16-081C6D28F2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55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BBAD-BDD8-4B31-862A-FDBB91DF36A7}" type="datetimeFigureOut">
              <a:rPr lang="es-ES" smtClean="0"/>
              <a:t>06/04/2016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9F2-413F-4497-8E16-081C6D28F2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46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BBAD-BDD8-4B31-862A-FDBB91DF36A7}" type="datetimeFigureOut">
              <a:rPr lang="es-ES" smtClean="0"/>
              <a:t>06/04/2016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9F2-413F-4497-8E16-081C6D28F2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BBAD-BDD8-4B31-862A-FDBB91DF36A7}" type="datetimeFigureOut">
              <a:rPr lang="es-ES" smtClean="0"/>
              <a:t>06/04/2016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49F2-413F-4497-8E16-081C6D28F2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55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80000" y="1800000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01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584000" y="1944000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10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116000" y="1800000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28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152000" y="1800000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0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24000" y="1800000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03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368000" y="1800000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9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440000" y="1800000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00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476000" y="1800000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23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512000" y="1800000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44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512000" y="1872000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336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Alarcón Granero</dc:creator>
  <cp:lastModifiedBy>Manuel Alarcón Granero</cp:lastModifiedBy>
  <cp:revision>2</cp:revision>
  <dcterms:created xsi:type="dcterms:W3CDTF">2016-04-05T23:21:20Z</dcterms:created>
  <dcterms:modified xsi:type="dcterms:W3CDTF">2016-04-05T23:29:35Z</dcterms:modified>
</cp:coreProperties>
</file>