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64" r:id="rId3"/>
    <p:sldMasterId id="2147483670" r:id="rId4"/>
    <p:sldMasterId id="2147483672" r:id="rId5"/>
  </p:sldMasterIdLst>
  <p:sldIdLst>
    <p:sldId id="256" r:id="rId6"/>
    <p:sldId id="257" r:id="rId7"/>
    <p:sldId id="259" r:id="rId8"/>
    <p:sldId id="260" r:id="rId9"/>
    <p:sldId id="261" r:id="rId10"/>
    <p:sldId id="262" r:id="rId11"/>
    <p:sldId id="268" r:id="rId12"/>
    <p:sldId id="263" r:id="rId13"/>
    <p:sldId id="265" r:id="rId14"/>
    <p:sldId id="269" r:id="rId15"/>
    <p:sldId id="264" r:id="rId16"/>
    <p:sldId id="266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8929B-80AB-41B1-A43D-57422299C82D}" v="480" dt="2025-04-20T14:33:08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" userId="1c9667151ed27153" providerId="Windows Live" clId="Web-{48A8929B-80AB-41B1-A43D-57422299C82D}"/>
    <pc:docChg chg="addSld delSld modSld sldOrd delMainMaster">
      <pc:chgData name="Muhammad Ali" userId="1c9667151ed27153" providerId="Windows Live" clId="Web-{48A8929B-80AB-41B1-A43D-57422299C82D}" dt="2025-04-20T14:33:08.185" v="455" actId="20577"/>
      <pc:docMkLst>
        <pc:docMk/>
      </pc:docMkLst>
      <pc:sldChg chg="modSp">
        <pc:chgData name="Muhammad Ali" userId="1c9667151ed27153" providerId="Windows Live" clId="Web-{48A8929B-80AB-41B1-A43D-57422299C82D}" dt="2025-04-20T14:32:45.652" v="452" actId="14100"/>
        <pc:sldMkLst>
          <pc:docMk/>
          <pc:sldMk cId="0" sldId="256"/>
        </pc:sldMkLst>
        <pc:spChg chg="mod">
          <ac:chgData name="Muhammad Ali" userId="1c9667151ed27153" providerId="Windows Live" clId="Web-{48A8929B-80AB-41B1-A43D-57422299C82D}" dt="2025-04-20T14:07:00.285" v="127" actId="20577"/>
          <ac:spMkLst>
            <pc:docMk/>
            <pc:sldMk cId="0" sldId="256"/>
            <ac:spMk id="69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06:02.937" v="86" actId="107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32:45.652" v="452" actId="14100"/>
          <ac:spMkLst>
            <pc:docMk/>
            <pc:sldMk cId="0" sldId="256"/>
            <ac:spMk id="72" creationId="{00000000-0000-0000-0000-000000000000}"/>
          </ac:spMkLst>
        </pc:spChg>
        <pc:cxnChg chg="mod">
          <ac:chgData name="Muhammad Ali" userId="1c9667151ed27153" providerId="Windows Live" clId="Web-{48A8929B-80AB-41B1-A43D-57422299C82D}" dt="2025-04-20T14:06:02.953" v="87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Muhammad Ali" userId="1c9667151ed27153" providerId="Windows Live" clId="Web-{48A8929B-80AB-41B1-A43D-57422299C82D}" dt="2025-04-20T14:32:42.230" v="451" actId="1076"/>
          <ac:cxnSpMkLst>
            <pc:docMk/>
            <pc:sldMk cId="0" sldId="256"/>
            <ac:cxnSpMk id="73" creationId="{00000000-0000-0000-0000-000000000000}"/>
          </ac:cxnSpMkLst>
        </pc:cxnChg>
      </pc:sldChg>
      <pc:sldChg chg="modSp">
        <pc:chgData name="Muhammad Ali" userId="1c9667151ed27153" providerId="Windows Live" clId="Web-{48A8929B-80AB-41B1-A43D-57422299C82D}" dt="2025-04-20T14:08:56.747" v="134" actId="20577"/>
        <pc:sldMkLst>
          <pc:docMk/>
          <pc:sldMk cId="0" sldId="257"/>
        </pc:sldMkLst>
        <pc:spChg chg="mod">
          <ac:chgData name="Muhammad Ali" userId="1c9667151ed27153" providerId="Windows Live" clId="Web-{48A8929B-80AB-41B1-A43D-57422299C82D}" dt="2025-04-20T14:08:56.747" v="134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del">
        <pc:chgData name="Muhammad Ali" userId="1c9667151ed27153" providerId="Windows Live" clId="Web-{48A8929B-80AB-41B1-A43D-57422299C82D}" dt="2025-04-20T14:16:37.952" v="261"/>
        <pc:sldMkLst>
          <pc:docMk/>
          <pc:sldMk cId="0" sldId="258"/>
        </pc:sldMkLst>
        <pc:spChg chg="mod">
          <ac:chgData name="Muhammad Ali" userId="1c9667151ed27153" providerId="Windows Live" clId="Web-{48A8929B-80AB-41B1-A43D-57422299C82D}" dt="2025-04-20T14:09:19.749" v="154" actId="20577"/>
          <ac:spMkLst>
            <pc:docMk/>
            <pc:sldMk cId="0" sldId="258"/>
            <ac:spMk id="78" creationId="{00000000-0000-0000-0000-000000000000}"/>
          </ac:spMkLst>
        </pc:spChg>
      </pc:sldChg>
      <pc:sldChg chg="addSp delSp modSp">
        <pc:chgData name="Muhammad Ali" userId="1c9667151ed27153" providerId="Windows Live" clId="Web-{48A8929B-80AB-41B1-A43D-57422299C82D}" dt="2025-04-20T14:16:16.372" v="260" actId="20577"/>
        <pc:sldMkLst>
          <pc:docMk/>
          <pc:sldMk cId="0" sldId="259"/>
        </pc:sldMkLst>
        <pc:spChg chg="add del mod">
          <ac:chgData name="Muhammad Ali" userId="1c9667151ed27153" providerId="Windows Live" clId="Web-{48A8929B-80AB-41B1-A43D-57422299C82D}" dt="2025-04-20T14:12:02.292" v="189"/>
          <ac:spMkLst>
            <pc:docMk/>
            <pc:sldMk cId="0" sldId="259"/>
            <ac:spMk id="3" creationId="{810A458B-DAAD-DD0D-8918-76088B19B784}"/>
          </ac:spMkLst>
        </pc:spChg>
        <pc:spChg chg="add mod">
          <ac:chgData name="Muhammad Ali" userId="1c9667151ed27153" providerId="Windows Live" clId="Web-{48A8929B-80AB-41B1-A43D-57422299C82D}" dt="2025-04-20T14:15:02.461" v="226" actId="14100"/>
          <ac:spMkLst>
            <pc:docMk/>
            <pc:sldMk cId="0" sldId="259"/>
            <ac:spMk id="5" creationId="{3E80FE91-338E-618A-B43C-8E35B847C485}"/>
          </ac:spMkLst>
        </pc:spChg>
        <pc:spChg chg="mod">
          <ac:chgData name="Muhammad Ali" userId="1c9667151ed27153" providerId="Windows Live" clId="Web-{48A8929B-80AB-41B1-A43D-57422299C82D}" dt="2025-04-20T14:16:16.372" v="260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15:05.570" v="227" actId="14100"/>
          <ac:spMkLst>
            <pc:docMk/>
            <pc:sldMk cId="0" sldId="259"/>
            <ac:spMk id="83" creationId="{00000000-0000-0000-0000-000000000000}"/>
          </ac:spMkLst>
        </pc:spChg>
        <pc:picChg chg="add mod">
          <ac:chgData name="Muhammad Ali" userId="1c9667151ed27153" providerId="Windows Live" clId="Web-{48A8929B-80AB-41B1-A43D-57422299C82D}" dt="2025-04-20T14:14:51.585" v="225"/>
          <ac:picMkLst>
            <pc:docMk/>
            <pc:sldMk cId="0" sldId="259"/>
            <ac:picMk id="2" creationId="{1977637A-CAE9-F87F-5D2D-A901BECA6790}"/>
          </ac:picMkLst>
        </pc:picChg>
      </pc:sldChg>
      <pc:sldChg chg="modSp">
        <pc:chgData name="Muhammad Ali" userId="1c9667151ed27153" providerId="Windows Live" clId="Web-{48A8929B-80AB-41B1-A43D-57422299C82D}" dt="2025-04-20T14:17:51.285" v="282" actId="14100"/>
        <pc:sldMkLst>
          <pc:docMk/>
          <pc:sldMk cId="0" sldId="260"/>
        </pc:sldMkLst>
        <pc:spChg chg="mod">
          <ac:chgData name="Muhammad Ali" userId="1c9667151ed27153" providerId="Windows Live" clId="Web-{48A8929B-80AB-41B1-A43D-57422299C82D}" dt="2025-04-20T14:17:29.550" v="274" actId="20577"/>
          <ac:spMkLst>
            <pc:docMk/>
            <pc:sldMk cId="0" sldId="260"/>
            <ac:spMk id="84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17:51.285" v="282" actId="14100"/>
          <ac:spMkLst>
            <pc:docMk/>
            <pc:sldMk cId="0" sldId="260"/>
            <ac:spMk id="85" creationId="{00000000-0000-0000-0000-000000000000}"/>
          </ac:spMkLst>
        </pc:spChg>
      </pc:sldChg>
      <pc:sldChg chg="modSp">
        <pc:chgData name="Muhammad Ali" userId="1c9667151ed27153" providerId="Windows Live" clId="Web-{48A8929B-80AB-41B1-A43D-57422299C82D}" dt="2025-04-20T14:18:26.882" v="290" actId="20577"/>
        <pc:sldMkLst>
          <pc:docMk/>
          <pc:sldMk cId="0" sldId="261"/>
        </pc:sldMkLst>
        <pc:spChg chg="mod">
          <ac:chgData name="Muhammad Ali" userId="1c9667151ed27153" providerId="Windows Live" clId="Web-{48A8929B-80AB-41B1-A43D-57422299C82D}" dt="2025-04-20T14:18:03.786" v="283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18:26.882" v="290" actId="20577"/>
          <ac:spMkLst>
            <pc:docMk/>
            <pc:sldMk cId="0" sldId="261"/>
            <ac:spMk id="88" creationId="{00000000-0000-0000-0000-000000000000}"/>
          </ac:spMkLst>
        </pc:spChg>
      </pc:sldChg>
      <pc:sldChg chg="modSp">
        <pc:chgData name="Muhammad Ali" userId="1c9667151ed27153" providerId="Windows Live" clId="Web-{48A8929B-80AB-41B1-A43D-57422299C82D}" dt="2025-04-20T14:33:08.185" v="455" actId="20577"/>
        <pc:sldMkLst>
          <pc:docMk/>
          <pc:sldMk cId="0" sldId="262"/>
        </pc:sldMkLst>
        <pc:spChg chg="mod">
          <ac:chgData name="Muhammad Ali" userId="1c9667151ed27153" providerId="Windows Live" clId="Web-{48A8929B-80AB-41B1-A43D-57422299C82D}" dt="2025-04-20T14:33:08.185" v="455" actId="20577"/>
          <ac:spMkLst>
            <pc:docMk/>
            <pc:sldMk cId="0" sldId="262"/>
            <ac:spMk id="91" creationId="{00000000-0000-0000-0000-000000000000}"/>
          </ac:spMkLst>
        </pc:spChg>
      </pc:sldChg>
      <pc:sldChg chg="modSp">
        <pc:chgData name="Muhammad Ali" userId="1c9667151ed27153" providerId="Windows Live" clId="Web-{48A8929B-80AB-41B1-A43D-57422299C82D}" dt="2025-04-20T14:20:56.486" v="305"/>
        <pc:sldMkLst>
          <pc:docMk/>
          <pc:sldMk cId="0" sldId="263"/>
        </pc:sldMkLst>
        <pc:spChg chg="mod">
          <ac:chgData name="Muhammad Ali" userId="1c9667151ed27153" providerId="Windows Live" clId="Web-{48A8929B-80AB-41B1-A43D-57422299C82D}" dt="2025-04-20T14:20:45.939" v="301" actId="20577"/>
          <ac:spMkLst>
            <pc:docMk/>
            <pc:sldMk cId="0" sldId="263"/>
            <ac:spMk id="95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20:56.486" v="305"/>
          <ac:spMkLst>
            <pc:docMk/>
            <pc:sldMk cId="0" sldId="263"/>
            <ac:spMk id="96" creationId="{00000000-0000-0000-0000-000000000000}"/>
          </ac:spMkLst>
        </pc:spChg>
      </pc:sldChg>
      <pc:sldChg chg="modSp ord">
        <pc:chgData name="Muhammad Ali" userId="1c9667151ed27153" providerId="Windows Live" clId="Web-{48A8929B-80AB-41B1-A43D-57422299C82D}" dt="2025-04-20T14:29:37.884" v="369"/>
        <pc:sldMkLst>
          <pc:docMk/>
          <pc:sldMk cId="0" sldId="264"/>
        </pc:sldMkLst>
        <pc:spChg chg="mod">
          <ac:chgData name="Muhammad Ali" userId="1c9667151ed27153" providerId="Windows Live" clId="Web-{48A8929B-80AB-41B1-A43D-57422299C82D}" dt="2025-04-20T14:23:21.528" v="307" actId="20577"/>
          <ac:spMkLst>
            <pc:docMk/>
            <pc:sldMk cId="0" sldId="264"/>
            <ac:spMk id="98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23:37.826" v="314"/>
          <ac:spMkLst>
            <pc:docMk/>
            <pc:sldMk cId="0" sldId="264"/>
            <ac:spMk id="99" creationId="{00000000-0000-0000-0000-000000000000}"/>
          </ac:spMkLst>
        </pc:spChg>
      </pc:sldChg>
      <pc:sldChg chg="addSp modSp ord">
        <pc:chgData name="Muhammad Ali" userId="1c9667151ed27153" providerId="Windows Live" clId="Web-{48A8929B-80AB-41B1-A43D-57422299C82D}" dt="2025-04-20T14:29:31.462" v="368"/>
        <pc:sldMkLst>
          <pc:docMk/>
          <pc:sldMk cId="0" sldId="265"/>
        </pc:sldMkLst>
        <pc:spChg chg="add mod">
          <ac:chgData name="Muhammad Ali" userId="1c9667151ed27153" providerId="Windows Live" clId="Web-{48A8929B-80AB-41B1-A43D-57422299C82D}" dt="2025-04-20T14:26:50.638" v="353" actId="1076"/>
          <ac:spMkLst>
            <pc:docMk/>
            <pc:sldMk cId="0" sldId="265"/>
            <ac:spMk id="3" creationId="{51E59C24-8EE2-9C67-4BFB-71E5A8BE572D}"/>
          </ac:spMkLst>
        </pc:spChg>
        <pc:spChg chg="add mod">
          <ac:chgData name="Muhammad Ali" userId="1c9667151ed27153" providerId="Windows Live" clId="Web-{48A8929B-80AB-41B1-A43D-57422299C82D}" dt="2025-04-20T14:26:50.653" v="354" actId="1076"/>
          <ac:spMkLst>
            <pc:docMk/>
            <pc:sldMk cId="0" sldId="265"/>
            <ac:spMk id="5" creationId="{7E9607F2-85AF-6B98-B538-B1C45802D177}"/>
          </ac:spMkLst>
        </pc:spChg>
        <pc:spChg chg="mod">
          <ac:chgData name="Muhammad Ali" userId="1c9667151ed27153" providerId="Windows Live" clId="Web-{48A8929B-80AB-41B1-A43D-57422299C82D}" dt="2025-04-20T14:27:36.906" v="367" actId="20577"/>
          <ac:spMkLst>
            <pc:docMk/>
            <pc:sldMk cId="0" sldId="265"/>
            <ac:spMk id="100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27:27.406" v="362" actId="1076"/>
          <ac:spMkLst>
            <pc:docMk/>
            <pc:sldMk cId="0" sldId="265"/>
            <ac:spMk id="101" creationId="{00000000-0000-0000-0000-000000000000}"/>
          </ac:spMkLst>
        </pc:spChg>
      </pc:sldChg>
      <pc:sldChg chg="modSp ord">
        <pc:chgData name="Muhammad Ali" userId="1c9667151ed27153" providerId="Windows Live" clId="Web-{48A8929B-80AB-41B1-A43D-57422299C82D}" dt="2025-04-20T14:31:19.880" v="404" actId="20577"/>
        <pc:sldMkLst>
          <pc:docMk/>
          <pc:sldMk cId="0" sldId="266"/>
        </pc:sldMkLst>
        <pc:spChg chg="mod">
          <ac:chgData name="Muhammad Ali" userId="1c9667151ed27153" providerId="Windows Live" clId="Web-{48A8929B-80AB-41B1-A43D-57422299C82D}" dt="2025-04-20T14:31:19.880" v="404" actId="20577"/>
          <ac:spMkLst>
            <pc:docMk/>
            <pc:sldMk cId="0" sldId="266"/>
            <ac:spMk id="102" creationId="{00000000-0000-0000-0000-000000000000}"/>
          </ac:spMkLst>
        </pc:spChg>
        <pc:spChg chg="mod">
          <ac:chgData name="Muhammad Ali" userId="1c9667151ed27153" providerId="Windows Live" clId="Web-{48A8929B-80AB-41B1-A43D-57422299C82D}" dt="2025-04-20T14:31:06.098" v="386" actId="20577"/>
          <ac:spMkLst>
            <pc:docMk/>
            <pc:sldMk cId="0" sldId="266"/>
            <ac:spMk id="103" creationId="{00000000-0000-0000-0000-000000000000}"/>
          </ac:spMkLst>
        </pc:spChg>
      </pc:sldChg>
      <pc:sldChg chg="delSp del">
        <pc:chgData name="Muhammad Ali" userId="1c9667151ed27153" providerId="Windows Live" clId="Web-{48A8929B-80AB-41B1-A43D-57422299C82D}" dt="2025-04-20T14:31:40.835" v="413"/>
        <pc:sldMkLst>
          <pc:docMk/>
          <pc:sldMk cId="0" sldId="267"/>
        </pc:sldMkLst>
        <pc:spChg chg="del">
          <ac:chgData name="Muhammad Ali" userId="1c9667151ed27153" providerId="Windows Live" clId="Web-{48A8929B-80AB-41B1-A43D-57422299C82D}" dt="2025-04-20T14:31:29.631" v="411"/>
          <ac:spMkLst>
            <pc:docMk/>
            <pc:sldMk cId="0" sldId="267"/>
            <ac:spMk id="106" creationId="{00000000-0000-0000-0000-000000000000}"/>
          </ac:spMkLst>
        </pc:spChg>
        <pc:spChg chg="del">
          <ac:chgData name="Muhammad Ali" userId="1c9667151ed27153" providerId="Windows Live" clId="Web-{48A8929B-80AB-41B1-A43D-57422299C82D}" dt="2025-04-20T14:31:29.631" v="410"/>
          <ac:spMkLst>
            <pc:docMk/>
            <pc:sldMk cId="0" sldId="267"/>
            <ac:spMk id="107" creationId="{00000000-0000-0000-0000-000000000000}"/>
          </ac:spMkLst>
        </pc:spChg>
        <pc:spChg chg="del">
          <ac:chgData name="Muhammad Ali" userId="1c9667151ed27153" providerId="Windows Live" clId="Web-{48A8929B-80AB-41B1-A43D-57422299C82D}" dt="2025-04-20T14:31:29.631" v="409"/>
          <ac:spMkLst>
            <pc:docMk/>
            <pc:sldMk cId="0" sldId="267"/>
            <ac:spMk id="108" creationId="{00000000-0000-0000-0000-000000000000}"/>
          </ac:spMkLst>
        </pc:spChg>
        <pc:spChg chg="del">
          <ac:chgData name="Muhammad Ali" userId="1c9667151ed27153" providerId="Windows Live" clId="Web-{48A8929B-80AB-41B1-A43D-57422299C82D}" dt="2025-04-20T14:31:29.631" v="408"/>
          <ac:spMkLst>
            <pc:docMk/>
            <pc:sldMk cId="0" sldId="267"/>
            <ac:spMk id="109" creationId="{00000000-0000-0000-0000-000000000000}"/>
          </ac:spMkLst>
        </pc:spChg>
        <pc:grpChg chg="del">
          <ac:chgData name="Muhammad Ali" userId="1c9667151ed27153" providerId="Windows Live" clId="Web-{48A8929B-80AB-41B1-A43D-57422299C82D}" dt="2025-04-20T14:31:29.631" v="407"/>
          <ac:grpSpMkLst>
            <pc:docMk/>
            <pc:sldMk cId="0" sldId="267"/>
            <ac:grpSpMk id="111" creationId="{00000000-0000-0000-0000-000000000000}"/>
          </ac:grpSpMkLst>
        </pc:grpChg>
        <pc:grpChg chg="del">
          <ac:chgData name="Muhammad Ali" userId="1c9667151ed27153" providerId="Windows Live" clId="Web-{48A8929B-80AB-41B1-A43D-57422299C82D}" dt="2025-04-20T14:31:29.631" v="406"/>
          <ac:grpSpMkLst>
            <pc:docMk/>
            <pc:sldMk cId="0" sldId="267"/>
            <ac:grpSpMk id="114" creationId="{00000000-0000-0000-0000-000000000000}"/>
          </ac:grpSpMkLst>
        </pc:grpChg>
        <pc:grpChg chg="del">
          <ac:chgData name="Muhammad Ali" userId="1c9667151ed27153" providerId="Windows Live" clId="Web-{48A8929B-80AB-41B1-A43D-57422299C82D}" dt="2025-04-20T14:31:29.631" v="405"/>
          <ac:grpSpMkLst>
            <pc:docMk/>
            <pc:sldMk cId="0" sldId="267"/>
            <ac:grpSpMk id="119" creationId="{00000000-0000-0000-0000-000000000000}"/>
          </ac:grpSpMkLst>
        </pc:grpChg>
      </pc:sldChg>
      <pc:sldChg chg="modSp add replId">
        <pc:chgData name="Muhammad Ali" userId="1c9667151ed27153" providerId="Windows Live" clId="Web-{48A8929B-80AB-41B1-A43D-57422299C82D}" dt="2025-04-20T14:20:12.968" v="300" actId="20577"/>
        <pc:sldMkLst>
          <pc:docMk/>
          <pc:sldMk cId="3667909597" sldId="268"/>
        </pc:sldMkLst>
        <pc:spChg chg="mod">
          <ac:chgData name="Muhammad Ali" userId="1c9667151ed27153" providerId="Windows Live" clId="Web-{48A8929B-80AB-41B1-A43D-57422299C82D}" dt="2025-04-20T14:19:47.638" v="294" actId="14100"/>
          <ac:spMkLst>
            <pc:docMk/>
            <pc:sldMk cId="3667909597" sldId="268"/>
            <ac:spMk id="98" creationId="{AE8E536E-78A7-280C-56C0-BB3FD724BAEB}"/>
          </ac:spMkLst>
        </pc:spChg>
        <pc:spChg chg="mod">
          <ac:chgData name="Muhammad Ali" userId="1c9667151ed27153" providerId="Windows Live" clId="Web-{48A8929B-80AB-41B1-A43D-57422299C82D}" dt="2025-04-20T14:20:12.968" v="300" actId="20577"/>
          <ac:spMkLst>
            <pc:docMk/>
            <pc:sldMk cId="3667909597" sldId="268"/>
            <ac:spMk id="99" creationId="{49005F52-9C7A-5C4E-1437-36D20AB67DFF}"/>
          </ac:spMkLst>
        </pc:spChg>
      </pc:sldChg>
      <pc:sldChg chg="modSp add replId">
        <pc:chgData name="Muhammad Ali" userId="1c9667151ed27153" providerId="Windows Live" clId="Web-{48A8929B-80AB-41B1-A43D-57422299C82D}" dt="2025-04-20T14:30:21.668" v="382" actId="1076"/>
        <pc:sldMkLst>
          <pc:docMk/>
          <pc:sldMk cId="794775156" sldId="269"/>
        </pc:sldMkLst>
        <pc:spChg chg="mod">
          <ac:chgData name="Muhammad Ali" userId="1c9667151ed27153" providerId="Windows Live" clId="Web-{48A8929B-80AB-41B1-A43D-57422299C82D}" dt="2025-04-20T14:29:58.776" v="374" actId="20577"/>
          <ac:spMkLst>
            <pc:docMk/>
            <pc:sldMk cId="794775156" sldId="269"/>
            <ac:spMk id="102" creationId="{90F7D042-AD3E-98E1-CCC0-AE12E2393D86}"/>
          </ac:spMkLst>
        </pc:spChg>
        <pc:spChg chg="mod">
          <ac:chgData name="Muhammad Ali" userId="1c9667151ed27153" providerId="Windows Live" clId="Web-{48A8929B-80AB-41B1-A43D-57422299C82D}" dt="2025-04-20T14:30:21.668" v="382" actId="1076"/>
          <ac:spMkLst>
            <pc:docMk/>
            <pc:sldMk cId="794775156" sldId="269"/>
            <ac:spMk id="103" creationId="{A3A43E8C-A6F3-9CFA-881E-AB4B153809A6}"/>
          </ac:spMkLst>
        </pc:spChg>
      </pc:sldChg>
      <pc:sldChg chg="modSp add replId">
        <pc:chgData name="Muhammad Ali" userId="1c9667151ed27153" providerId="Windows Live" clId="Web-{48A8929B-80AB-41B1-A43D-57422299C82D}" dt="2025-04-20T14:32:09.243" v="431" actId="20577"/>
        <pc:sldMkLst>
          <pc:docMk/>
          <pc:sldMk cId="898669597" sldId="270"/>
        </pc:sldMkLst>
        <pc:spChg chg="mod">
          <ac:chgData name="Muhammad Ali" userId="1c9667151ed27153" providerId="Windows Live" clId="Web-{48A8929B-80AB-41B1-A43D-57422299C82D}" dt="2025-04-20T14:31:46.694" v="419" actId="20577"/>
          <ac:spMkLst>
            <pc:docMk/>
            <pc:sldMk cId="898669597" sldId="270"/>
            <ac:spMk id="98" creationId="{5A255F47-A98F-76F1-B097-6879684DE15F}"/>
          </ac:spMkLst>
        </pc:spChg>
        <pc:spChg chg="mod">
          <ac:chgData name="Muhammad Ali" userId="1c9667151ed27153" providerId="Windows Live" clId="Web-{48A8929B-80AB-41B1-A43D-57422299C82D}" dt="2025-04-20T14:32:09.243" v="431" actId="20577"/>
          <ac:spMkLst>
            <pc:docMk/>
            <pc:sldMk cId="898669597" sldId="270"/>
            <ac:spMk id="99" creationId="{7AF65181-293A-A02D-7877-CDD756F31703}"/>
          </ac:spMkLst>
        </pc:spChg>
      </pc:sld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50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52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54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56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58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60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66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68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74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76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78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80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82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84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86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88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90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92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94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Muhammad Ali" userId="1c9667151ed27153" providerId="Windows Live" clId="Web-{48A8929B-80AB-41B1-A43D-57422299C82D}" dt="2025-04-20T14:04:43.557" v="2"/>
        <pc:sldMasterMkLst>
          <pc:docMk/>
          <pc:sldMasterMk cId="0" sldId="2147483696"/>
        </pc:sldMasterMkLst>
        <pc:sldLayoutChg chg="del">
          <pc:chgData name="Muhammad Ali" userId="1c9667151ed27153" providerId="Windows Live" clId="Web-{48A8929B-80AB-41B1-A43D-57422299C82D}" dt="2025-04-20T14:04:43.557" v="2"/>
          <pc:sldLayoutMkLst>
            <pc:docMk/>
            <pc:sldMasterMk cId="0" sldId="2147483696"/>
            <pc:sldLayoutMk cId="0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99840" y="746280"/>
            <a:ext cx="4945320" cy="9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s://bit.ly/3A1uf1Q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2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1;p2"/>
          <p:cNvPicPr/>
          <p:nvPr/>
        </p:nvPicPr>
        <p:blipFill>
          <a:blip r:embed="rId3"/>
          <a:srcRect l="6446" t="15265" r="28409" b="40210"/>
          <a:stretch/>
        </p:blipFill>
        <p:spPr>
          <a:xfrm>
            <a:off x="4916880" y="2255040"/>
            <a:ext cx="4226760" cy="2888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50120" y="1584360"/>
            <a:ext cx="3773520" cy="30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3" name="Google Shape;80;p17"/>
          <p:cNvPicPr/>
          <p:nvPr/>
        </p:nvPicPr>
        <p:blipFill>
          <a:blip r:embed="rId3"/>
          <a:srcRect l="29900" b="52150"/>
          <a:stretch/>
        </p:blipFill>
        <p:spPr>
          <a:xfrm>
            <a:off x="0" y="2039400"/>
            <a:ext cx="4548240" cy="31039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2;p18"/>
          <p:cNvPicPr/>
          <p:nvPr/>
        </p:nvPicPr>
        <p:blipFill>
          <a:blip r:embed="rId3"/>
          <a:srcRect l="37988" t="12339" r="-8087" b="39811"/>
          <a:stretch/>
        </p:blipFill>
        <p:spPr>
          <a:xfrm flipH="1">
            <a:off x="4595760" y="2039400"/>
            <a:ext cx="4548240" cy="310392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3160" y="2918160"/>
            <a:ext cx="506736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713160" y="1653840"/>
            <a:ext cx="11397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3" name="Google Shape;15;p3"/>
          <p:cNvPicPr/>
          <p:nvPr/>
        </p:nvPicPr>
        <p:blipFill>
          <a:blip r:embed="rId3"/>
          <a:srcRect r="30128" b="37830"/>
          <a:stretch/>
        </p:blipFill>
        <p:spPr>
          <a:xfrm rot="16200000">
            <a:off x="4881240" y="235440"/>
            <a:ext cx="4533120" cy="403344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06;p21"/>
          <p:cNvPicPr/>
          <p:nvPr/>
        </p:nvPicPr>
        <p:blipFill>
          <a:blip r:embed="rId3"/>
          <a:srcRect l="6446" t="15265" r="28409" b="40210"/>
          <a:stretch/>
        </p:blipFill>
        <p:spPr>
          <a:xfrm rot="10800000" flipH="1">
            <a:off x="4916880" y="0"/>
            <a:ext cx="4226760" cy="28882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99840" y="746280"/>
            <a:ext cx="4945320" cy="96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Google Shape;109;p21"/>
          <p:cNvSpPr/>
          <p:nvPr/>
        </p:nvSpPr>
        <p:spPr>
          <a:xfrm>
            <a:off x="699840" y="360360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  <a:ea typeface="arial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5"/>
              </a:rPr>
              <a:t>Freepik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3073" y="532296"/>
            <a:ext cx="7714800" cy="15054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pc="-1" dirty="0">
                <a:solidFill>
                  <a:schemeClr val="dk1"/>
                </a:solidFill>
                <a:latin typeface="Outfit"/>
                <a:ea typeface="Outfit"/>
              </a:rPr>
              <a:t>PDC Project: Shortest</a:t>
            </a:r>
            <a:r>
              <a:rPr lang="en" sz="5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 Path Updates</a:t>
            </a:r>
            <a:r>
              <a:rPr lang="en" sz="5000" b="1" spc="-1" dirty="0">
                <a:solidFill>
                  <a:schemeClr val="dk1"/>
                </a:solidFill>
                <a:latin typeface="Outfit"/>
                <a:ea typeface="Outfit"/>
              </a:rPr>
              <a:t> in Dynamic Networks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93073" y="2103073"/>
            <a:ext cx="7714800" cy="7797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Based on</a:t>
            </a:r>
            <a:r>
              <a:rPr lang="en" sz="1600" spc="-1" dirty="0">
                <a:solidFill>
                  <a:schemeClr val="dk1"/>
                </a:solidFill>
                <a:latin typeface="arial"/>
                <a:ea typeface="arial"/>
              </a:rPr>
              <a:t> "A </a:t>
            </a:r>
            <a:r>
              <a:rPr lang="en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Parallel Algorithm for Updating </a:t>
            </a:r>
            <a:r>
              <a:rPr lang="en" sz="1600" spc="-1" dirty="0">
                <a:solidFill>
                  <a:schemeClr val="dk1"/>
                </a:solidFill>
                <a:latin typeface="arial"/>
                <a:ea typeface="arial"/>
              </a:rPr>
              <a:t>a Multi-objective  Shortest Path in</a:t>
            </a:r>
            <a:r>
              <a:rPr lang="en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Dynamic Networks</a:t>
            </a:r>
            <a:r>
              <a:rPr lang="en" sz="1600" spc="-1" dirty="0">
                <a:solidFill>
                  <a:schemeClr val="dk1"/>
                </a:solidFill>
                <a:latin typeface="arial"/>
                <a:ea typeface="arial"/>
              </a:rPr>
              <a:t>"</a:t>
            </a:r>
            <a:endParaRPr lang="en-US" sz="1600" b="0" strike="noStrike" spc="-1" dirty="0">
              <a:solidFill>
                <a:schemeClr val="dk1"/>
              </a:solidFill>
              <a:latin typeface="OpenSymbol"/>
            </a:endParaRPr>
          </a:p>
        </p:txBody>
      </p:sp>
      <p:cxnSp>
        <p:nvCxnSpPr>
          <p:cNvPr id="71" name="Google Shape;131;p28"/>
          <p:cNvCxnSpPr/>
          <p:nvPr/>
        </p:nvCxnSpPr>
        <p:spPr>
          <a:xfrm>
            <a:off x="691993" y="2884773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sp>
        <p:nvSpPr>
          <p:cNvPr id="72" name="PlaceHolder 3"/>
          <p:cNvSpPr>
            <a:spLocks noGrp="1"/>
          </p:cNvSpPr>
          <p:nvPr>
            <p:ph type="subTitle"/>
          </p:nvPr>
        </p:nvSpPr>
        <p:spPr>
          <a:xfrm>
            <a:off x="693073" y="3003063"/>
            <a:ext cx="3931403" cy="114213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933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i="1" spc="-1" dirty="0">
                <a:solidFill>
                  <a:schemeClr val="dk1"/>
                </a:solidFill>
                <a:latin typeface="arial"/>
              </a:rPr>
              <a:t>Presented by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i="1" spc="-1" dirty="0">
                <a:solidFill>
                  <a:schemeClr val="dk1"/>
                </a:solidFill>
                <a:latin typeface="arial"/>
              </a:rPr>
              <a:t>I220827 Muhammad Ali and </a:t>
            </a:r>
            <a:endParaRPr lang="en" sz="1600" i="1" spc="-1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i="1" spc="-1" dirty="0">
                <a:solidFill>
                  <a:schemeClr val="dk1"/>
                </a:solidFill>
                <a:latin typeface="arial"/>
              </a:rPr>
              <a:t>I220902 Hussain Ali Zaidi</a:t>
            </a:r>
            <a:endParaRPr lang="en" sz="1600" b="0" i="1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73" name="Google Shape;133;p28"/>
          <p:cNvCxnSpPr/>
          <p:nvPr/>
        </p:nvCxnSpPr>
        <p:spPr>
          <a:xfrm>
            <a:off x="691993" y="4228558"/>
            <a:ext cx="375804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6A52-E707-129B-2A3B-0E45BF8E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90F7D042-AD3E-98E1-CCC0-AE12E239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ea typeface="+mj-lt"/>
                <a:cs typeface="+mj-lt"/>
              </a:rPr>
              <a:t>Challenges and Solutions</a:t>
            </a:r>
            <a:endParaRPr lang="en-US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A3A43E8C-A6F3-9CFA-881E-AB4B153809A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2784" y="1845788"/>
            <a:ext cx="6825748" cy="29692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Race conditions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→ </a:t>
            </a:r>
            <a:r>
              <a:rPr lang="en" sz="1800" spc="-1" dirty="0" err="1">
                <a:solidFill>
                  <a:schemeClr val="dk1"/>
                </a:solidFill>
                <a:latin typeface="Consolas"/>
                <a:ea typeface="+mn-lt"/>
              </a:rPr>
              <a:t>omp</a:t>
            </a:r>
            <a:r>
              <a:rPr lang="en" sz="1800" spc="-1" dirty="0">
                <a:solidFill>
                  <a:schemeClr val="dk1"/>
                </a:solidFill>
                <a:latin typeface="Consolas"/>
                <a:ea typeface="+mn-lt"/>
              </a:rPr>
              <a:t> critical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+ local caching</a:t>
            </a:r>
            <a:endParaRPr lang="en-US" sz="4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Load imbalance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→ METIS partitioning + </a:t>
            </a:r>
            <a:r>
              <a:rPr lang="en" sz="1800" b="0" strike="noStrike" spc="-1" dirty="0">
                <a:solidFill>
                  <a:schemeClr val="dk1"/>
                </a:solidFill>
                <a:ea typeface="+mn-lt"/>
                <a:cs typeface="+mn-lt"/>
              </a:rPr>
              <a:t>dynamic 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scheduling</a:t>
            </a:r>
            <a:endParaRPr lang="en" sz="4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MPI overhead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→ non-blocking communication</a:t>
            </a:r>
            <a:endParaRPr lang="en" sz="4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Multi-objective </a:t>
            </a:r>
            <a:r>
              <a:rPr lang="en" sz="1800" b="1" strike="noStrike" spc="-1" dirty="0">
                <a:solidFill>
                  <a:schemeClr val="dk1"/>
                </a:solidFill>
                <a:ea typeface="+mn-lt"/>
                <a:cs typeface="+mn-lt"/>
              </a:rPr>
              <a:t>path </a:t>
            </a: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update complexity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→ pruning dominated paths efficiently</a:t>
            </a:r>
            <a:endParaRPr lang="en" sz="40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8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7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ea typeface="+mj-lt"/>
                <a:cs typeface="+mj-lt"/>
              </a:rPr>
              <a:t>System Design</a:t>
            </a:r>
            <a:endParaRPr lang="en-US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12784" y="1551634"/>
            <a:ext cx="5010395" cy="33558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Languages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: C++ with MPI and OpenMP</a:t>
            </a:r>
            <a:endParaRPr lang="en-US" sz="3200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Environment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: Linux cluster with GCC, MPICH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,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METIS</a:t>
            </a:r>
            <a:endParaRPr lang="en" sz="3200" dirty="0">
              <a:solidFill>
                <a:schemeClr val="dk1"/>
              </a:solidFill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Datasets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: road-</a:t>
            </a:r>
            <a:r>
              <a:rPr lang="en" sz="1400" spc="-1" dirty="0" err="1">
                <a:solidFill>
                  <a:schemeClr val="dk1"/>
                </a:solidFill>
                <a:ea typeface="+mn-lt"/>
                <a:cs typeface="+mn-lt"/>
              </a:rPr>
              <a:t>usa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,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soc-LiveJournal</a:t>
            </a:r>
            <a:endParaRPr lang="en" sz="3200" dirty="0">
              <a:solidFill>
                <a:schemeClr val="dk1"/>
              </a:solidFill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Components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en" sz="32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Graph Loader</a:t>
            </a:r>
            <a:endParaRPr lang="en" sz="28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SOSP/MOSP Updaters</a:t>
            </a:r>
            <a:endParaRPr lang="en" sz="28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METIS Partitioning</a:t>
            </a:r>
            <a:endParaRPr lang="en" sz="28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MPI Communication</a:t>
            </a:r>
            <a:endParaRPr lang="en" sz="28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4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latin typeface="Outfit"/>
              </a:rPr>
              <a:t>Conclusion &amp; Next Steps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80873" y="1719723"/>
            <a:ext cx="7548527" cy="26330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The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paper provides an efficient baseline for 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parallel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path updates</a:t>
            </a:r>
            <a:endParaRPr lang="en-US" sz="16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We extend it with 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a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full </a:t>
            </a:r>
            <a:r>
              <a:rPr lang="en" sz="1600" b="1" spc="-1" dirty="0">
                <a:solidFill>
                  <a:schemeClr val="dk1"/>
                </a:solidFill>
                <a:ea typeface="+mn-lt"/>
                <a:cs typeface="+mn-lt"/>
              </a:rPr>
              <a:t>MPI + OpenMP hybrid model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Scalability analysis will guide further optimization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Next: Complete MPI integration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,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run experiments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,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document findings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971D3-1CA0-3DBA-1045-DCF2BD39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>
            <a:extLst>
              <a:ext uri="{FF2B5EF4-FFF2-40B4-BE49-F238E27FC236}">
                <a16:creationId xmlns:a16="http://schemas.microsoft.com/office/drawing/2014/main" id="{5A255F47-A98F-76F1-B097-6879684D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ea typeface="+mj-lt"/>
                <a:cs typeface="+mj-lt"/>
              </a:rPr>
              <a:t>Thank You!</a:t>
            </a:r>
            <a:endParaRPr lang="en-US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99" name="PlaceHolder 2">
            <a:extLst>
              <a:ext uri="{FF2B5EF4-FFF2-40B4-BE49-F238E27FC236}">
                <a16:creationId xmlns:a16="http://schemas.microsoft.com/office/drawing/2014/main" id="{7AF65181-293A-A02D-7877-CDD756F317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2784" y="1551634"/>
            <a:ext cx="5010395" cy="33558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en" sz="1800" b="1" spc="-1" dirty="0">
                <a:solidFill>
                  <a:schemeClr val="dk1"/>
                </a:solidFill>
                <a:ea typeface="+mn-lt"/>
                <a:cs typeface="+mn-lt"/>
              </a:rPr>
              <a:t>Any Questions?</a:t>
            </a:r>
            <a:endParaRPr lang="en-US" sz="1800" dirty="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4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80;p33"/>
          <p:cNvPicPr/>
          <p:nvPr/>
        </p:nvPicPr>
        <p:blipFill>
          <a:blip r:embed="rId2"/>
          <a:srcRect l="9227" r="9239"/>
          <a:stretch/>
        </p:blipFill>
        <p:spPr>
          <a:xfrm>
            <a:off x="4650120" y="1584360"/>
            <a:ext cx="3773520" cy="3019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Outfit"/>
                <a:ea typeface="Outfit"/>
              </a:rPr>
              <a:t>Introduction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724823" y="1581120"/>
            <a:ext cx="3771720" cy="300757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None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Slide 2: Motivation</a:t>
            </a:r>
            <a:endParaRPr lang="en-US" sz="1400" dirty="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Real-world networks (traffic, social, internet) constantly change.</a:t>
            </a:r>
            <a:endParaRPr lang="en-US" sz="1400" dirty="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Updating shortest paths efficiently is critical in 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large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,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 dynamic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graphs.</a:t>
            </a:r>
            <a:endParaRPr lang="en" sz="1400" dirty="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Traditional algorithms are inefficient for frequent updates.</a:t>
            </a:r>
            <a:endParaRPr lang="en" sz="1400" dirty="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Goal: Exploit parallelism to speed up </a:t>
            </a: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SOSP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 (Single-objective) 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and </a:t>
            </a: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MOSP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 (Multi-objective) updates.</a:t>
            </a:r>
            <a:endParaRPr lang="en" sz="1400" dirty="0">
              <a:solidFill>
                <a:schemeClr val="dk1"/>
              </a:solidFill>
            </a:endParaRPr>
          </a:p>
          <a:p>
            <a:pPr>
              <a:buNone/>
              <a:tabLst>
                <a:tab pos="0" algn="l"/>
              </a:tabLst>
            </a:pPr>
            <a:endParaRPr lang="en" sz="1200" b="1" spc="-1" dirty="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77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latin typeface="Outfit"/>
              </a:rPr>
              <a:t>Problem  Statement</a:t>
            </a: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29824" y="1693786"/>
            <a:ext cx="4216665" cy="12513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Given a large dynamic graph 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and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a set of edge insertions:</a:t>
            </a:r>
            <a:endParaRPr lang="en-US" sz="1400" dirty="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Update existing 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shortest path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trees (SOSP/MOSP)</a:t>
            </a:r>
            <a:endParaRPr lang="en" sz="1400" dirty="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Maintain correctness 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and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optimality</a:t>
            </a:r>
            <a:endParaRPr lang="en" sz="1400" dirty="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" name="Picture 1" descr="Optimizing Vertex Pressure Dynamic Graph Partitioning in Many-Core Systems">
            <a:extLst>
              <a:ext uri="{FF2B5EF4-FFF2-40B4-BE49-F238E27FC236}">
                <a16:creationId xmlns:a16="http://schemas.microsoft.com/office/drawing/2014/main" id="{1977637A-CAE9-F87F-5D2D-A901BECA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710957"/>
            <a:ext cx="3282949" cy="2483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3E80FE91-338E-618A-B43C-8E35B847C485}"/>
              </a:ext>
            </a:extLst>
          </p:cNvPr>
          <p:cNvSpPr txBox="1">
            <a:spLocks/>
          </p:cNvSpPr>
          <p:nvPr/>
        </p:nvSpPr>
        <p:spPr>
          <a:xfrm>
            <a:off x="834057" y="2944463"/>
            <a:ext cx="4106051" cy="166653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b="1" spc="-1">
                <a:solidFill>
                  <a:schemeClr val="dk1"/>
                </a:solidFill>
                <a:ea typeface="+mn-lt"/>
                <a:cs typeface="+mn-lt"/>
              </a:rPr>
              <a:t>Challenges</a:t>
            </a:r>
            <a:r>
              <a:rPr lang="en" sz="1400" spc="-1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Efficient </a:t>
            </a:r>
            <a:r>
              <a:rPr lang="en" sz="1400" spc="-1" dirty="0" err="1">
                <a:solidFill>
                  <a:schemeClr val="dk1"/>
                </a:solidFill>
                <a:ea typeface="+mn-lt"/>
                <a:cs typeface="+mn-lt"/>
              </a:rPr>
              <a:t>recomputation</a:t>
            </a:r>
            <a:endParaRPr lang="en" dirty="0" err="1">
              <a:solidFill>
                <a:schemeClr val="dk1"/>
              </a:solidFill>
            </a:endParaRPr>
          </a:p>
          <a:p>
            <a:pPr lvl="1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Avoiding full </a:t>
            </a:r>
            <a:r>
              <a:rPr lang="en" sz="1400" spc="-1" dirty="0" err="1">
                <a:solidFill>
                  <a:schemeClr val="dk1"/>
                </a:solidFill>
                <a:ea typeface="+mn-lt"/>
                <a:cs typeface="+mn-lt"/>
              </a:rPr>
              <a:t>recomputation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 from scratch</a:t>
            </a:r>
            <a:endParaRPr lang="en" dirty="0"/>
          </a:p>
          <a:p>
            <a:pPr lvl="1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Supporting multi-objective (non-dominated) paths</a:t>
            </a:r>
            <a:endParaRPr lang="en" dirty="0"/>
          </a:p>
          <a:p>
            <a:pPr lvl="1">
              <a:buFont typeface="Arial"/>
              <a:buChar char="•"/>
              <a:tabLst>
                <a:tab pos="0" algn="l"/>
              </a:tabLst>
            </a:pPr>
            <a:endParaRPr lang="en"/>
          </a:p>
          <a:p>
            <a:pPr lvl="1">
              <a:buFont typeface="Arial"/>
              <a:buChar char="•"/>
              <a:tabLst>
                <a:tab pos="0" algn="l"/>
              </a:tabLst>
            </a:pPr>
            <a:endParaRPr lang="en"/>
          </a:p>
          <a:p>
            <a:pPr>
              <a:buFont typeface="Arial"/>
              <a:buChar char="•"/>
              <a:tabLst>
                <a:tab pos="0" algn="l"/>
              </a:tabLst>
            </a:pPr>
            <a:endParaRPr lang="en" sz="1400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latin typeface="Outfit"/>
              </a:rPr>
              <a:t>Paper Overview</a:t>
            </a: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12784" y="1677702"/>
            <a:ext cx="5497851" cy="29776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Title: </a:t>
            </a:r>
            <a:r>
              <a:rPr lang="en" sz="1200" i="1" spc="-1">
                <a:solidFill>
                  <a:schemeClr val="dk1"/>
                </a:solidFill>
                <a:ea typeface="+mn-lt"/>
                <a:cs typeface="+mn-lt"/>
              </a:rPr>
              <a:t>A Parallel Algorithm for Updating </a:t>
            </a:r>
            <a:r>
              <a:rPr lang="en" sz="1200" b="0" i="1" strike="noStrike" spc="-1">
                <a:solidFill>
                  <a:schemeClr val="dk1"/>
                </a:solidFill>
                <a:ea typeface="+mn-lt"/>
                <a:cs typeface="+mn-lt"/>
              </a:rPr>
              <a:t>a </a:t>
            </a:r>
            <a:r>
              <a:rPr lang="en" sz="1200" i="1" spc="-1">
                <a:solidFill>
                  <a:schemeClr val="dk1"/>
                </a:solidFill>
                <a:ea typeface="+mn-lt"/>
                <a:cs typeface="+mn-lt"/>
              </a:rPr>
              <a:t>Multi-objective Shortest Path in Large Dynamic Networks</a:t>
            </a:r>
            <a:endParaRPr lang="en-US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Authors: A</a:t>
            </a:r>
            <a:r>
              <a:rPr lang="en" sz="1200" b="0" strike="noStrike" spc="-1">
                <a:solidFill>
                  <a:schemeClr val="dk1"/>
                </a:solidFill>
                <a:ea typeface="+mn-lt"/>
                <a:cs typeface="+mn-lt"/>
              </a:rPr>
              <a:t>. </a:t>
            </a: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El-Kenawy et al.</a:t>
            </a:r>
            <a:endParaRPr lang="en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Journal: Applied Soft Computing, 2021</a:t>
            </a:r>
            <a:endParaRPr lang="en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Proposes two </a:t>
            </a:r>
            <a:r>
              <a:rPr lang="en" sz="1200" b="0" strike="noStrike" spc="-1">
                <a:solidFill>
                  <a:schemeClr val="dk1"/>
                </a:solidFill>
                <a:ea typeface="+mn-lt"/>
                <a:cs typeface="+mn-lt"/>
              </a:rPr>
              <a:t>algorithms</a:t>
            </a: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en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SOSP Update</a:t>
            </a:r>
            <a:endParaRPr lang="en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MOSP Update</a:t>
            </a:r>
            <a:endParaRPr lang="en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Focus on parallel performance</a:t>
            </a:r>
            <a:r>
              <a:rPr lang="en" sz="1200" b="0" strike="noStrike" spc="-1" dirty="0">
                <a:solidFill>
                  <a:schemeClr val="dk1"/>
                </a:solidFill>
                <a:ea typeface="+mn-lt"/>
                <a:cs typeface="+mn-lt"/>
              </a:rPr>
              <a:t> and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dynamic adaptability</a:t>
            </a:r>
            <a:endParaRPr lang="en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80;p33"/>
          <p:cNvPicPr/>
          <p:nvPr/>
        </p:nvPicPr>
        <p:blipFill>
          <a:blip r:embed="rId2"/>
          <a:srcRect l="9227" r="9239"/>
          <a:stretch/>
        </p:blipFill>
        <p:spPr>
          <a:xfrm>
            <a:off x="4650120" y="1584360"/>
            <a:ext cx="3773520" cy="301932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2600" b="1" spc="-1">
                <a:solidFill>
                  <a:schemeClr val="dk1"/>
                </a:solidFill>
                <a:ea typeface="+mj-lt"/>
                <a:cs typeface="+mj-lt"/>
              </a:rPr>
              <a:t>Paper Contributions</a:t>
            </a:r>
            <a:endParaRPr lang="en-US"/>
          </a:p>
          <a:p>
            <a:pPr marL="285750" indent="-285750">
              <a:buFont typeface="Arial"/>
              <a:buChar char="•"/>
              <a:tabLst>
                <a:tab pos="0" algn="l"/>
              </a:tabLst>
            </a:pPr>
            <a:endParaRPr lang="en-US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26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14240" y="1581120"/>
            <a:ext cx="3771720" cy="30225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AutoNum type="arabicPeriod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New 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algorithms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for incremental updates to SOSP 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and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MOSP trees</a:t>
            </a:r>
            <a:endParaRPr lang="en-US" sz="1600">
              <a:solidFill>
                <a:schemeClr val="dk1"/>
              </a:solidFill>
              <a:cs typeface="Arial"/>
            </a:endParaRPr>
          </a:p>
          <a:p>
            <a:pPr>
              <a:buAutoNum type="arabicPeriod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Efficient handling of 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edge insertions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without full </a:t>
            </a:r>
            <a:r>
              <a:rPr lang="en" sz="1600" spc="-1" err="1">
                <a:solidFill>
                  <a:schemeClr val="dk1"/>
                </a:solidFill>
                <a:ea typeface="+mn-lt"/>
                <a:cs typeface="+mn-lt"/>
              </a:rPr>
              <a:t>recomputation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342900" indent="-342900">
              <a:buAutoNum type="arabicPeriod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Multi-threaded OpenMP-based implementation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>
              <a:buAutoNum type="arabicPeriod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Performance benchmarks showing scalability</a:t>
            </a:r>
            <a:endParaRPr lang="en" sz="1600" dirty="0">
              <a:solidFill>
                <a:schemeClr val="dk1"/>
              </a:solidFill>
              <a:cs typeface="Arial"/>
            </a:endParaRPr>
          </a:p>
          <a:p>
            <a:pPr indent="0">
              <a:buNone/>
              <a:tabLst>
                <a:tab pos="0" algn="l"/>
              </a:tabLst>
            </a:pPr>
            <a:endParaRPr lang="en"/>
          </a:p>
          <a:p>
            <a:pPr>
              <a:buNone/>
              <a:tabLst>
                <a:tab pos="0" algn="l"/>
              </a:tabLst>
            </a:pPr>
            <a:endParaRPr lang="en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89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4240" y="2914560"/>
            <a:ext cx="5067000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Outfit"/>
                <a:ea typeface="Outfit"/>
              </a:rPr>
              <a:t>Parallelization Strategies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714240" y="1657440"/>
            <a:ext cx="11426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pc="-1" dirty="0">
                <a:solidFill>
                  <a:schemeClr val="dk1"/>
                </a:solidFill>
                <a:latin typeface="Outfit"/>
              </a:rPr>
              <a:t>!!!</a:t>
            </a:r>
            <a:endParaRPr lang="en" sz="6000" b="1" strike="noStrike" spc="-1" dirty="0">
              <a:solidFill>
                <a:schemeClr val="dk1"/>
              </a:solidFill>
              <a:latin typeface="Outfit"/>
            </a:endParaRPr>
          </a:p>
        </p:txBody>
      </p:sp>
      <p:cxnSp>
        <p:nvCxnSpPr>
          <p:cNvPr id="92" name="Google Shape;168;p31"/>
          <p:cNvCxnSpPr/>
          <p:nvPr/>
        </p:nvCxnSpPr>
        <p:spPr>
          <a:xfrm>
            <a:off x="713160" y="4603680"/>
            <a:ext cx="76849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93" name="Google Shape;169;p31"/>
          <p:cNvCxnSpPr/>
          <p:nvPr/>
        </p:nvCxnSpPr>
        <p:spPr>
          <a:xfrm>
            <a:off x="713160" y="2743920"/>
            <a:ext cx="11401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2C56C-1086-FBD4-AE34-E0A7B4740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>
            <a:extLst>
              <a:ext uri="{FF2B5EF4-FFF2-40B4-BE49-F238E27FC236}">
                <a16:creationId xmlns:a16="http://schemas.microsoft.com/office/drawing/2014/main" id="{AE8E536E-78A7-280C-56C0-BB3FD724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90560"/>
            <a:ext cx="8387152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ea typeface="+mj-lt"/>
                <a:cs typeface="+mj-lt"/>
              </a:rPr>
              <a:t>Parallelization Strategies in the Paper</a:t>
            </a:r>
            <a:endParaRPr lang="en-US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40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99" name="PlaceHolder 2">
            <a:extLst>
              <a:ext uri="{FF2B5EF4-FFF2-40B4-BE49-F238E27FC236}">
                <a16:creationId xmlns:a16="http://schemas.microsoft.com/office/drawing/2014/main" id="{49005F52-9C7A-5C4E-1437-36D20AB67DF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2784" y="1551634"/>
            <a:ext cx="5573490" cy="22716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ea typeface="+mn-lt"/>
                <a:cs typeface="+mn-lt"/>
              </a:rPr>
              <a:t>OpenMP used for intra-node parallelism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:</a:t>
            </a:r>
            <a:endParaRPr lang="en-US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Parallel loops over edge insertions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Dynamic scheduling for load balancing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ea typeface="+mn-lt"/>
                <a:cs typeface="+mn-lt"/>
              </a:rPr>
              <a:t>Race </a:t>
            </a:r>
            <a:r>
              <a:rPr lang="en" sz="1600" b="1" strike="noStrike" spc="-1" dirty="0">
                <a:solidFill>
                  <a:schemeClr val="dk1"/>
                </a:solidFill>
                <a:ea typeface="+mn-lt"/>
                <a:cs typeface="+mn-lt"/>
              </a:rPr>
              <a:t>conditions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managed via </a:t>
            </a:r>
            <a:r>
              <a:rPr lang="en" sz="1600" spc="-1" dirty="0">
                <a:solidFill>
                  <a:schemeClr val="dk1"/>
                </a:solidFill>
                <a:latin typeface="Consolas"/>
                <a:ea typeface="arial"/>
              </a:rPr>
              <a:t>#pragma </a:t>
            </a:r>
            <a:r>
              <a:rPr lang="en" sz="1600" spc="-1" err="1">
                <a:solidFill>
                  <a:schemeClr val="dk1"/>
                </a:solidFill>
                <a:latin typeface="Consolas"/>
                <a:ea typeface="arial"/>
              </a:rPr>
              <a:t>omp</a:t>
            </a:r>
            <a:r>
              <a:rPr lang="en" sz="1600" spc="-1" dirty="0">
                <a:solidFill>
                  <a:schemeClr val="dk1"/>
                </a:solidFill>
                <a:latin typeface="Consolas"/>
                <a:ea typeface="arial"/>
              </a:rPr>
              <a:t> </a:t>
            </a:r>
            <a:r>
              <a:rPr lang="en" sz="1600" b="0" strike="noStrike" spc="-1" dirty="0">
                <a:solidFill>
                  <a:schemeClr val="dk1"/>
                </a:solidFill>
                <a:latin typeface="Consolas"/>
                <a:ea typeface="arial"/>
              </a:rPr>
              <a:t>critical</a:t>
            </a:r>
            <a:endParaRPr lang="en" sz="1600">
              <a:solidFill>
                <a:schemeClr val="dk1"/>
              </a:solidFill>
              <a:latin typeface="Consolas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Focus</a:t>
            </a:r>
            <a:r>
              <a:rPr lang="en" sz="1600" b="0" strike="noStrike" spc="-1" dirty="0">
                <a:solidFill>
                  <a:schemeClr val="dk1"/>
                </a:solidFill>
                <a:ea typeface="+mn-lt"/>
                <a:cs typeface="+mn-lt"/>
              </a:rPr>
              <a:t> is </a:t>
            </a:r>
            <a:r>
              <a:rPr lang="en" sz="1600" spc="-1" dirty="0">
                <a:solidFill>
                  <a:schemeClr val="dk1"/>
                </a:solidFill>
                <a:ea typeface="+mn-lt"/>
                <a:cs typeface="+mn-lt"/>
              </a:rPr>
              <a:t>on shared-memory parallelism (OpenMP only)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2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80;p33"/>
          <p:cNvPicPr/>
          <p:nvPr/>
        </p:nvPicPr>
        <p:blipFill>
          <a:blip r:embed="rId2"/>
          <a:srcRect l="9227" r="9239"/>
          <a:stretch/>
        </p:blipFill>
        <p:spPr>
          <a:xfrm>
            <a:off x="4650120" y="1584360"/>
            <a:ext cx="3773520" cy="30193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tabLst>
                <a:tab pos="0" algn="l"/>
              </a:tabLst>
            </a:pPr>
            <a:r>
              <a:rPr lang="en" sz="2600" b="1" spc="-1" dirty="0">
                <a:solidFill>
                  <a:schemeClr val="dk1"/>
                </a:solidFill>
                <a:ea typeface="+mj-lt"/>
                <a:cs typeface="+mj-lt"/>
              </a:rPr>
              <a:t>Our Project Objectives</a:t>
            </a:r>
            <a:endParaRPr lang="en-US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26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723457" y="1581120"/>
            <a:ext cx="3661108" cy="30225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Extend the paper’s work with </a:t>
            </a: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distributed parallelism (MPI)</a:t>
            </a:r>
            <a:endParaRPr lang="en-US" sz="3200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Use </a:t>
            </a: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METIS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 to partition the graph across MPI nodes</a:t>
            </a:r>
            <a:endParaRPr lang="en" sz="3200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Combine </a:t>
            </a:r>
            <a:r>
              <a:rPr lang="en" sz="1400" b="1" spc="-1" dirty="0">
                <a:solidFill>
                  <a:schemeClr val="dk1"/>
                </a:solidFill>
                <a:ea typeface="+mn-lt"/>
                <a:cs typeface="+mn-lt"/>
              </a:rPr>
              <a:t>MPI + </a:t>
            </a:r>
            <a:r>
              <a:rPr lang="en" sz="1400" b="1" strike="noStrike" spc="-1" dirty="0">
                <a:solidFill>
                  <a:schemeClr val="dk1"/>
                </a:solidFill>
                <a:ea typeface="+mn-lt"/>
                <a:cs typeface="+mn-lt"/>
              </a:rPr>
              <a:t>OpenMP</a:t>
            </a:r>
            <a:r>
              <a:rPr lang="en" sz="1400" b="0" strike="noStrike" spc="-1" dirty="0">
                <a:solidFill>
                  <a:schemeClr val="dk1"/>
                </a:solidFill>
                <a:ea typeface="+mn-lt"/>
                <a:cs typeface="+mn-lt"/>
              </a:rPr>
              <a:t> for </a:t>
            </a: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hybrid parallelism</a:t>
            </a:r>
            <a:endParaRPr lang="en" sz="3200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Evaluate scalability across:</a:t>
            </a:r>
            <a:endParaRPr lang="en" sz="32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Threads (1-32)</a:t>
            </a:r>
            <a:endParaRPr lang="en" sz="2800" dirty="0"/>
          </a:p>
          <a:p>
            <a:pPr marL="971550" lvl="1" indent="-285750">
              <a:buFont typeface="Arial"/>
              <a:buChar char="•"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ea typeface="+mn-lt"/>
                <a:cs typeface="+mn-lt"/>
              </a:rPr>
              <a:t>Nodes (2-8)</a:t>
            </a:r>
            <a:endParaRPr lang="en" sz="28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4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97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38247" y="681302"/>
            <a:ext cx="3386530" cy="39224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2800" b="1" spc="-1" dirty="0">
                <a:solidFill>
                  <a:schemeClr val="dk1"/>
                </a:solidFill>
                <a:ea typeface="+mj-lt"/>
                <a:cs typeface="+mj-lt"/>
              </a:rPr>
              <a:t>METIS Strategy</a:t>
            </a:r>
            <a:endParaRPr lang="en" sz="2800" b="1" spc="-1" dirty="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3200" b="1" strike="noStrike" spc="-1" dirty="0">
              <a:solidFill>
                <a:schemeClr val="dk1"/>
              </a:solidFill>
              <a:latin typeface="Outfi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36792" y="1425570"/>
            <a:ext cx="3640477" cy="33053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Input: Graph G</a:t>
            </a:r>
            <a:r>
              <a:rPr lang="en" sz="2000" b="0" strike="noStrike" spc="-1" dirty="0">
                <a:solidFill>
                  <a:schemeClr val="dk1"/>
                </a:solidFill>
                <a:ea typeface="+mn-lt"/>
                <a:cs typeface="+mn-lt"/>
              </a:rPr>
              <a:t>, </a:t>
            </a: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number </a:t>
            </a:r>
            <a:r>
              <a:rPr lang="en" sz="2000" b="0" strike="noStrike" spc="-1" dirty="0">
                <a:solidFill>
                  <a:schemeClr val="dk1"/>
                </a:solidFill>
                <a:ea typeface="+mn-lt"/>
                <a:cs typeface="+mn-lt"/>
              </a:rPr>
              <a:t>of </a:t>
            </a: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partitions</a:t>
            </a:r>
            <a:endParaRPr lang="en-US" sz="20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Output: Vertex-to-partition mapping</a:t>
            </a:r>
            <a:endParaRPr lang="en" sz="20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Each MPI process handles a METIS partition</a:t>
            </a:r>
            <a:endParaRPr lang="en" sz="2000">
              <a:solidFill>
                <a:schemeClr val="dk1"/>
              </a:solidFill>
              <a:cs typeface="Arial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ea typeface="+mn-lt"/>
                <a:cs typeface="+mn-lt"/>
              </a:rPr>
              <a:t>Boundary nodes synchronized via MPI</a:t>
            </a:r>
            <a:endParaRPr lang="en" sz="2000">
              <a:solidFill>
                <a:schemeClr val="dk1"/>
              </a:solidFill>
              <a:cs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8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51E59C24-8EE2-9C67-4BFB-71E5A8BE572D}"/>
              </a:ext>
            </a:extLst>
          </p:cNvPr>
          <p:cNvSpPr txBox="1">
            <a:spLocks/>
          </p:cNvSpPr>
          <p:nvPr/>
        </p:nvSpPr>
        <p:spPr>
          <a:xfrm>
            <a:off x="211096" y="716040"/>
            <a:ext cx="4437080" cy="703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" sz="3600" b="1" spc="-1" dirty="0">
                <a:solidFill>
                  <a:schemeClr val="dk1"/>
                </a:solidFill>
                <a:ea typeface="+mj-lt"/>
                <a:cs typeface="+mj-lt"/>
              </a:rPr>
              <a:t>MPI Integration Strategy</a:t>
            </a:r>
            <a:endParaRPr lang="en-US" dirty="0"/>
          </a:p>
          <a:p>
            <a:pPr>
              <a:tabLst>
                <a:tab pos="0" algn="l"/>
              </a:tabLst>
            </a:pPr>
            <a:endParaRPr lang="en" sz="3600" b="1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7E9607F2-85AF-6B98-B538-B1C45802D177}"/>
              </a:ext>
            </a:extLst>
          </p:cNvPr>
          <p:cNvSpPr txBox="1">
            <a:spLocks/>
          </p:cNvSpPr>
          <p:nvPr/>
        </p:nvSpPr>
        <p:spPr>
          <a:xfrm>
            <a:off x="218045" y="1426689"/>
            <a:ext cx="4153145" cy="285155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Distribute the graph using METIS</a:t>
            </a:r>
            <a:endParaRPr lang="en-US" sz="4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Run OpenMP SOSP/MOSP within each process</a:t>
            </a:r>
            <a:endParaRPr lang="en-US" dirty="0"/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Use MPI for boundary communication: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  <a:tabLst>
                <a:tab pos="0" algn="l"/>
              </a:tabLst>
            </a:pPr>
            <a:r>
              <a:rPr lang="en" sz="1800" spc="-1" dirty="0" err="1">
                <a:solidFill>
                  <a:schemeClr val="dk1"/>
                </a:solidFill>
                <a:latin typeface="Consolas"/>
                <a:ea typeface="+mn-lt"/>
                <a:cs typeface="+mn-lt"/>
              </a:rPr>
              <a:t>MPI_Allgather</a:t>
            </a: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 to update frontier nodes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ea typeface="+mn-lt"/>
                <a:cs typeface="+mn-lt"/>
              </a:rPr>
              <a:t>Use non-blocking MPI for performance</a:t>
            </a:r>
            <a:endParaRPr lang="en" dirty="0"/>
          </a:p>
          <a:p>
            <a:pPr>
              <a:buFont typeface="Arial"/>
              <a:buChar char="•"/>
              <a:tabLst>
                <a:tab pos="0" algn="l"/>
              </a:tabLst>
            </a:pPr>
            <a:endParaRPr lang="en" sz="1800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Blue Simple Theme by Slidesgo</vt:lpstr>
      <vt:lpstr>Blue Simple Theme by Slidesgo</vt:lpstr>
      <vt:lpstr>Blue Simple Theme by Slidesgo</vt:lpstr>
      <vt:lpstr>Blue Simple Theme by Slidesgo</vt:lpstr>
      <vt:lpstr>Blue Simple Theme by Slidesgo</vt:lpstr>
      <vt:lpstr>PDC Project: Shortest Path Updates in Dynamic Networks</vt:lpstr>
      <vt:lpstr>Introduction</vt:lpstr>
      <vt:lpstr>Problem  Statement</vt:lpstr>
      <vt:lpstr>Paper Overview</vt:lpstr>
      <vt:lpstr>Paper Contributions  </vt:lpstr>
      <vt:lpstr>Parallelization Strategies</vt:lpstr>
      <vt:lpstr>Parallelization Strategies in the Paper </vt:lpstr>
      <vt:lpstr>Our Project Objectives </vt:lpstr>
      <vt:lpstr>METIS Strategy </vt:lpstr>
      <vt:lpstr>Challenges and Solutions </vt:lpstr>
      <vt:lpstr>System Design </vt:lpstr>
      <vt:lpstr>Conclusion &amp; Next Steps</vt:lpstr>
      <vt:lpstr>Thank You!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153</cp:revision>
  <dcterms:modified xsi:type="dcterms:W3CDTF">2025-04-20T14:33:11Z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2025-04-20T13:52:16Z</dcterms:created>
  <dc:creator>Unknown Creator</dc:creator>
  <dc:description/>
  <dc:language>en-US</dc:language>
  <cp:lastModifiedBy>Unknown Creator</cp:lastModifiedBy>
  <dcterms:modified xsi:type="dcterms:W3CDTF">2025-04-20T13:52:16Z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