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58" r:id="rId1"/>
  </p:sldMasterIdLst>
  <p:sldIdLst>
    <p:sldId id="275" r:id="rId2"/>
    <p:sldId id="256" r:id="rId3"/>
    <p:sldId id="257" r:id="rId4"/>
    <p:sldId id="258" r:id="rId5"/>
    <p:sldId id="259" r:id="rId6"/>
    <p:sldId id="262" r:id="rId7"/>
    <p:sldId id="261" r:id="rId8"/>
    <p:sldId id="260" r:id="rId9"/>
    <p:sldId id="264" r:id="rId10"/>
    <p:sldId id="263" r:id="rId11"/>
    <p:sldId id="265" r:id="rId12"/>
    <p:sldId id="266" r:id="rId13"/>
    <p:sldId id="267" r:id="rId14"/>
    <p:sldId id="268" r:id="rId15"/>
    <p:sldId id="269" r:id="rId16"/>
    <p:sldId id="270" r:id="rId17"/>
    <p:sldId id="271" r:id="rId18"/>
    <p:sldId id="272" r:id="rId19"/>
    <p:sldId id="273"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32" autoAdjust="0"/>
    <p:restoredTop sz="94660"/>
  </p:normalViewPr>
  <p:slideViewPr>
    <p:cSldViewPr snapToGrid="0">
      <p:cViewPr varScale="1">
        <p:scale>
          <a:sx n="72" d="100"/>
          <a:sy n="72" d="100"/>
        </p:scale>
        <p:origin x="67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17764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61650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92359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1172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811808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9195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24027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329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32456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9004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402153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51979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1334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24073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62161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94326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5/8/2024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7933804"/>
      </p:ext>
    </p:extLst>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 id="2147483771" r:id="rId13"/>
    <p:sldLayoutId id="2147483772" r:id="rId14"/>
    <p:sldLayoutId id="2147483773" r:id="rId15"/>
    <p:sldLayoutId id="214748377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able, cake, indoor, decorated&#10;&#10;Description automatically generated">
            <a:extLst>
              <a:ext uri="{FF2B5EF4-FFF2-40B4-BE49-F238E27FC236}">
                <a16:creationId xmlns:a16="http://schemas.microsoft.com/office/drawing/2014/main" id="{3A40724E-220A-4CCB-B519-3F610D8B1960}"/>
              </a:ext>
            </a:extLst>
          </p:cNvPr>
          <p:cNvPicPr>
            <a:picLocks noChangeAspect="1"/>
          </p:cNvPicPr>
          <p:nvPr/>
        </p:nvPicPr>
        <p:blipFill rotWithShape="1">
          <a:blip r:embed="rId2"/>
          <a:srcRect t="17366" b="7131"/>
          <a:stretch/>
        </p:blipFill>
        <p:spPr>
          <a:xfrm>
            <a:off x="20" y="10"/>
            <a:ext cx="12191980" cy="6857990"/>
          </a:xfrm>
          <a:prstGeom prst="rect">
            <a:avLst/>
          </a:prstGeom>
        </p:spPr>
      </p:pic>
    </p:spTree>
    <p:extLst>
      <p:ext uri="{BB962C8B-B14F-4D97-AF65-F5344CB8AC3E}">
        <p14:creationId xmlns:p14="http://schemas.microsoft.com/office/powerpoint/2010/main" val="1518518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364AE-2A25-EEC9-5CAE-6711458B18DB}"/>
              </a:ext>
            </a:extLst>
          </p:cNvPr>
          <p:cNvSpPr>
            <a:spLocks noGrp="1"/>
          </p:cNvSpPr>
          <p:nvPr>
            <p:ph type="title"/>
          </p:nvPr>
        </p:nvSpPr>
        <p:spPr/>
        <p:txBody>
          <a:bodyPr/>
          <a:lstStyle/>
          <a:p>
            <a:r>
              <a:rPr lang="en-US" dirty="0"/>
              <a:t>Login Panel</a:t>
            </a:r>
            <a:endParaRPr lang="en-PK" dirty="0"/>
          </a:p>
        </p:txBody>
      </p:sp>
      <p:pic>
        <p:nvPicPr>
          <p:cNvPr id="7" name="Content Placeholder 6">
            <a:extLst>
              <a:ext uri="{FF2B5EF4-FFF2-40B4-BE49-F238E27FC236}">
                <a16:creationId xmlns:a16="http://schemas.microsoft.com/office/drawing/2014/main" id="{E14A1EA6-8033-157B-3FCA-42936F4FAB1B}"/>
              </a:ext>
            </a:extLst>
          </p:cNvPr>
          <p:cNvPicPr>
            <a:picLocks noGrp="1" noChangeAspect="1"/>
          </p:cNvPicPr>
          <p:nvPr>
            <p:ph idx="1"/>
          </p:nvPr>
        </p:nvPicPr>
        <p:blipFill>
          <a:blip r:embed="rId2"/>
          <a:stretch>
            <a:fillRect/>
          </a:stretch>
        </p:blipFill>
        <p:spPr>
          <a:xfrm>
            <a:off x="2592924" y="1905000"/>
            <a:ext cx="7961789" cy="3515139"/>
          </a:xfrm>
          <a:prstGeom prst="rect">
            <a:avLst/>
          </a:prstGeom>
        </p:spPr>
      </p:pic>
    </p:spTree>
    <p:extLst>
      <p:ext uri="{BB962C8B-B14F-4D97-AF65-F5344CB8AC3E}">
        <p14:creationId xmlns:p14="http://schemas.microsoft.com/office/powerpoint/2010/main" val="510999316"/>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F79EE-F36B-8608-AF04-11FE0915E3F0}"/>
              </a:ext>
            </a:extLst>
          </p:cNvPr>
          <p:cNvSpPr>
            <a:spLocks noGrp="1"/>
          </p:cNvSpPr>
          <p:nvPr>
            <p:ph type="title"/>
          </p:nvPr>
        </p:nvSpPr>
        <p:spPr/>
        <p:txBody>
          <a:bodyPr/>
          <a:lstStyle/>
          <a:p>
            <a:r>
              <a:rPr lang="en-US" dirty="0"/>
              <a:t>Control Panel </a:t>
            </a:r>
            <a:endParaRPr lang="en-PK" dirty="0"/>
          </a:p>
        </p:txBody>
      </p:sp>
      <p:pic>
        <p:nvPicPr>
          <p:cNvPr id="4" name="Content Placeholder 3">
            <a:extLst>
              <a:ext uri="{FF2B5EF4-FFF2-40B4-BE49-F238E27FC236}">
                <a16:creationId xmlns:a16="http://schemas.microsoft.com/office/drawing/2014/main" id="{E8A870E6-968F-01E6-AA36-F0E9A3D51F5B}"/>
              </a:ext>
            </a:extLst>
          </p:cNvPr>
          <p:cNvPicPr>
            <a:picLocks noGrp="1" noChangeAspect="1"/>
          </p:cNvPicPr>
          <p:nvPr>
            <p:ph idx="1"/>
          </p:nvPr>
        </p:nvPicPr>
        <p:blipFill>
          <a:blip r:embed="rId2"/>
          <a:stretch>
            <a:fillRect/>
          </a:stretch>
        </p:blipFill>
        <p:spPr>
          <a:xfrm>
            <a:off x="3117849" y="1905000"/>
            <a:ext cx="6794777" cy="4298736"/>
          </a:xfrm>
          <a:prstGeom prst="rect">
            <a:avLst/>
          </a:prstGeom>
        </p:spPr>
      </p:pic>
    </p:spTree>
    <p:extLst>
      <p:ext uri="{BB962C8B-B14F-4D97-AF65-F5344CB8AC3E}">
        <p14:creationId xmlns:p14="http://schemas.microsoft.com/office/powerpoint/2010/main" val="350290993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D285-350E-BB3C-65C0-3A619C8460C8}"/>
              </a:ext>
            </a:extLst>
          </p:cNvPr>
          <p:cNvSpPr>
            <a:spLocks noGrp="1"/>
          </p:cNvSpPr>
          <p:nvPr>
            <p:ph type="title"/>
          </p:nvPr>
        </p:nvSpPr>
        <p:spPr/>
        <p:txBody>
          <a:bodyPr/>
          <a:lstStyle/>
          <a:p>
            <a:r>
              <a:rPr lang="en-US" dirty="0"/>
              <a:t>Insert Record</a:t>
            </a:r>
            <a:endParaRPr lang="en-PK" dirty="0"/>
          </a:p>
        </p:txBody>
      </p:sp>
      <p:pic>
        <p:nvPicPr>
          <p:cNvPr id="4" name="Content Placeholder 3">
            <a:extLst>
              <a:ext uri="{FF2B5EF4-FFF2-40B4-BE49-F238E27FC236}">
                <a16:creationId xmlns:a16="http://schemas.microsoft.com/office/drawing/2014/main" id="{22A088EB-0875-DED5-114E-9079C1E7D888}"/>
              </a:ext>
            </a:extLst>
          </p:cNvPr>
          <p:cNvPicPr>
            <a:picLocks noGrp="1" noChangeAspect="1"/>
          </p:cNvPicPr>
          <p:nvPr>
            <p:ph idx="1"/>
          </p:nvPr>
        </p:nvPicPr>
        <p:blipFill>
          <a:blip r:embed="rId2"/>
          <a:stretch>
            <a:fillRect/>
          </a:stretch>
        </p:blipFill>
        <p:spPr>
          <a:xfrm>
            <a:off x="3987028" y="1595271"/>
            <a:ext cx="6123479" cy="5193155"/>
          </a:xfrm>
          <a:prstGeom prst="rect">
            <a:avLst/>
          </a:prstGeom>
        </p:spPr>
      </p:pic>
    </p:spTree>
    <p:extLst>
      <p:ext uri="{BB962C8B-B14F-4D97-AF65-F5344CB8AC3E}">
        <p14:creationId xmlns:p14="http://schemas.microsoft.com/office/powerpoint/2010/main" val="3320241398"/>
      </p:ext>
    </p:extLst>
  </p:cSld>
  <p:clrMapOvr>
    <a:masterClrMapping/>
  </p:clrMapOvr>
  <p:transition spd="slow">
    <p:cov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D285-350E-BB3C-65C0-3A619C8460C8}"/>
              </a:ext>
            </a:extLst>
          </p:cNvPr>
          <p:cNvSpPr>
            <a:spLocks noGrp="1"/>
          </p:cNvSpPr>
          <p:nvPr>
            <p:ph type="title"/>
          </p:nvPr>
        </p:nvSpPr>
        <p:spPr/>
        <p:txBody>
          <a:bodyPr/>
          <a:lstStyle/>
          <a:p>
            <a:r>
              <a:rPr lang="en-US" dirty="0"/>
              <a:t>Search Record</a:t>
            </a:r>
            <a:endParaRPr lang="en-PK" dirty="0"/>
          </a:p>
        </p:txBody>
      </p:sp>
      <p:pic>
        <p:nvPicPr>
          <p:cNvPr id="4" name="Content Placeholder 3">
            <a:extLst>
              <a:ext uri="{FF2B5EF4-FFF2-40B4-BE49-F238E27FC236}">
                <a16:creationId xmlns:a16="http://schemas.microsoft.com/office/drawing/2014/main" id="{068CAD62-3D16-5DF9-D726-75C75D33F641}"/>
              </a:ext>
            </a:extLst>
          </p:cNvPr>
          <p:cNvPicPr>
            <a:picLocks noGrp="1" noChangeAspect="1"/>
          </p:cNvPicPr>
          <p:nvPr>
            <p:ph idx="1"/>
          </p:nvPr>
        </p:nvPicPr>
        <p:blipFill>
          <a:blip r:embed="rId2"/>
          <a:stretch>
            <a:fillRect/>
          </a:stretch>
        </p:blipFill>
        <p:spPr>
          <a:xfrm>
            <a:off x="3618767" y="1905000"/>
            <a:ext cx="6860001" cy="4328890"/>
          </a:xfrm>
          <a:prstGeom prst="rect">
            <a:avLst/>
          </a:prstGeom>
        </p:spPr>
      </p:pic>
    </p:spTree>
    <p:extLst>
      <p:ext uri="{BB962C8B-B14F-4D97-AF65-F5344CB8AC3E}">
        <p14:creationId xmlns:p14="http://schemas.microsoft.com/office/powerpoint/2010/main" val="222192658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D285-350E-BB3C-65C0-3A619C8460C8}"/>
              </a:ext>
            </a:extLst>
          </p:cNvPr>
          <p:cNvSpPr>
            <a:spLocks noGrp="1"/>
          </p:cNvSpPr>
          <p:nvPr>
            <p:ph type="title"/>
          </p:nvPr>
        </p:nvSpPr>
        <p:spPr/>
        <p:txBody>
          <a:bodyPr/>
          <a:lstStyle/>
          <a:p>
            <a:r>
              <a:rPr lang="en-US" dirty="0"/>
              <a:t>Edit Record</a:t>
            </a:r>
            <a:endParaRPr lang="en-PK" dirty="0"/>
          </a:p>
        </p:txBody>
      </p:sp>
      <p:pic>
        <p:nvPicPr>
          <p:cNvPr id="4" name="Content Placeholder 3">
            <a:extLst>
              <a:ext uri="{FF2B5EF4-FFF2-40B4-BE49-F238E27FC236}">
                <a16:creationId xmlns:a16="http://schemas.microsoft.com/office/drawing/2014/main" id="{69ACD053-2119-2F1A-D0D2-E51BA3DE7B34}"/>
              </a:ext>
            </a:extLst>
          </p:cNvPr>
          <p:cNvPicPr>
            <a:picLocks noGrp="1" noChangeAspect="1"/>
          </p:cNvPicPr>
          <p:nvPr>
            <p:ph idx="1"/>
          </p:nvPr>
        </p:nvPicPr>
        <p:blipFill>
          <a:blip r:embed="rId2"/>
          <a:stretch>
            <a:fillRect/>
          </a:stretch>
        </p:blipFill>
        <p:spPr>
          <a:xfrm>
            <a:off x="1547236" y="1905000"/>
            <a:ext cx="4548764" cy="4733042"/>
          </a:xfrm>
          <a:prstGeom prst="rect">
            <a:avLst/>
          </a:prstGeom>
        </p:spPr>
      </p:pic>
      <p:pic>
        <p:nvPicPr>
          <p:cNvPr id="5" name="Picture 4">
            <a:extLst>
              <a:ext uri="{FF2B5EF4-FFF2-40B4-BE49-F238E27FC236}">
                <a16:creationId xmlns:a16="http://schemas.microsoft.com/office/drawing/2014/main" id="{6E130144-DF97-D8DF-49D9-7EE77B859E4D}"/>
              </a:ext>
            </a:extLst>
          </p:cNvPr>
          <p:cNvPicPr>
            <a:picLocks noChangeAspect="1"/>
          </p:cNvPicPr>
          <p:nvPr/>
        </p:nvPicPr>
        <p:blipFill>
          <a:blip r:embed="rId3"/>
          <a:stretch>
            <a:fillRect/>
          </a:stretch>
        </p:blipFill>
        <p:spPr>
          <a:xfrm>
            <a:off x="6268279" y="1905000"/>
            <a:ext cx="5530186" cy="4733042"/>
          </a:xfrm>
          <a:prstGeom prst="rect">
            <a:avLst/>
          </a:prstGeom>
        </p:spPr>
      </p:pic>
    </p:spTree>
    <p:extLst>
      <p:ext uri="{BB962C8B-B14F-4D97-AF65-F5344CB8AC3E}">
        <p14:creationId xmlns:p14="http://schemas.microsoft.com/office/powerpoint/2010/main" val="4191765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D285-350E-BB3C-65C0-3A619C8460C8}"/>
              </a:ext>
            </a:extLst>
          </p:cNvPr>
          <p:cNvSpPr>
            <a:spLocks noGrp="1"/>
          </p:cNvSpPr>
          <p:nvPr>
            <p:ph type="title"/>
          </p:nvPr>
        </p:nvSpPr>
        <p:spPr/>
        <p:txBody>
          <a:bodyPr/>
          <a:lstStyle/>
          <a:p>
            <a:r>
              <a:rPr lang="en-US" dirty="0"/>
              <a:t>Delete Record</a:t>
            </a:r>
            <a:endParaRPr lang="en-PK" dirty="0"/>
          </a:p>
        </p:txBody>
      </p:sp>
      <p:pic>
        <p:nvPicPr>
          <p:cNvPr id="4" name="Content Placeholder 3">
            <a:extLst>
              <a:ext uri="{FF2B5EF4-FFF2-40B4-BE49-F238E27FC236}">
                <a16:creationId xmlns:a16="http://schemas.microsoft.com/office/drawing/2014/main" id="{60AF9A26-61EE-1AAA-618F-A00C3E9E85E9}"/>
              </a:ext>
            </a:extLst>
          </p:cNvPr>
          <p:cNvPicPr>
            <a:picLocks noGrp="1" noChangeAspect="1"/>
          </p:cNvPicPr>
          <p:nvPr>
            <p:ph idx="1"/>
          </p:nvPr>
        </p:nvPicPr>
        <p:blipFill>
          <a:blip r:embed="rId2"/>
          <a:stretch>
            <a:fillRect/>
          </a:stretch>
        </p:blipFill>
        <p:spPr>
          <a:xfrm>
            <a:off x="3010168" y="2146507"/>
            <a:ext cx="8205214" cy="3154363"/>
          </a:xfrm>
          <a:prstGeom prst="rect">
            <a:avLst/>
          </a:prstGeom>
        </p:spPr>
      </p:pic>
    </p:spTree>
    <p:extLst>
      <p:ext uri="{BB962C8B-B14F-4D97-AF65-F5344CB8AC3E}">
        <p14:creationId xmlns:p14="http://schemas.microsoft.com/office/powerpoint/2010/main" val="33402211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D285-350E-BB3C-65C0-3A619C8460C8}"/>
              </a:ext>
            </a:extLst>
          </p:cNvPr>
          <p:cNvSpPr>
            <a:spLocks noGrp="1"/>
          </p:cNvSpPr>
          <p:nvPr>
            <p:ph type="title"/>
          </p:nvPr>
        </p:nvSpPr>
        <p:spPr/>
        <p:txBody>
          <a:bodyPr/>
          <a:lstStyle/>
          <a:p>
            <a:r>
              <a:rPr lang="en-US" dirty="0"/>
              <a:t>Display Record</a:t>
            </a:r>
            <a:endParaRPr lang="en-PK" dirty="0"/>
          </a:p>
        </p:txBody>
      </p:sp>
      <p:pic>
        <p:nvPicPr>
          <p:cNvPr id="7" name="Content Placeholder 6">
            <a:extLst>
              <a:ext uri="{FF2B5EF4-FFF2-40B4-BE49-F238E27FC236}">
                <a16:creationId xmlns:a16="http://schemas.microsoft.com/office/drawing/2014/main" id="{895E5FDA-4A42-5659-AC28-07652581106E}"/>
              </a:ext>
            </a:extLst>
          </p:cNvPr>
          <p:cNvPicPr>
            <a:picLocks noGrp="1" noChangeAspect="1"/>
          </p:cNvPicPr>
          <p:nvPr>
            <p:ph idx="1"/>
          </p:nvPr>
        </p:nvPicPr>
        <p:blipFill>
          <a:blip r:embed="rId2"/>
          <a:stretch>
            <a:fillRect/>
          </a:stretch>
        </p:blipFill>
        <p:spPr>
          <a:xfrm>
            <a:off x="3273286" y="1979942"/>
            <a:ext cx="6732105" cy="4259606"/>
          </a:xfrm>
        </p:spPr>
      </p:pic>
    </p:spTree>
    <p:extLst>
      <p:ext uri="{BB962C8B-B14F-4D97-AF65-F5344CB8AC3E}">
        <p14:creationId xmlns:p14="http://schemas.microsoft.com/office/powerpoint/2010/main" val="603005034"/>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D285-350E-BB3C-65C0-3A619C8460C8}"/>
              </a:ext>
            </a:extLst>
          </p:cNvPr>
          <p:cNvSpPr>
            <a:spLocks noGrp="1"/>
          </p:cNvSpPr>
          <p:nvPr>
            <p:ph type="title"/>
          </p:nvPr>
        </p:nvSpPr>
        <p:spPr/>
        <p:txBody>
          <a:bodyPr/>
          <a:lstStyle/>
          <a:p>
            <a:r>
              <a:rPr lang="en-US" dirty="0"/>
              <a:t>Salary Slip Generation</a:t>
            </a:r>
            <a:endParaRPr lang="en-PK" dirty="0"/>
          </a:p>
        </p:txBody>
      </p:sp>
      <p:pic>
        <p:nvPicPr>
          <p:cNvPr id="4" name="Content Placeholder 3">
            <a:extLst>
              <a:ext uri="{FF2B5EF4-FFF2-40B4-BE49-F238E27FC236}">
                <a16:creationId xmlns:a16="http://schemas.microsoft.com/office/drawing/2014/main" id="{380ED410-3E54-5CD0-571E-CD83C8D2E6EE}"/>
              </a:ext>
            </a:extLst>
          </p:cNvPr>
          <p:cNvPicPr>
            <a:picLocks noGrp="1" noChangeAspect="1"/>
          </p:cNvPicPr>
          <p:nvPr>
            <p:ph idx="1"/>
          </p:nvPr>
        </p:nvPicPr>
        <p:blipFill>
          <a:blip r:embed="rId2"/>
          <a:stretch>
            <a:fillRect/>
          </a:stretch>
        </p:blipFill>
        <p:spPr>
          <a:xfrm>
            <a:off x="3741253" y="1905000"/>
            <a:ext cx="5857822" cy="4613822"/>
          </a:xfrm>
          <a:prstGeom prst="rect">
            <a:avLst/>
          </a:prstGeom>
        </p:spPr>
      </p:pic>
    </p:spTree>
    <p:extLst>
      <p:ext uri="{BB962C8B-B14F-4D97-AF65-F5344CB8AC3E}">
        <p14:creationId xmlns:p14="http://schemas.microsoft.com/office/powerpoint/2010/main" val="427568379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D285-350E-BB3C-65C0-3A619C8460C8}"/>
              </a:ext>
            </a:extLst>
          </p:cNvPr>
          <p:cNvSpPr>
            <a:spLocks noGrp="1"/>
          </p:cNvSpPr>
          <p:nvPr>
            <p:ph type="title"/>
          </p:nvPr>
        </p:nvSpPr>
        <p:spPr/>
        <p:txBody>
          <a:bodyPr/>
          <a:lstStyle/>
          <a:p>
            <a:r>
              <a:rPr lang="en-US" dirty="0"/>
              <a:t>Display Salary Record </a:t>
            </a:r>
            <a:endParaRPr lang="en-PK" dirty="0"/>
          </a:p>
        </p:txBody>
      </p:sp>
      <p:pic>
        <p:nvPicPr>
          <p:cNvPr id="4" name="Content Placeholder 3">
            <a:extLst>
              <a:ext uri="{FF2B5EF4-FFF2-40B4-BE49-F238E27FC236}">
                <a16:creationId xmlns:a16="http://schemas.microsoft.com/office/drawing/2014/main" id="{8254B7A1-FAB0-8B78-54C9-3F11DB04A52A}"/>
              </a:ext>
            </a:extLst>
          </p:cNvPr>
          <p:cNvPicPr>
            <a:picLocks noGrp="1" noChangeAspect="1"/>
          </p:cNvPicPr>
          <p:nvPr>
            <p:ph idx="1"/>
          </p:nvPr>
        </p:nvPicPr>
        <p:blipFill>
          <a:blip r:embed="rId2"/>
          <a:stretch>
            <a:fillRect/>
          </a:stretch>
        </p:blipFill>
        <p:spPr>
          <a:xfrm>
            <a:off x="3836141" y="1497495"/>
            <a:ext cx="5241598" cy="5102087"/>
          </a:xfrm>
          <a:prstGeom prst="rect">
            <a:avLst/>
          </a:prstGeom>
        </p:spPr>
      </p:pic>
    </p:spTree>
    <p:extLst>
      <p:ext uri="{BB962C8B-B14F-4D97-AF65-F5344CB8AC3E}">
        <p14:creationId xmlns:p14="http://schemas.microsoft.com/office/powerpoint/2010/main" val="262320790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66EDF1A-3BCB-04EC-6C56-2D570679F9EF}"/>
              </a:ext>
            </a:extLst>
          </p:cNvPr>
          <p:cNvSpPr>
            <a:spLocks noGrp="1"/>
          </p:cNvSpPr>
          <p:nvPr>
            <p:ph type="title"/>
          </p:nvPr>
        </p:nvSpPr>
        <p:spPr/>
        <p:txBody>
          <a:bodyPr/>
          <a:lstStyle/>
          <a:p>
            <a:r>
              <a:rPr lang="en-US" dirty="0"/>
              <a:t>THANKYOU!</a:t>
            </a:r>
            <a:endParaRPr lang="en-PK" dirty="0"/>
          </a:p>
        </p:txBody>
      </p:sp>
      <p:sp>
        <p:nvSpPr>
          <p:cNvPr id="5" name="Text Placeholder 4">
            <a:extLst>
              <a:ext uri="{FF2B5EF4-FFF2-40B4-BE49-F238E27FC236}">
                <a16:creationId xmlns:a16="http://schemas.microsoft.com/office/drawing/2014/main" id="{598CB710-DD51-6006-1945-99830E38BD65}"/>
              </a:ext>
            </a:extLst>
          </p:cNvPr>
          <p:cNvSpPr>
            <a:spLocks noGrp="1"/>
          </p:cNvSpPr>
          <p:nvPr>
            <p:ph type="body" idx="1"/>
          </p:nvPr>
        </p:nvSpPr>
        <p:spPr/>
        <p:txBody>
          <a:bodyPr/>
          <a:lstStyle/>
          <a:p>
            <a:r>
              <a:rPr lang="en-US" dirty="0"/>
              <a:t>Any Questions?</a:t>
            </a:r>
            <a:endParaRPr lang="en-PK" dirty="0"/>
          </a:p>
        </p:txBody>
      </p:sp>
    </p:spTree>
    <p:extLst>
      <p:ext uri="{BB962C8B-B14F-4D97-AF65-F5344CB8AC3E}">
        <p14:creationId xmlns:p14="http://schemas.microsoft.com/office/powerpoint/2010/main" val="1733824695"/>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FD0C-0B46-0490-4099-F199E88215F4}"/>
              </a:ext>
            </a:extLst>
          </p:cNvPr>
          <p:cNvSpPr>
            <a:spLocks noGrp="1"/>
          </p:cNvSpPr>
          <p:nvPr>
            <p:ph type="ctrTitle"/>
          </p:nvPr>
        </p:nvSpPr>
        <p:spPr>
          <a:xfrm>
            <a:off x="2589213" y="1635000"/>
            <a:ext cx="8915399" cy="2262781"/>
          </a:xfrm>
        </p:spPr>
        <p:txBody>
          <a:bodyPr/>
          <a:lstStyle/>
          <a:p>
            <a:r>
              <a:rPr lang="en-US" dirty="0"/>
              <a:t>Employee Management System</a:t>
            </a:r>
            <a:endParaRPr lang="en-PK" dirty="0"/>
          </a:p>
        </p:txBody>
      </p:sp>
    </p:spTree>
    <p:extLst>
      <p:ext uri="{BB962C8B-B14F-4D97-AF65-F5344CB8AC3E}">
        <p14:creationId xmlns:p14="http://schemas.microsoft.com/office/powerpoint/2010/main" val="2601257219"/>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31DBC-79B9-6B90-4E4B-1599F510D8E4}"/>
              </a:ext>
            </a:extLst>
          </p:cNvPr>
          <p:cNvSpPr>
            <a:spLocks noGrp="1"/>
          </p:cNvSpPr>
          <p:nvPr>
            <p:ph type="title"/>
          </p:nvPr>
        </p:nvSpPr>
        <p:spPr/>
        <p:txBody>
          <a:bodyPr/>
          <a:lstStyle/>
          <a:p>
            <a:r>
              <a:rPr lang="en-US" dirty="0"/>
              <a:t>INTRODUCTION</a:t>
            </a:r>
            <a:endParaRPr lang="en-PK" dirty="0"/>
          </a:p>
        </p:txBody>
      </p:sp>
      <p:sp>
        <p:nvSpPr>
          <p:cNvPr id="3" name="Content Placeholder 2">
            <a:extLst>
              <a:ext uri="{FF2B5EF4-FFF2-40B4-BE49-F238E27FC236}">
                <a16:creationId xmlns:a16="http://schemas.microsoft.com/office/drawing/2014/main" id="{78A7BD62-9DA1-8693-A9C9-23C2E10ED13C}"/>
              </a:ext>
            </a:extLst>
          </p:cNvPr>
          <p:cNvSpPr>
            <a:spLocks noGrp="1"/>
          </p:cNvSpPr>
          <p:nvPr>
            <p:ph idx="1"/>
          </p:nvPr>
        </p:nvSpPr>
        <p:spPr>
          <a:xfrm>
            <a:off x="2589213" y="2133600"/>
            <a:ext cx="8357084" cy="3776870"/>
          </a:xfrm>
        </p:spPr>
        <p:txBody>
          <a:bodyPr/>
          <a:lstStyle/>
          <a:p>
            <a:pPr algn="just">
              <a:lnSpc>
                <a:spcPct val="150000"/>
              </a:lnSpc>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Employee Management System is based on a concept to store and generate all the records of the employees. This program is considered as a simple database of employees in an office, an organization where the user can store employees record easily as it is not time-consuming.</a:t>
            </a:r>
            <a:endParaRPr lang="en-PK"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1358741367"/>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EC4EB-11C1-203C-2BBE-F1B5E9CDAA8F}"/>
              </a:ext>
            </a:extLst>
          </p:cNvPr>
          <p:cNvSpPr>
            <a:spLocks noGrp="1"/>
          </p:cNvSpPr>
          <p:nvPr>
            <p:ph type="title"/>
          </p:nvPr>
        </p:nvSpPr>
        <p:spPr/>
        <p:txBody>
          <a:bodyPr/>
          <a:lstStyle/>
          <a:p>
            <a:r>
              <a:rPr lang="en-US" dirty="0"/>
              <a:t>Purpose</a:t>
            </a:r>
            <a:endParaRPr lang="en-PK" dirty="0"/>
          </a:p>
        </p:txBody>
      </p:sp>
      <p:sp>
        <p:nvSpPr>
          <p:cNvPr id="3" name="Content Placeholder 2">
            <a:extLst>
              <a:ext uri="{FF2B5EF4-FFF2-40B4-BE49-F238E27FC236}">
                <a16:creationId xmlns:a16="http://schemas.microsoft.com/office/drawing/2014/main" id="{EB2D3420-B5ED-AC02-3DC6-5F119B1AC254}"/>
              </a:ext>
            </a:extLst>
          </p:cNvPr>
          <p:cNvSpPr>
            <a:spLocks noGrp="1"/>
          </p:cNvSpPr>
          <p:nvPr>
            <p:ph idx="1"/>
          </p:nvPr>
        </p:nvSpPr>
        <p:spPr/>
        <p:txBody>
          <a:bodyPr/>
          <a:lstStyle/>
          <a:p>
            <a:pPr algn="just">
              <a:lnSpc>
                <a:spcPct val="150000"/>
              </a:lnSpc>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Employee Management System is a distributed application, developed to maintain the details of employees working in any organization. The EMS has been developed to override the problems prevailing in the practicing manual system. It maintains the information about the personal and official details of the employees.</a:t>
            </a:r>
            <a:endParaRPr lang="en-PK"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13372115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4C931-2C1C-351B-0F65-82F3BABB7854}"/>
              </a:ext>
            </a:extLst>
          </p:cNvPr>
          <p:cNvSpPr>
            <a:spLocks noGrp="1"/>
          </p:cNvSpPr>
          <p:nvPr>
            <p:ph type="title"/>
          </p:nvPr>
        </p:nvSpPr>
        <p:spPr/>
        <p:txBody>
          <a:bodyPr/>
          <a:lstStyle/>
          <a:p>
            <a:r>
              <a:rPr lang="en-US" dirty="0"/>
              <a:t>Features</a:t>
            </a:r>
            <a:endParaRPr lang="en-PK" dirty="0"/>
          </a:p>
        </p:txBody>
      </p:sp>
      <p:sp>
        <p:nvSpPr>
          <p:cNvPr id="3" name="Content Placeholder 2">
            <a:extLst>
              <a:ext uri="{FF2B5EF4-FFF2-40B4-BE49-F238E27FC236}">
                <a16:creationId xmlns:a16="http://schemas.microsoft.com/office/drawing/2014/main" id="{3B6752D0-9476-2F85-C24D-7A0BDF6B3B49}"/>
              </a:ext>
            </a:extLst>
          </p:cNvPr>
          <p:cNvSpPr>
            <a:spLocks noGrp="1"/>
          </p:cNvSpPr>
          <p:nvPr>
            <p:ph idx="1"/>
          </p:nvPr>
        </p:nvSpPr>
        <p:spPr>
          <a:xfrm>
            <a:off x="2592925" y="1905000"/>
            <a:ext cx="8915400" cy="4506492"/>
          </a:xfrm>
        </p:spPr>
        <p:txBody>
          <a:bodyPr>
            <a:noAutofit/>
          </a:bodyPr>
          <a:lstStyle/>
          <a:p>
            <a:pPr marL="342900" lvl="0" indent="-342900" algn="just">
              <a:lnSpc>
                <a:spcPct val="160000"/>
              </a:lnSpc>
              <a:buFont typeface="+mj-lt"/>
              <a:buAutoNum type="arabicPeriod"/>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Add Record</a:t>
            </a:r>
            <a:endParaRPr lang="en-PK"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buFont typeface="+mj-lt"/>
              <a:buAutoNum type="arabicPeriod"/>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Search Record</a:t>
            </a:r>
            <a:endParaRPr lang="en-PK"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60000"/>
              </a:lnSpc>
              <a:buFont typeface="+mj-lt"/>
              <a:buAutoNum type="arabicPeriod"/>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Edit Record</a:t>
            </a:r>
            <a:endParaRPr lang="en-PK"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60000"/>
              </a:lnSpc>
              <a:buFont typeface="+mj-lt"/>
              <a:buAutoNum type="arabicPeriod"/>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Modify Record</a:t>
            </a:r>
            <a:endParaRPr lang="en-PK"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60000"/>
              </a:lnSpc>
              <a:buFont typeface="+mj-lt"/>
              <a:buAutoNum type="arabicPeriod"/>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Display Record</a:t>
            </a:r>
            <a:endParaRPr lang="en-PK"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60000"/>
              </a:lnSpc>
              <a:buFont typeface="+mj-lt"/>
              <a:buAutoNum type="arabicPeriod"/>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Salary </a:t>
            </a:r>
            <a:r>
              <a:rPr lang="en-US"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Slip Generation</a:t>
            </a:r>
            <a:endParaRPr lang="en-PK"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60000"/>
              </a:lnSpc>
              <a:spcAft>
                <a:spcPts val="800"/>
              </a:spcAft>
              <a:buFont typeface="+mj-lt"/>
              <a:buAutoNum type="arabicPeriod"/>
            </a:pP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Display Salary Record</a:t>
            </a:r>
            <a:endParaRPr lang="en-PK"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PK" sz="2400" dirty="0"/>
          </a:p>
        </p:txBody>
      </p:sp>
    </p:spTree>
    <p:extLst>
      <p:ext uri="{BB962C8B-B14F-4D97-AF65-F5344CB8AC3E}">
        <p14:creationId xmlns:p14="http://schemas.microsoft.com/office/powerpoint/2010/main" val="21479256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8AAFE-1278-1AA7-4736-A82FAD0FA9E5}"/>
              </a:ext>
            </a:extLst>
          </p:cNvPr>
          <p:cNvSpPr>
            <a:spLocks noGrp="1"/>
          </p:cNvSpPr>
          <p:nvPr>
            <p:ph type="title"/>
          </p:nvPr>
        </p:nvSpPr>
        <p:spPr/>
        <p:txBody>
          <a:bodyPr/>
          <a:lstStyle/>
          <a:p>
            <a:r>
              <a:rPr lang="en-US" dirty="0"/>
              <a:t>Advantages</a:t>
            </a:r>
            <a:endParaRPr lang="en-PK" dirty="0"/>
          </a:p>
        </p:txBody>
      </p:sp>
      <p:sp>
        <p:nvSpPr>
          <p:cNvPr id="3" name="Content Placeholder 2">
            <a:extLst>
              <a:ext uri="{FF2B5EF4-FFF2-40B4-BE49-F238E27FC236}">
                <a16:creationId xmlns:a16="http://schemas.microsoft.com/office/drawing/2014/main" id="{FA4877DC-55B1-D9C8-1925-7A0F6398B2F9}"/>
              </a:ext>
            </a:extLst>
          </p:cNvPr>
          <p:cNvSpPr>
            <a:spLocks noGrp="1"/>
          </p:cNvSpPr>
          <p:nvPr>
            <p:ph idx="1"/>
          </p:nvPr>
        </p:nvSpPr>
        <p:spPr/>
        <p:txBody>
          <a:bodyPr/>
          <a:lstStyle/>
          <a:p>
            <a:pPr>
              <a:lnSpc>
                <a:spcPct val="150000"/>
              </a:lnSpc>
            </a:pPr>
            <a:r>
              <a:rPr lang="en-US" b="0" i="0" dirty="0">
                <a:solidFill>
                  <a:schemeClr val="tx1"/>
                </a:solidFill>
                <a:effectLst/>
                <a:latin typeface="Poppins" panose="00000500000000000000" pitchFamily="2" charset="0"/>
              </a:rPr>
              <a:t>Provide computerized system for maintaining records.</a:t>
            </a:r>
          </a:p>
          <a:p>
            <a:pPr>
              <a:lnSpc>
                <a:spcPct val="150000"/>
              </a:lnSpc>
            </a:pPr>
            <a:r>
              <a:rPr lang="en-US" b="0" i="0" dirty="0">
                <a:solidFill>
                  <a:schemeClr val="tx1"/>
                </a:solidFill>
                <a:effectLst/>
                <a:latin typeface="Poppins" panose="00000500000000000000" pitchFamily="2" charset="0"/>
              </a:rPr>
              <a:t>More efficient &amp; reliable. </a:t>
            </a:r>
          </a:p>
          <a:p>
            <a:pPr>
              <a:lnSpc>
                <a:spcPct val="150000"/>
              </a:lnSpc>
            </a:pPr>
            <a:r>
              <a:rPr lang="en-US" b="0" i="0" dirty="0">
                <a:solidFill>
                  <a:schemeClr val="tx1"/>
                </a:solidFill>
                <a:effectLst/>
                <a:latin typeface="Poppins" panose="00000500000000000000" pitchFamily="2" charset="0"/>
              </a:rPr>
              <a:t>Less time consuming and easy to use. </a:t>
            </a:r>
          </a:p>
          <a:p>
            <a:pPr>
              <a:lnSpc>
                <a:spcPct val="150000"/>
              </a:lnSpc>
            </a:pPr>
            <a:r>
              <a:rPr lang="en-US" b="0" i="0" dirty="0">
                <a:solidFill>
                  <a:schemeClr val="tx1"/>
                </a:solidFill>
                <a:effectLst/>
                <a:latin typeface="Poppins" panose="00000500000000000000" pitchFamily="2" charset="0"/>
              </a:rPr>
              <a:t>Huge data storage with less computer memory. </a:t>
            </a:r>
          </a:p>
          <a:p>
            <a:pPr>
              <a:lnSpc>
                <a:spcPct val="150000"/>
              </a:lnSpc>
            </a:pPr>
            <a:r>
              <a:rPr lang="en-US" b="0" i="0" dirty="0">
                <a:solidFill>
                  <a:schemeClr val="tx1"/>
                </a:solidFill>
                <a:effectLst/>
                <a:latin typeface="Poppins" panose="00000500000000000000" pitchFamily="2" charset="0"/>
              </a:rPr>
              <a:t>Avoid Human errors &amp; efforts for Maintaining daily data. </a:t>
            </a:r>
          </a:p>
          <a:p>
            <a:pPr>
              <a:lnSpc>
                <a:spcPct val="150000"/>
              </a:lnSpc>
            </a:pPr>
            <a:r>
              <a:rPr lang="en-US" b="0" i="0" dirty="0">
                <a:solidFill>
                  <a:schemeClr val="tx1"/>
                </a:solidFill>
                <a:effectLst/>
                <a:latin typeface="Poppins" panose="00000500000000000000" pitchFamily="2" charset="0"/>
              </a:rPr>
              <a:t>Avoid Data manipulations. </a:t>
            </a:r>
          </a:p>
          <a:p>
            <a:pPr>
              <a:lnSpc>
                <a:spcPct val="150000"/>
              </a:lnSpc>
            </a:pPr>
            <a:r>
              <a:rPr lang="en-US" b="0" i="0" dirty="0">
                <a:solidFill>
                  <a:schemeClr val="tx1"/>
                </a:solidFill>
                <a:effectLst/>
                <a:latin typeface="Poppins" panose="00000500000000000000" pitchFamily="2" charset="0"/>
              </a:rPr>
              <a:t>Also avoids Data inconsistency &amp; redundancy.</a:t>
            </a:r>
            <a:endParaRPr lang="en-PK" dirty="0">
              <a:solidFill>
                <a:schemeClr val="tx1"/>
              </a:solidFill>
            </a:endParaRPr>
          </a:p>
        </p:txBody>
      </p:sp>
    </p:spTree>
    <p:extLst>
      <p:ext uri="{BB962C8B-B14F-4D97-AF65-F5344CB8AC3E}">
        <p14:creationId xmlns:p14="http://schemas.microsoft.com/office/powerpoint/2010/main" val="166243842"/>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1EDA6-256B-5E4C-51C4-3997B6A74D95}"/>
              </a:ext>
            </a:extLst>
          </p:cNvPr>
          <p:cNvSpPr>
            <a:spLocks noGrp="1"/>
          </p:cNvSpPr>
          <p:nvPr>
            <p:ph type="title"/>
          </p:nvPr>
        </p:nvSpPr>
        <p:spPr/>
        <p:txBody>
          <a:bodyPr/>
          <a:lstStyle/>
          <a:p>
            <a:r>
              <a:rPr lang="en-US" dirty="0"/>
              <a:t>C++ Concepts</a:t>
            </a:r>
            <a:endParaRPr lang="en-PK" dirty="0"/>
          </a:p>
        </p:txBody>
      </p:sp>
      <p:sp>
        <p:nvSpPr>
          <p:cNvPr id="3" name="Content Placeholder 2">
            <a:extLst>
              <a:ext uri="{FF2B5EF4-FFF2-40B4-BE49-F238E27FC236}">
                <a16:creationId xmlns:a16="http://schemas.microsoft.com/office/drawing/2014/main" id="{71B3D7C7-CCAB-0083-A22E-3084690A2C17}"/>
              </a:ext>
            </a:extLst>
          </p:cNvPr>
          <p:cNvSpPr>
            <a:spLocks noGrp="1"/>
          </p:cNvSpPr>
          <p:nvPr>
            <p:ph idx="1"/>
          </p:nvPr>
        </p:nvSpPr>
        <p:spPr>
          <a:xfrm>
            <a:off x="2589212" y="1904999"/>
            <a:ext cx="8915400" cy="4456043"/>
          </a:xfrm>
        </p:spPr>
        <p:txBody>
          <a:bodyPr>
            <a:normAutofit fontScale="25000" lnSpcReduction="20000"/>
          </a:bodyPr>
          <a:lstStyle/>
          <a:p>
            <a:pPr marL="228600" algn="just">
              <a:lnSpc>
                <a:spcPct val="115000"/>
              </a:lnSpc>
              <a:spcAft>
                <a:spcPts val="800"/>
              </a:spcAft>
            </a:pPr>
            <a:r>
              <a:rPr lang="en-US" sz="7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concepts that we have used in this project are</a:t>
            </a:r>
            <a:endParaRPr lang="en-PK" sz="7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en-US" sz="7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Queues</a:t>
            </a:r>
            <a:endParaRPr lang="en-PK" sz="7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en-US" sz="7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Linked List</a:t>
            </a:r>
            <a:endParaRPr lang="en-PK" sz="7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en-US" sz="7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File Handling</a:t>
            </a:r>
            <a:endParaRPr lang="en-PK" sz="7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en-US" sz="7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Classes</a:t>
            </a:r>
            <a:endParaRPr lang="en-PK" sz="7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en-US" sz="7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Structures</a:t>
            </a:r>
            <a:endParaRPr lang="en-PK" sz="7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en-US" sz="7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Conditional statements</a:t>
            </a:r>
            <a:endParaRPr lang="en-PK" sz="7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en-US" sz="7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Loops</a:t>
            </a:r>
            <a:endParaRPr lang="en-PK" sz="7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en-US" sz="7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Constructors</a:t>
            </a:r>
            <a:endParaRPr lang="en-PK" sz="7400" dirty="0">
              <a:effectLst/>
              <a:latin typeface="Calibri" panose="020F0502020204030204" pitchFamily="34" charset="0"/>
              <a:ea typeface="Calibri" panose="020F0502020204030204" pitchFamily="34" charset="0"/>
              <a:cs typeface="Times New Roman" panose="02020603050405020304" pitchFamily="18" charset="0"/>
            </a:endParaRPr>
          </a:p>
          <a:p>
            <a:endParaRPr lang="en-PK" dirty="0"/>
          </a:p>
        </p:txBody>
      </p:sp>
    </p:spTree>
    <p:extLst>
      <p:ext uri="{BB962C8B-B14F-4D97-AF65-F5344CB8AC3E}">
        <p14:creationId xmlns:p14="http://schemas.microsoft.com/office/powerpoint/2010/main" val="1876434695"/>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47536-065B-7A78-8074-1932850F236A}"/>
              </a:ext>
            </a:extLst>
          </p:cNvPr>
          <p:cNvSpPr>
            <a:spLocks noGrp="1"/>
          </p:cNvSpPr>
          <p:nvPr>
            <p:ph type="title"/>
          </p:nvPr>
        </p:nvSpPr>
        <p:spPr/>
        <p:txBody>
          <a:bodyPr/>
          <a:lstStyle/>
          <a:p>
            <a:r>
              <a:rPr lang="en-US" dirty="0"/>
              <a:t>Language and IDE</a:t>
            </a:r>
            <a:endParaRPr lang="en-PK" dirty="0"/>
          </a:p>
        </p:txBody>
      </p:sp>
      <p:sp>
        <p:nvSpPr>
          <p:cNvPr id="3" name="Content Placeholder 2">
            <a:extLst>
              <a:ext uri="{FF2B5EF4-FFF2-40B4-BE49-F238E27FC236}">
                <a16:creationId xmlns:a16="http://schemas.microsoft.com/office/drawing/2014/main" id="{FBB28A8D-46C5-2521-1454-52ECE4F98A6E}"/>
              </a:ext>
            </a:extLst>
          </p:cNvPr>
          <p:cNvSpPr>
            <a:spLocks noGrp="1"/>
          </p:cNvSpPr>
          <p:nvPr>
            <p:ph idx="1"/>
          </p:nvPr>
        </p:nvSpPr>
        <p:spPr>
          <a:xfrm>
            <a:off x="2589212" y="2040835"/>
            <a:ext cx="8915400" cy="3777622"/>
          </a:xfrm>
        </p:spPr>
        <p:txBody>
          <a:bodyPr/>
          <a:lstStyle/>
          <a:p>
            <a:pPr marL="0" indent="0">
              <a:lnSpc>
                <a:spcPct val="150000"/>
              </a:lnSpc>
              <a:buNone/>
            </a:pPr>
            <a:r>
              <a:rPr lang="en-US" sz="2400" dirty="0"/>
              <a:t>The programming language we have used in this system is</a:t>
            </a:r>
          </a:p>
          <a:p>
            <a:pPr>
              <a:lnSpc>
                <a:spcPct val="150000"/>
              </a:lnSpc>
            </a:pPr>
            <a:r>
              <a:rPr lang="en-US" sz="2400" dirty="0"/>
              <a:t>C++</a:t>
            </a:r>
          </a:p>
          <a:p>
            <a:pPr marL="0" indent="0">
              <a:lnSpc>
                <a:spcPct val="150000"/>
              </a:lnSpc>
              <a:buNone/>
            </a:pPr>
            <a:r>
              <a:rPr lang="en-US" sz="2400" dirty="0"/>
              <a:t>The software used for this system is</a:t>
            </a:r>
          </a:p>
          <a:p>
            <a:pPr>
              <a:lnSpc>
                <a:spcPct val="150000"/>
              </a:lnSpc>
            </a:pPr>
            <a:r>
              <a:rPr lang="en-US" sz="2400" dirty="0"/>
              <a:t>Dev C++</a:t>
            </a:r>
          </a:p>
          <a:p>
            <a:pPr>
              <a:lnSpc>
                <a:spcPct val="150000"/>
              </a:lnSpc>
            </a:pPr>
            <a:r>
              <a:rPr lang="en-US" sz="2400" dirty="0"/>
              <a:t>Visual Studio</a:t>
            </a:r>
          </a:p>
          <a:p>
            <a:endParaRPr lang="en-PK" dirty="0"/>
          </a:p>
        </p:txBody>
      </p:sp>
    </p:spTree>
    <p:extLst>
      <p:ext uri="{BB962C8B-B14F-4D97-AF65-F5344CB8AC3E}">
        <p14:creationId xmlns:p14="http://schemas.microsoft.com/office/powerpoint/2010/main" val="30682729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DA50CEF-A0F2-E66C-5C2B-45133C9AB8FC}"/>
              </a:ext>
            </a:extLst>
          </p:cNvPr>
          <p:cNvSpPr>
            <a:spLocks noGrp="1"/>
          </p:cNvSpPr>
          <p:nvPr>
            <p:ph type="title"/>
          </p:nvPr>
        </p:nvSpPr>
        <p:spPr>
          <a:xfrm>
            <a:off x="1860342" y="2323793"/>
            <a:ext cx="8915399" cy="1468800"/>
          </a:xfrm>
        </p:spPr>
        <p:txBody>
          <a:bodyPr/>
          <a:lstStyle/>
          <a:p>
            <a:pPr algn="ctr"/>
            <a:r>
              <a:rPr lang="en-US" dirty="0"/>
              <a:t>Outputs</a:t>
            </a:r>
            <a:endParaRPr lang="en-PK" dirty="0"/>
          </a:p>
        </p:txBody>
      </p:sp>
    </p:spTree>
    <p:extLst>
      <p:ext uri="{BB962C8B-B14F-4D97-AF65-F5344CB8AC3E}">
        <p14:creationId xmlns:p14="http://schemas.microsoft.com/office/powerpoint/2010/main" val="179644702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theme1.xml><?xml version="1.0" encoding="utf-8"?>
<a:theme xmlns:a="http://schemas.openxmlformats.org/drawingml/2006/main" name="Wisp">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40</TotalTime>
  <Words>248</Words>
  <Application>Microsoft Office PowerPoint</Application>
  <PresentationFormat>Widescreen</PresentationFormat>
  <Paragraphs>49</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Century Gothic</vt:lpstr>
      <vt:lpstr>Poppins</vt:lpstr>
      <vt:lpstr>Times New Roman</vt:lpstr>
      <vt:lpstr>Wingdings 3</vt:lpstr>
      <vt:lpstr>Wisp</vt:lpstr>
      <vt:lpstr>PowerPoint Presentation</vt:lpstr>
      <vt:lpstr>Employee Management System</vt:lpstr>
      <vt:lpstr>INTRODUCTION</vt:lpstr>
      <vt:lpstr>Purpose</vt:lpstr>
      <vt:lpstr>Features</vt:lpstr>
      <vt:lpstr>Advantages</vt:lpstr>
      <vt:lpstr>C++ Concepts</vt:lpstr>
      <vt:lpstr>Language and IDE</vt:lpstr>
      <vt:lpstr>Outputs</vt:lpstr>
      <vt:lpstr>Login Panel</vt:lpstr>
      <vt:lpstr>Control Panel </vt:lpstr>
      <vt:lpstr>Insert Record</vt:lpstr>
      <vt:lpstr>Search Record</vt:lpstr>
      <vt:lpstr>Edit Record</vt:lpstr>
      <vt:lpstr>Delete Record</vt:lpstr>
      <vt:lpstr>Display Record</vt:lpstr>
      <vt:lpstr>Salary Slip Generation</vt:lpstr>
      <vt:lpstr>Display Salary Record </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Management System</dc:title>
  <dc:creator>Muhammad Ali</dc:creator>
  <cp:lastModifiedBy>SYED</cp:lastModifiedBy>
  <cp:revision>5</cp:revision>
  <dcterms:created xsi:type="dcterms:W3CDTF">2022-12-15T17:44:01Z</dcterms:created>
  <dcterms:modified xsi:type="dcterms:W3CDTF">2024-05-08T15:03:19Z</dcterms:modified>
</cp:coreProperties>
</file>