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3425B1-42A7-4C8F-9265-F12566D6782C}" v="11" dt="2022-02-03T15:20:39.3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5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ED SHER AFGAN SALEEM" userId="4afc7498-a688-473b-9c9b-af0422b08a51" providerId="ADAL" clId="{CE3425B1-42A7-4C8F-9265-F12566D6782C}"/>
    <pc:docChg chg="undo redo custSel addSld delSld modSld">
      <pc:chgData name="SYED SHER AFGAN SALEEM" userId="4afc7498-a688-473b-9c9b-af0422b08a51" providerId="ADAL" clId="{CE3425B1-42A7-4C8F-9265-F12566D6782C}" dt="2022-02-08T14:59:23.662" v="697" actId="47"/>
      <pc:docMkLst>
        <pc:docMk/>
      </pc:docMkLst>
      <pc:sldChg chg="modSp del mod">
        <pc:chgData name="SYED SHER AFGAN SALEEM" userId="4afc7498-a688-473b-9c9b-af0422b08a51" providerId="ADAL" clId="{CE3425B1-42A7-4C8F-9265-F12566D6782C}" dt="2022-02-08T14:59:23.662" v="697" actId="47"/>
        <pc:sldMkLst>
          <pc:docMk/>
          <pc:sldMk cId="3781896091" sldId="256"/>
        </pc:sldMkLst>
        <pc:spChg chg="mod">
          <ac:chgData name="SYED SHER AFGAN SALEEM" userId="4afc7498-a688-473b-9c9b-af0422b08a51" providerId="ADAL" clId="{CE3425B1-42A7-4C8F-9265-F12566D6782C}" dt="2022-02-03T14:15:35.332" v="14" actId="1076"/>
          <ac:spMkLst>
            <pc:docMk/>
            <pc:sldMk cId="3781896091" sldId="256"/>
            <ac:spMk id="2" creationId="{3F8D9C46-3B54-40F3-AA50-2E5E07E4F253}"/>
          </ac:spMkLst>
        </pc:spChg>
        <pc:spChg chg="mod">
          <ac:chgData name="SYED SHER AFGAN SALEEM" userId="4afc7498-a688-473b-9c9b-af0422b08a51" providerId="ADAL" clId="{CE3425B1-42A7-4C8F-9265-F12566D6782C}" dt="2022-02-03T14:15:28.197" v="12" actId="122"/>
          <ac:spMkLst>
            <pc:docMk/>
            <pc:sldMk cId="3781896091" sldId="256"/>
            <ac:spMk id="3" creationId="{C4735C77-7A20-45A1-8663-379B380FA2DF}"/>
          </ac:spMkLst>
        </pc:spChg>
      </pc:sldChg>
      <pc:sldChg chg="modSp mod">
        <pc:chgData name="SYED SHER AFGAN SALEEM" userId="4afc7498-a688-473b-9c9b-af0422b08a51" providerId="ADAL" clId="{CE3425B1-42A7-4C8F-9265-F12566D6782C}" dt="2022-02-03T15:04:50.586" v="186" actId="123"/>
        <pc:sldMkLst>
          <pc:docMk/>
          <pc:sldMk cId="2922672435" sldId="258"/>
        </pc:sldMkLst>
        <pc:spChg chg="mod">
          <ac:chgData name="SYED SHER AFGAN SALEEM" userId="4afc7498-a688-473b-9c9b-af0422b08a51" providerId="ADAL" clId="{CE3425B1-42A7-4C8F-9265-F12566D6782C}" dt="2022-02-03T15:04:50.586" v="186" actId="123"/>
          <ac:spMkLst>
            <pc:docMk/>
            <pc:sldMk cId="2922672435" sldId="258"/>
            <ac:spMk id="3" creationId="{A51B7C85-553B-4560-8A24-79EAB88EE81F}"/>
          </ac:spMkLst>
        </pc:spChg>
      </pc:sldChg>
      <pc:sldChg chg="modSp mod">
        <pc:chgData name="SYED SHER AFGAN SALEEM" userId="4afc7498-a688-473b-9c9b-af0422b08a51" providerId="ADAL" clId="{CE3425B1-42A7-4C8F-9265-F12566D6782C}" dt="2022-02-03T15:30:35.866" v="625" actId="20577"/>
        <pc:sldMkLst>
          <pc:docMk/>
          <pc:sldMk cId="3633335968" sldId="259"/>
        </pc:sldMkLst>
        <pc:spChg chg="mod">
          <ac:chgData name="SYED SHER AFGAN SALEEM" userId="4afc7498-a688-473b-9c9b-af0422b08a51" providerId="ADAL" clId="{CE3425B1-42A7-4C8F-9265-F12566D6782C}" dt="2022-02-03T15:04:40.301" v="185" actId="2711"/>
          <ac:spMkLst>
            <pc:docMk/>
            <pc:sldMk cId="3633335968" sldId="259"/>
            <ac:spMk id="2" creationId="{D738EC04-2765-40C6-945A-7D16CA542447}"/>
          </ac:spMkLst>
        </pc:spChg>
        <pc:spChg chg="mod">
          <ac:chgData name="SYED SHER AFGAN SALEEM" userId="4afc7498-a688-473b-9c9b-af0422b08a51" providerId="ADAL" clId="{CE3425B1-42A7-4C8F-9265-F12566D6782C}" dt="2022-02-03T15:30:35.866" v="625" actId="20577"/>
          <ac:spMkLst>
            <pc:docMk/>
            <pc:sldMk cId="3633335968" sldId="259"/>
            <ac:spMk id="3" creationId="{EB75943D-42E4-42B3-8387-BE49E999AC56}"/>
          </ac:spMkLst>
        </pc:spChg>
      </pc:sldChg>
      <pc:sldChg chg="new del">
        <pc:chgData name="SYED SHER AFGAN SALEEM" userId="4afc7498-a688-473b-9c9b-af0422b08a51" providerId="ADAL" clId="{CE3425B1-42A7-4C8F-9265-F12566D6782C}" dt="2022-02-03T15:01:54.191" v="66" actId="47"/>
        <pc:sldMkLst>
          <pc:docMk/>
          <pc:sldMk cId="920177826" sldId="260"/>
        </pc:sldMkLst>
      </pc:sldChg>
      <pc:sldChg chg="addSp modSp new mod">
        <pc:chgData name="SYED SHER AFGAN SALEEM" userId="4afc7498-a688-473b-9c9b-af0422b08a51" providerId="ADAL" clId="{CE3425B1-42A7-4C8F-9265-F12566D6782C}" dt="2022-02-03T15:04:25.179" v="184" actId="113"/>
        <pc:sldMkLst>
          <pc:docMk/>
          <pc:sldMk cId="1097160952" sldId="260"/>
        </pc:sldMkLst>
        <pc:spChg chg="mod">
          <ac:chgData name="SYED SHER AFGAN SALEEM" userId="4afc7498-a688-473b-9c9b-af0422b08a51" providerId="ADAL" clId="{CE3425B1-42A7-4C8F-9265-F12566D6782C}" dt="2022-02-03T15:02:15.085" v="110" actId="20577"/>
          <ac:spMkLst>
            <pc:docMk/>
            <pc:sldMk cId="1097160952" sldId="260"/>
            <ac:spMk id="2" creationId="{72825AD7-BF80-4D6C-873F-142C1E1A2243}"/>
          </ac:spMkLst>
        </pc:spChg>
        <pc:spChg chg="add mod">
          <ac:chgData name="SYED SHER AFGAN SALEEM" userId="4afc7498-a688-473b-9c9b-af0422b08a51" providerId="ADAL" clId="{CE3425B1-42A7-4C8F-9265-F12566D6782C}" dt="2022-02-03T15:04:25.179" v="184" actId="113"/>
          <ac:spMkLst>
            <pc:docMk/>
            <pc:sldMk cId="1097160952" sldId="260"/>
            <ac:spMk id="3" creationId="{CAF2FC08-A17A-43CA-9993-A3A45765A11B}"/>
          </ac:spMkLst>
        </pc:spChg>
      </pc:sldChg>
      <pc:sldChg chg="addSp modSp new mod">
        <pc:chgData name="SYED SHER AFGAN SALEEM" userId="4afc7498-a688-473b-9c9b-af0422b08a51" providerId="ADAL" clId="{CE3425B1-42A7-4C8F-9265-F12566D6782C}" dt="2022-02-03T15:11:36.475" v="371" actId="20577"/>
        <pc:sldMkLst>
          <pc:docMk/>
          <pc:sldMk cId="1680341201" sldId="261"/>
        </pc:sldMkLst>
        <pc:spChg chg="mod">
          <ac:chgData name="SYED SHER AFGAN SALEEM" userId="4afc7498-a688-473b-9c9b-af0422b08a51" providerId="ADAL" clId="{CE3425B1-42A7-4C8F-9265-F12566D6782C}" dt="2022-02-03T15:11:13.056" v="355" actId="123"/>
          <ac:spMkLst>
            <pc:docMk/>
            <pc:sldMk cId="1680341201" sldId="261"/>
            <ac:spMk id="2" creationId="{4BB61C25-51FC-4156-9CEC-76206D0C0A0A}"/>
          </ac:spMkLst>
        </pc:spChg>
        <pc:spChg chg="add mod">
          <ac:chgData name="SYED SHER AFGAN SALEEM" userId="4afc7498-a688-473b-9c9b-af0422b08a51" providerId="ADAL" clId="{CE3425B1-42A7-4C8F-9265-F12566D6782C}" dt="2022-02-03T15:11:13.056" v="355" actId="123"/>
          <ac:spMkLst>
            <pc:docMk/>
            <pc:sldMk cId="1680341201" sldId="261"/>
            <ac:spMk id="3" creationId="{FE60871E-D875-4AD9-AF24-C9F56FC8ED9B}"/>
          </ac:spMkLst>
        </pc:spChg>
        <pc:graphicFrameChg chg="add mod modGraphic">
          <ac:chgData name="SYED SHER AFGAN SALEEM" userId="4afc7498-a688-473b-9c9b-af0422b08a51" providerId="ADAL" clId="{CE3425B1-42A7-4C8F-9265-F12566D6782C}" dt="2022-02-03T15:11:36.475" v="371" actId="20577"/>
          <ac:graphicFrameMkLst>
            <pc:docMk/>
            <pc:sldMk cId="1680341201" sldId="261"/>
            <ac:graphicFrameMk id="4" creationId="{EE3CBE2F-B05E-43C7-9458-8783CFD48E22}"/>
          </ac:graphicFrameMkLst>
        </pc:graphicFrameChg>
      </pc:sldChg>
      <pc:sldChg chg="addSp delSp modSp new add del mod setBg">
        <pc:chgData name="SYED SHER AFGAN SALEEM" userId="4afc7498-a688-473b-9c9b-af0422b08a51" providerId="ADAL" clId="{CE3425B1-42A7-4C8F-9265-F12566D6782C}" dt="2022-02-03T15:22:51.194" v="517" actId="122"/>
        <pc:sldMkLst>
          <pc:docMk/>
          <pc:sldMk cId="3859781300" sldId="262"/>
        </pc:sldMkLst>
        <pc:spChg chg="add mod">
          <ac:chgData name="SYED SHER AFGAN SALEEM" userId="4afc7498-a688-473b-9c9b-af0422b08a51" providerId="ADAL" clId="{CE3425B1-42A7-4C8F-9265-F12566D6782C}" dt="2022-02-03T15:22:51.194" v="517" actId="122"/>
          <ac:spMkLst>
            <pc:docMk/>
            <pc:sldMk cId="3859781300" sldId="262"/>
            <ac:spMk id="4" creationId="{0714430C-1C16-4430-AC09-235569CD1F94}"/>
          </ac:spMkLst>
        </pc:spChg>
        <pc:spChg chg="add del">
          <ac:chgData name="SYED SHER AFGAN SALEEM" userId="4afc7498-a688-473b-9c9b-af0422b08a51" providerId="ADAL" clId="{CE3425B1-42A7-4C8F-9265-F12566D6782C}" dt="2022-02-03T15:18:16.349" v="391" actId="26606"/>
          <ac:spMkLst>
            <pc:docMk/>
            <pc:sldMk cId="3859781300" sldId="262"/>
            <ac:spMk id="8" creationId="{2C6F198E-F7A1-4125-910D-641C0C2A76D5}"/>
          </ac:spMkLst>
        </pc:spChg>
        <pc:spChg chg="add del">
          <ac:chgData name="SYED SHER AFGAN SALEEM" userId="4afc7498-a688-473b-9c9b-af0422b08a51" providerId="ADAL" clId="{CE3425B1-42A7-4C8F-9265-F12566D6782C}" dt="2022-02-03T15:18:16.349" v="391" actId="26606"/>
          <ac:spMkLst>
            <pc:docMk/>
            <pc:sldMk cId="3859781300" sldId="262"/>
            <ac:spMk id="10" creationId="{907C3A25-D9A7-4F2D-B44C-FA8EB24C7AFD}"/>
          </ac:spMkLst>
        </pc:spChg>
        <pc:spChg chg="add del">
          <ac:chgData name="SYED SHER AFGAN SALEEM" userId="4afc7498-a688-473b-9c9b-af0422b08a51" providerId="ADAL" clId="{CE3425B1-42A7-4C8F-9265-F12566D6782C}" dt="2022-02-03T15:20:24.775" v="447" actId="26606"/>
          <ac:spMkLst>
            <pc:docMk/>
            <pc:sldMk cId="3859781300" sldId="262"/>
            <ac:spMk id="11" creationId="{0CABCAE3-64FC-4149-819F-2C1812824154}"/>
          </ac:spMkLst>
        </pc:spChg>
        <pc:spChg chg="add del">
          <ac:chgData name="SYED SHER AFGAN SALEEM" userId="4afc7498-a688-473b-9c9b-af0422b08a51" providerId="ADAL" clId="{CE3425B1-42A7-4C8F-9265-F12566D6782C}" dt="2022-02-03T15:18:16.349" v="391" actId="26606"/>
          <ac:spMkLst>
            <pc:docMk/>
            <pc:sldMk cId="3859781300" sldId="262"/>
            <ac:spMk id="12" creationId="{18E8515E-B8C8-482A-A9B5-CE57BC080AAD}"/>
          </ac:spMkLst>
        </pc:spChg>
        <pc:spChg chg="add del">
          <ac:chgData name="SYED SHER AFGAN SALEEM" userId="4afc7498-a688-473b-9c9b-af0422b08a51" providerId="ADAL" clId="{CE3425B1-42A7-4C8F-9265-F12566D6782C}" dt="2022-02-03T15:20:24.775" v="447" actId="26606"/>
          <ac:spMkLst>
            <pc:docMk/>
            <pc:sldMk cId="3859781300" sldId="262"/>
            <ac:spMk id="14" creationId="{D0712110-0BC1-4B31-B3BB-63B44222E87F}"/>
          </ac:spMkLst>
        </pc:spChg>
        <pc:spChg chg="add del">
          <ac:chgData name="SYED SHER AFGAN SALEEM" userId="4afc7498-a688-473b-9c9b-af0422b08a51" providerId="ADAL" clId="{CE3425B1-42A7-4C8F-9265-F12566D6782C}" dt="2022-02-03T15:20:24.775" v="447" actId="26606"/>
          <ac:spMkLst>
            <pc:docMk/>
            <pc:sldMk cId="3859781300" sldId="262"/>
            <ac:spMk id="16" creationId="{4466B5F3-C053-4580-B04A-1EF949888280}"/>
          </ac:spMkLst>
        </pc:spChg>
        <pc:spChg chg="add del">
          <ac:chgData name="SYED SHER AFGAN SALEEM" userId="4afc7498-a688-473b-9c9b-af0422b08a51" providerId="ADAL" clId="{CE3425B1-42A7-4C8F-9265-F12566D6782C}" dt="2022-02-03T15:17:58.588" v="380" actId="26606"/>
          <ac:spMkLst>
            <pc:docMk/>
            <pc:sldMk cId="3859781300" sldId="262"/>
            <ac:spMk id="17" creationId="{F1176DA6-4BBF-42A4-9C94-E6613CCD6B37}"/>
          </ac:spMkLst>
        </pc:spChg>
        <pc:spChg chg="add del">
          <ac:chgData name="SYED SHER AFGAN SALEEM" userId="4afc7498-a688-473b-9c9b-af0422b08a51" providerId="ADAL" clId="{CE3425B1-42A7-4C8F-9265-F12566D6782C}" dt="2022-02-03T15:17:58.588" v="380" actId="26606"/>
          <ac:spMkLst>
            <pc:docMk/>
            <pc:sldMk cId="3859781300" sldId="262"/>
            <ac:spMk id="19" creationId="{99AAB0AE-172B-4FB4-80C2-86CD6B824220}"/>
          </ac:spMkLst>
        </pc:spChg>
        <pc:spChg chg="add del">
          <ac:chgData name="SYED SHER AFGAN SALEEM" userId="4afc7498-a688-473b-9c9b-af0422b08a51" providerId="ADAL" clId="{CE3425B1-42A7-4C8F-9265-F12566D6782C}" dt="2022-02-03T15:18:05.861" v="382" actId="26606"/>
          <ac:spMkLst>
            <pc:docMk/>
            <pc:sldMk cId="3859781300" sldId="262"/>
            <ac:spMk id="21" creationId="{62C9703D-C8F9-44AD-A7C0-C2F3871F8C1B}"/>
          </ac:spMkLst>
        </pc:spChg>
        <pc:spChg chg="add del">
          <ac:chgData name="SYED SHER AFGAN SALEEM" userId="4afc7498-a688-473b-9c9b-af0422b08a51" providerId="ADAL" clId="{CE3425B1-42A7-4C8F-9265-F12566D6782C}" dt="2022-02-03T15:18:11.211" v="384" actId="26606"/>
          <ac:spMkLst>
            <pc:docMk/>
            <pc:sldMk cId="3859781300" sldId="262"/>
            <ac:spMk id="23" creationId="{07DE5115-89C8-4B9C-B0E8-78A15C20CC50}"/>
          </ac:spMkLst>
        </pc:spChg>
        <pc:spChg chg="add del">
          <ac:chgData name="SYED SHER AFGAN SALEEM" userId="4afc7498-a688-473b-9c9b-af0422b08a51" providerId="ADAL" clId="{CE3425B1-42A7-4C8F-9265-F12566D6782C}" dt="2022-02-03T15:18:11.211" v="384" actId="26606"/>
          <ac:spMkLst>
            <pc:docMk/>
            <pc:sldMk cId="3859781300" sldId="262"/>
            <ac:spMk id="24" creationId="{4A6402E2-72CC-4683-9B83-11265402E5CE}"/>
          </ac:spMkLst>
        </pc:spChg>
        <pc:spChg chg="add del">
          <ac:chgData name="SYED SHER AFGAN SALEEM" userId="4afc7498-a688-473b-9c9b-af0422b08a51" providerId="ADAL" clId="{CE3425B1-42A7-4C8F-9265-F12566D6782C}" dt="2022-02-03T15:18:15.552" v="386" actId="26606"/>
          <ac:spMkLst>
            <pc:docMk/>
            <pc:sldMk cId="3859781300" sldId="262"/>
            <ac:spMk id="26" creationId="{E678439D-6E19-43F5-AD92-3601D4D68C0B}"/>
          </ac:spMkLst>
        </pc:spChg>
        <pc:spChg chg="add del">
          <ac:chgData name="SYED SHER AFGAN SALEEM" userId="4afc7498-a688-473b-9c9b-af0422b08a51" providerId="ADAL" clId="{CE3425B1-42A7-4C8F-9265-F12566D6782C}" dt="2022-02-03T15:18:15.552" v="386" actId="26606"/>
          <ac:spMkLst>
            <pc:docMk/>
            <pc:sldMk cId="3859781300" sldId="262"/>
            <ac:spMk id="27" creationId="{488FB347-E0F8-4BCD-9ACF-9A8CE959945C}"/>
          </ac:spMkLst>
        </pc:spChg>
        <pc:spChg chg="add del">
          <ac:chgData name="SYED SHER AFGAN SALEEM" userId="4afc7498-a688-473b-9c9b-af0422b08a51" providerId="ADAL" clId="{CE3425B1-42A7-4C8F-9265-F12566D6782C}" dt="2022-02-03T15:18:15.552" v="386" actId="26606"/>
          <ac:spMkLst>
            <pc:docMk/>
            <pc:sldMk cId="3859781300" sldId="262"/>
            <ac:spMk id="28" creationId="{DBD76F10-08F2-4210-AA40-B3CD8B741850}"/>
          </ac:spMkLst>
        </pc:spChg>
        <pc:spChg chg="add">
          <ac:chgData name="SYED SHER AFGAN SALEEM" userId="4afc7498-a688-473b-9c9b-af0422b08a51" providerId="ADAL" clId="{CE3425B1-42A7-4C8F-9265-F12566D6782C}" dt="2022-02-03T15:20:24.822" v="448" actId="26606"/>
          <ac:spMkLst>
            <pc:docMk/>
            <pc:sldMk cId="3859781300" sldId="262"/>
            <ac:spMk id="29" creationId="{622F7FD7-8884-4FD5-95AB-0B5C6033ADF7}"/>
          </ac:spMkLst>
        </pc:spChg>
        <pc:spChg chg="add">
          <ac:chgData name="SYED SHER AFGAN SALEEM" userId="4afc7498-a688-473b-9c9b-af0422b08a51" providerId="ADAL" clId="{CE3425B1-42A7-4C8F-9265-F12566D6782C}" dt="2022-02-03T15:20:24.822" v="448" actId="26606"/>
          <ac:spMkLst>
            <pc:docMk/>
            <pc:sldMk cId="3859781300" sldId="262"/>
            <ac:spMk id="30" creationId="{0CABCAE3-64FC-4149-819F-2C1812824154}"/>
          </ac:spMkLst>
        </pc:spChg>
        <pc:spChg chg="add">
          <ac:chgData name="SYED SHER AFGAN SALEEM" userId="4afc7498-a688-473b-9c9b-af0422b08a51" providerId="ADAL" clId="{CE3425B1-42A7-4C8F-9265-F12566D6782C}" dt="2022-02-03T15:20:24.822" v="448" actId="26606"/>
          <ac:spMkLst>
            <pc:docMk/>
            <pc:sldMk cId="3859781300" sldId="262"/>
            <ac:spMk id="36" creationId="{2FA7AD0A-1871-4DF8-9235-F49D0513B9C1}"/>
          </ac:spMkLst>
        </pc:spChg>
        <pc:spChg chg="add">
          <ac:chgData name="SYED SHER AFGAN SALEEM" userId="4afc7498-a688-473b-9c9b-af0422b08a51" providerId="ADAL" clId="{CE3425B1-42A7-4C8F-9265-F12566D6782C}" dt="2022-02-03T15:20:24.822" v="448" actId="26606"/>
          <ac:spMkLst>
            <pc:docMk/>
            <pc:sldMk cId="3859781300" sldId="262"/>
            <ac:spMk id="37" creationId="{36B04CFB-FAE5-47DD-9B3E-4E9BA7A89CC1}"/>
          </ac:spMkLst>
        </pc:spChg>
        <pc:grpChg chg="add">
          <ac:chgData name="SYED SHER AFGAN SALEEM" userId="4afc7498-a688-473b-9c9b-af0422b08a51" providerId="ADAL" clId="{CE3425B1-42A7-4C8F-9265-F12566D6782C}" dt="2022-02-03T15:20:24.822" v="448" actId="26606"/>
          <ac:grpSpMkLst>
            <pc:docMk/>
            <pc:sldMk cId="3859781300" sldId="262"/>
            <ac:grpSpMk id="39" creationId="{E8ACF89C-CFC3-4D68-B3C4-2BEFB7BBE5F7}"/>
          </ac:grpSpMkLst>
        </pc:grpChg>
        <pc:picChg chg="add del mod">
          <ac:chgData name="SYED SHER AFGAN SALEEM" userId="4afc7498-a688-473b-9c9b-af0422b08a51" providerId="ADAL" clId="{CE3425B1-42A7-4C8F-9265-F12566D6782C}" dt="2022-02-03T15:19:06.806" v="418" actId="478"/>
          <ac:picMkLst>
            <pc:docMk/>
            <pc:sldMk cId="3859781300" sldId="262"/>
            <ac:picMk id="3" creationId="{2EFB3380-9CAD-4712-BA2D-9F9247592074}"/>
          </ac:picMkLst>
        </pc:picChg>
        <pc:picChg chg="add mod">
          <ac:chgData name="SYED SHER AFGAN SALEEM" userId="4afc7498-a688-473b-9c9b-af0422b08a51" providerId="ADAL" clId="{CE3425B1-42A7-4C8F-9265-F12566D6782C}" dt="2022-02-03T15:20:34.952" v="449" actId="27614"/>
          <ac:picMkLst>
            <pc:docMk/>
            <pc:sldMk cId="3859781300" sldId="262"/>
            <ac:picMk id="6" creationId="{392DFD05-A01F-4BB2-B4E7-1BA5FD45A50B}"/>
          </ac:picMkLst>
        </pc:picChg>
        <pc:picChg chg="add del">
          <ac:chgData name="SYED SHER AFGAN SALEEM" userId="4afc7498-a688-473b-9c9b-af0422b08a51" providerId="ADAL" clId="{CE3425B1-42A7-4C8F-9265-F12566D6782C}" dt="2022-02-03T15:20:24.775" v="447" actId="26606"/>
          <ac:picMkLst>
            <pc:docMk/>
            <pc:sldMk cId="3859781300" sldId="262"/>
            <ac:picMk id="13" creationId="{012FDCFE-9AD2-4D8A-8CBF-B3AA37EBF6DD}"/>
          </ac:picMkLst>
        </pc:picChg>
        <pc:picChg chg="add del">
          <ac:chgData name="SYED SHER AFGAN SALEEM" userId="4afc7498-a688-473b-9c9b-af0422b08a51" providerId="ADAL" clId="{CE3425B1-42A7-4C8F-9265-F12566D6782C}" dt="2022-02-03T15:20:24.775" v="447" actId="26606"/>
          <ac:picMkLst>
            <pc:docMk/>
            <pc:sldMk cId="3859781300" sldId="262"/>
            <ac:picMk id="25" creationId="{25CED634-E2D0-4AB7-96DD-816C9B52C5CF}"/>
          </ac:picMkLst>
        </pc:picChg>
        <pc:picChg chg="add">
          <ac:chgData name="SYED SHER AFGAN SALEEM" userId="4afc7498-a688-473b-9c9b-af0422b08a51" providerId="ADAL" clId="{CE3425B1-42A7-4C8F-9265-F12566D6782C}" dt="2022-02-03T15:20:24.822" v="448" actId="26606"/>
          <ac:picMkLst>
            <pc:docMk/>
            <pc:sldMk cId="3859781300" sldId="262"/>
            <ac:picMk id="31" creationId="{16EFE474-4FE0-4E8F-8F09-5ED2C9E76A84}"/>
          </ac:picMkLst>
        </pc:picChg>
        <pc:picChg chg="add">
          <ac:chgData name="SYED SHER AFGAN SALEEM" userId="4afc7498-a688-473b-9c9b-af0422b08a51" providerId="ADAL" clId="{CE3425B1-42A7-4C8F-9265-F12566D6782C}" dt="2022-02-03T15:20:24.822" v="448" actId="26606"/>
          <ac:picMkLst>
            <pc:docMk/>
            <pc:sldMk cId="3859781300" sldId="262"/>
            <ac:picMk id="32" creationId="{012FDCFE-9AD2-4D8A-8CBF-B3AA37EBF6DD}"/>
          </ac:picMkLst>
        </pc:picChg>
        <pc:cxnChg chg="add del">
          <ac:chgData name="SYED SHER AFGAN SALEEM" userId="4afc7498-a688-473b-9c9b-af0422b08a51" providerId="ADAL" clId="{CE3425B1-42A7-4C8F-9265-F12566D6782C}" dt="2022-02-03T15:20:24.775" v="447" actId="26606"/>
          <ac:cxnSpMkLst>
            <pc:docMk/>
            <pc:sldMk cId="3859781300" sldId="262"/>
            <ac:cxnSpMk id="9" creationId="{BECF35C3-8B44-4F4B-BD25-4C01823DB22A}"/>
          </ac:cxnSpMkLst>
        </pc:cxnChg>
        <pc:cxnChg chg="add del">
          <ac:chgData name="SYED SHER AFGAN SALEEM" userId="4afc7498-a688-473b-9c9b-af0422b08a51" providerId="ADAL" clId="{CE3425B1-42A7-4C8F-9265-F12566D6782C}" dt="2022-02-03T15:20:24.775" v="447" actId="26606"/>
          <ac:cxnSpMkLst>
            <pc:docMk/>
            <pc:sldMk cId="3859781300" sldId="262"/>
            <ac:cxnSpMk id="15" creationId="{FBD463FC-4CA8-4FF4-85A3-AF9F4B98D210}"/>
          </ac:cxnSpMkLst>
        </pc:cxnChg>
        <pc:cxnChg chg="add del">
          <ac:chgData name="SYED SHER AFGAN SALEEM" userId="4afc7498-a688-473b-9c9b-af0422b08a51" providerId="ADAL" clId="{CE3425B1-42A7-4C8F-9265-F12566D6782C}" dt="2022-02-03T15:20:24.775" v="447" actId="26606"/>
          <ac:cxnSpMkLst>
            <pc:docMk/>
            <pc:sldMk cId="3859781300" sldId="262"/>
            <ac:cxnSpMk id="18" creationId="{FA6123F2-4B61-414F-A7E5-5B7828EACAE2}"/>
          </ac:cxnSpMkLst>
        </pc:cxnChg>
        <pc:cxnChg chg="add del">
          <ac:chgData name="SYED SHER AFGAN SALEEM" userId="4afc7498-a688-473b-9c9b-af0422b08a51" providerId="ADAL" clId="{CE3425B1-42A7-4C8F-9265-F12566D6782C}" dt="2022-02-03T15:20:24.775" v="447" actId="26606"/>
          <ac:cxnSpMkLst>
            <pc:docMk/>
            <pc:sldMk cId="3859781300" sldId="262"/>
            <ac:cxnSpMk id="20" creationId="{FCDDCDFB-696D-4FDF-9B58-24F71B7C37BC}"/>
          </ac:cxnSpMkLst>
        </pc:cxnChg>
        <pc:cxnChg chg="add">
          <ac:chgData name="SYED SHER AFGAN SALEEM" userId="4afc7498-a688-473b-9c9b-af0422b08a51" providerId="ADAL" clId="{CE3425B1-42A7-4C8F-9265-F12566D6782C}" dt="2022-02-03T15:20:24.822" v="448" actId="26606"/>
          <ac:cxnSpMkLst>
            <pc:docMk/>
            <pc:sldMk cId="3859781300" sldId="262"/>
            <ac:cxnSpMk id="33" creationId="{CF8B8C81-54DC-4AF5-B682-3A2C70A6B55C}"/>
          </ac:cxnSpMkLst>
        </pc:cxnChg>
        <pc:cxnChg chg="add">
          <ac:chgData name="SYED SHER AFGAN SALEEM" userId="4afc7498-a688-473b-9c9b-af0422b08a51" providerId="ADAL" clId="{CE3425B1-42A7-4C8F-9265-F12566D6782C}" dt="2022-02-03T15:20:24.822" v="448" actId="26606"/>
          <ac:cxnSpMkLst>
            <pc:docMk/>
            <pc:sldMk cId="3859781300" sldId="262"/>
            <ac:cxnSpMk id="34" creationId="{FBD463FC-4CA8-4FF4-85A3-AF9F4B98D210}"/>
          </ac:cxnSpMkLst>
        </pc:cxnChg>
        <pc:cxnChg chg="add">
          <ac:chgData name="SYED SHER AFGAN SALEEM" userId="4afc7498-a688-473b-9c9b-af0422b08a51" providerId="ADAL" clId="{CE3425B1-42A7-4C8F-9265-F12566D6782C}" dt="2022-02-03T15:20:24.822" v="448" actId="26606"/>
          <ac:cxnSpMkLst>
            <pc:docMk/>
            <pc:sldMk cId="3859781300" sldId="262"/>
            <ac:cxnSpMk id="35" creationId="{BECF35C3-8B44-4F4B-BD25-4C01823DB22A}"/>
          </ac:cxnSpMkLst>
        </pc:cxnChg>
        <pc:cxnChg chg="add">
          <ac:chgData name="SYED SHER AFGAN SALEEM" userId="4afc7498-a688-473b-9c9b-af0422b08a51" providerId="ADAL" clId="{CE3425B1-42A7-4C8F-9265-F12566D6782C}" dt="2022-02-03T15:20:24.822" v="448" actId="26606"/>
          <ac:cxnSpMkLst>
            <pc:docMk/>
            <pc:sldMk cId="3859781300" sldId="262"/>
            <ac:cxnSpMk id="38" creationId="{EE68D41B-9286-479F-9AB7-678C8E348D71}"/>
          </ac:cxnSpMkLst>
        </pc:cxnChg>
      </pc:sldChg>
      <pc:sldChg chg="new del">
        <pc:chgData name="SYED SHER AFGAN SALEEM" userId="4afc7498-a688-473b-9c9b-af0422b08a51" providerId="ADAL" clId="{CE3425B1-42A7-4C8F-9265-F12566D6782C}" dt="2022-02-03T15:18:54.110" v="417" actId="47"/>
        <pc:sldMkLst>
          <pc:docMk/>
          <pc:sldMk cId="161337315" sldId="263"/>
        </pc:sldMkLst>
      </pc:sldChg>
      <pc:sldChg chg="addSp delSp modSp add mod setBg delDesignElem">
        <pc:chgData name="SYED SHER AFGAN SALEEM" userId="4afc7498-a688-473b-9c9b-af0422b08a51" providerId="ADAL" clId="{CE3425B1-42A7-4C8F-9265-F12566D6782C}" dt="2022-02-03T15:22:32.389" v="495" actId="122"/>
        <pc:sldMkLst>
          <pc:docMk/>
          <pc:sldMk cId="2084571598" sldId="263"/>
        </pc:sldMkLst>
        <pc:spChg chg="mod">
          <ac:chgData name="SYED SHER AFGAN SALEEM" userId="4afc7498-a688-473b-9c9b-af0422b08a51" providerId="ADAL" clId="{CE3425B1-42A7-4C8F-9265-F12566D6782C}" dt="2022-02-03T15:22:32.389" v="495" actId="122"/>
          <ac:spMkLst>
            <pc:docMk/>
            <pc:sldMk cId="2084571598" sldId="263"/>
            <ac:spMk id="4" creationId="{0714430C-1C16-4430-AC09-235569CD1F94}"/>
          </ac:spMkLst>
        </pc:spChg>
        <pc:spChg chg="add">
          <ac:chgData name="SYED SHER AFGAN SALEEM" userId="4afc7498-a688-473b-9c9b-af0422b08a51" providerId="ADAL" clId="{CE3425B1-42A7-4C8F-9265-F12566D6782C}" dt="2022-02-03T15:22:15.423" v="465" actId="26606"/>
          <ac:spMkLst>
            <pc:docMk/>
            <pc:sldMk cId="2084571598" sldId="263"/>
            <ac:spMk id="9" creationId="{4E4C1088-922B-4744-BB37-5D47AEA43D4D}"/>
          </ac:spMkLst>
        </pc:spChg>
        <pc:spChg chg="add">
          <ac:chgData name="SYED SHER AFGAN SALEEM" userId="4afc7498-a688-473b-9c9b-af0422b08a51" providerId="ADAL" clId="{CE3425B1-42A7-4C8F-9265-F12566D6782C}" dt="2022-02-03T15:22:15.423" v="465" actId="26606"/>
          <ac:spMkLst>
            <pc:docMk/>
            <pc:sldMk cId="2084571598" sldId="263"/>
            <ac:spMk id="12" creationId="{EEA869E1-F851-4A52-92F5-77E592B76A5B}"/>
          </ac:spMkLst>
        </pc:spChg>
        <pc:spChg chg="add">
          <ac:chgData name="SYED SHER AFGAN SALEEM" userId="4afc7498-a688-473b-9c9b-af0422b08a51" providerId="ADAL" clId="{CE3425B1-42A7-4C8F-9265-F12566D6782C}" dt="2022-02-03T15:22:15.423" v="465" actId="26606"/>
          <ac:spMkLst>
            <pc:docMk/>
            <pc:sldMk cId="2084571598" sldId="263"/>
            <ac:spMk id="20" creationId="{BD89ECFB-8421-4BB8-A23D-8B8D151F8959}"/>
          </ac:spMkLst>
        </pc:spChg>
        <pc:spChg chg="add">
          <ac:chgData name="SYED SHER AFGAN SALEEM" userId="4afc7498-a688-473b-9c9b-af0422b08a51" providerId="ADAL" clId="{CE3425B1-42A7-4C8F-9265-F12566D6782C}" dt="2022-02-03T15:22:15.423" v="465" actId="26606"/>
          <ac:spMkLst>
            <pc:docMk/>
            <pc:sldMk cId="2084571598" sldId="263"/>
            <ac:spMk id="22" creationId="{44911EB7-93CE-44FF-973F-B25ECF5DF58C}"/>
          </ac:spMkLst>
        </pc:spChg>
        <pc:spChg chg="del">
          <ac:chgData name="SYED SHER AFGAN SALEEM" userId="4afc7498-a688-473b-9c9b-af0422b08a51" providerId="ADAL" clId="{CE3425B1-42A7-4C8F-9265-F12566D6782C}" dt="2022-02-03T15:20:38.824" v="451"/>
          <ac:spMkLst>
            <pc:docMk/>
            <pc:sldMk cId="2084571598" sldId="263"/>
            <ac:spMk id="29" creationId="{622F7FD7-8884-4FD5-95AB-0B5C6033ADF7}"/>
          </ac:spMkLst>
        </pc:spChg>
        <pc:spChg chg="del">
          <ac:chgData name="SYED SHER AFGAN SALEEM" userId="4afc7498-a688-473b-9c9b-af0422b08a51" providerId="ADAL" clId="{CE3425B1-42A7-4C8F-9265-F12566D6782C}" dt="2022-02-03T15:20:38.824" v="451"/>
          <ac:spMkLst>
            <pc:docMk/>
            <pc:sldMk cId="2084571598" sldId="263"/>
            <ac:spMk id="30" creationId="{0CABCAE3-64FC-4149-819F-2C1812824154}"/>
          </ac:spMkLst>
        </pc:spChg>
        <pc:spChg chg="del">
          <ac:chgData name="SYED SHER AFGAN SALEEM" userId="4afc7498-a688-473b-9c9b-af0422b08a51" providerId="ADAL" clId="{CE3425B1-42A7-4C8F-9265-F12566D6782C}" dt="2022-02-03T15:20:38.824" v="451"/>
          <ac:spMkLst>
            <pc:docMk/>
            <pc:sldMk cId="2084571598" sldId="263"/>
            <ac:spMk id="36" creationId="{2FA7AD0A-1871-4DF8-9235-F49D0513B9C1}"/>
          </ac:spMkLst>
        </pc:spChg>
        <pc:spChg chg="del">
          <ac:chgData name="SYED SHER AFGAN SALEEM" userId="4afc7498-a688-473b-9c9b-af0422b08a51" providerId="ADAL" clId="{CE3425B1-42A7-4C8F-9265-F12566D6782C}" dt="2022-02-03T15:20:38.824" v="451"/>
          <ac:spMkLst>
            <pc:docMk/>
            <pc:sldMk cId="2084571598" sldId="263"/>
            <ac:spMk id="37" creationId="{36B04CFB-FAE5-47DD-9B3E-4E9BA7A89CC1}"/>
          </ac:spMkLst>
        </pc:spChg>
        <pc:grpChg chg="add">
          <ac:chgData name="SYED SHER AFGAN SALEEM" userId="4afc7498-a688-473b-9c9b-af0422b08a51" providerId="ADAL" clId="{CE3425B1-42A7-4C8F-9265-F12566D6782C}" dt="2022-02-03T15:22:15.423" v="465" actId="26606"/>
          <ac:grpSpMkLst>
            <pc:docMk/>
            <pc:sldMk cId="2084571598" sldId="263"/>
            <ac:grpSpMk id="26" creationId="{34B79B4F-74AA-4B58-BBD2-2C3804928DFD}"/>
          </ac:grpSpMkLst>
        </pc:grpChg>
        <pc:grpChg chg="del">
          <ac:chgData name="SYED SHER AFGAN SALEEM" userId="4afc7498-a688-473b-9c9b-af0422b08a51" providerId="ADAL" clId="{CE3425B1-42A7-4C8F-9265-F12566D6782C}" dt="2022-02-03T15:20:38.824" v="451"/>
          <ac:grpSpMkLst>
            <pc:docMk/>
            <pc:sldMk cId="2084571598" sldId="263"/>
            <ac:grpSpMk id="39" creationId="{E8ACF89C-CFC3-4D68-B3C4-2BEFB7BBE5F7}"/>
          </ac:grpSpMkLst>
        </pc:grpChg>
        <pc:picChg chg="add mod">
          <ac:chgData name="SYED SHER AFGAN SALEEM" userId="4afc7498-a688-473b-9c9b-af0422b08a51" providerId="ADAL" clId="{CE3425B1-42A7-4C8F-9265-F12566D6782C}" dt="2022-02-03T15:22:15.423" v="465" actId="26606"/>
          <ac:picMkLst>
            <pc:docMk/>
            <pc:sldMk cId="2084571598" sldId="263"/>
            <ac:picMk id="3" creationId="{3B8C3C9B-9BCA-4124-92E7-BADB5682BE29}"/>
          </ac:picMkLst>
        </pc:picChg>
        <pc:picChg chg="del">
          <ac:chgData name="SYED SHER AFGAN SALEEM" userId="4afc7498-a688-473b-9c9b-af0422b08a51" providerId="ADAL" clId="{CE3425B1-42A7-4C8F-9265-F12566D6782C}" dt="2022-02-03T15:21:39.358" v="458" actId="478"/>
          <ac:picMkLst>
            <pc:docMk/>
            <pc:sldMk cId="2084571598" sldId="263"/>
            <ac:picMk id="6" creationId="{392DFD05-A01F-4BB2-B4E7-1BA5FD45A50B}"/>
          </ac:picMkLst>
        </pc:picChg>
        <pc:picChg chg="add mod">
          <ac:chgData name="SYED SHER AFGAN SALEEM" userId="4afc7498-a688-473b-9c9b-af0422b08a51" providerId="ADAL" clId="{CE3425B1-42A7-4C8F-9265-F12566D6782C}" dt="2022-02-03T15:22:15.423" v="465" actId="26606"/>
          <ac:picMkLst>
            <pc:docMk/>
            <pc:sldMk cId="2084571598" sldId="263"/>
            <ac:picMk id="7" creationId="{E3288967-3F80-4C35-863D-A5CAEB07A1B1}"/>
          </ac:picMkLst>
        </pc:picChg>
        <pc:picChg chg="add">
          <ac:chgData name="SYED SHER AFGAN SALEEM" userId="4afc7498-a688-473b-9c9b-af0422b08a51" providerId="ADAL" clId="{CE3425B1-42A7-4C8F-9265-F12566D6782C}" dt="2022-02-03T15:22:15.423" v="465" actId="26606"/>
          <ac:picMkLst>
            <pc:docMk/>
            <pc:sldMk cId="2084571598" sldId="263"/>
            <ac:picMk id="10" creationId="{15621CD7-6951-4B76-949B-6D851A2BE4D4}"/>
          </ac:picMkLst>
        </pc:picChg>
        <pc:picChg chg="add">
          <ac:chgData name="SYED SHER AFGAN SALEEM" userId="4afc7498-a688-473b-9c9b-af0422b08a51" providerId="ADAL" clId="{CE3425B1-42A7-4C8F-9265-F12566D6782C}" dt="2022-02-03T15:22:15.423" v="465" actId="26606"/>
          <ac:picMkLst>
            <pc:docMk/>
            <pc:sldMk cId="2084571598" sldId="263"/>
            <ac:picMk id="14" creationId="{B083AD55-8296-44BD-8E14-DD2DDBC351B0}"/>
          </ac:picMkLst>
        </pc:picChg>
        <pc:picChg chg="del">
          <ac:chgData name="SYED SHER AFGAN SALEEM" userId="4afc7498-a688-473b-9c9b-af0422b08a51" providerId="ADAL" clId="{CE3425B1-42A7-4C8F-9265-F12566D6782C}" dt="2022-02-03T15:20:38.824" v="451"/>
          <ac:picMkLst>
            <pc:docMk/>
            <pc:sldMk cId="2084571598" sldId="263"/>
            <ac:picMk id="31" creationId="{16EFE474-4FE0-4E8F-8F09-5ED2C9E76A84}"/>
          </ac:picMkLst>
        </pc:picChg>
        <pc:picChg chg="del">
          <ac:chgData name="SYED SHER AFGAN SALEEM" userId="4afc7498-a688-473b-9c9b-af0422b08a51" providerId="ADAL" clId="{CE3425B1-42A7-4C8F-9265-F12566D6782C}" dt="2022-02-03T15:20:38.824" v="451"/>
          <ac:picMkLst>
            <pc:docMk/>
            <pc:sldMk cId="2084571598" sldId="263"/>
            <ac:picMk id="32" creationId="{012FDCFE-9AD2-4D8A-8CBF-B3AA37EBF6DD}"/>
          </ac:picMkLst>
        </pc:picChg>
        <pc:cxnChg chg="add">
          <ac:chgData name="SYED SHER AFGAN SALEEM" userId="4afc7498-a688-473b-9c9b-af0422b08a51" providerId="ADAL" clId="{CE3425B1-42A7-4C8F-9265-F12566D6782C}" dt="2022-02-03T15:22:15.423" v="465" actId="26606"/>
          <ac:cxnSpMkLst>
            <pc:docMk/>
            <pc:sldMk cId="2084571598" sldId="263"/>
            <ac:cxnSpMk id="11" creationId="{7AD09E24-F963-4867-8AA6-3D2F8D3C8AAF}"/>
          </ac:cxnSpMkLst>
        </pc:cxnChg>
        <pc:cxnChg chg="add">
          <ac:chgData name="SYED SHER AFGAN SALEEM" userId="4afc7498-a688-473b-9c9b-af0422b08a51" providerId="ADAL" clId="{CE3425B1-42A7-4C8F-9265-F12566D6782C}" dt="2022-02-03T15:22:15.423" v="465" actId="26606"/>
          <ac:cxnSpMkLst>
            <pc:docMk/>
            <pc:sldMk cId="2084571598" sldId="263"/>
            <ac:cxnSpMk id="16" creationId="{2BF46B26-15FC-4C5A-94FA-AE9ED64B5C20}"/>
          </ac:cxnSpMkLst>
        </pc:cxnChg>
        <pc:cxnChg chg="add">
          <ac:chgData name="SYED SHER AFGAN SALEEM" userId="4afc7498-a688-473b-9c9b-af0422b08a51" providerId="ADAL" clId="{CE3425B1-42A7-4C8F-9265-F12566D6782C}" dt="2022-02-03T15:22:15.423" v="465" actId="26606"/>
          <ac:cxnSpMkLst>
            <pc:docMk/>
            <pc:sldMk cId="2084571598" sldId="263"/>
            <ac:cxnSpMk id="18" creationId="{912F6065-5345-44BD-B66E-5487CCD7A9B9}"/>
          </ac:cxnSpMkLst>
        </pc:cxnChg>
        <pc:cxnChg chg="add">
          <ac:chgData name="SYED SHER AFGAN SALEEM" userId="4afc7498-a688-473b-9c9b-af0422b08a51" providerId="ADAL" clId="{CE3425B1-42A7-4C8F-9265-F12566D6782C}" dt="2022-02-03T15:22:15.423" v="465" actId="26606"/>
          <ac:cxnSpMkLst>
            <pc:docMk/>
            <pc:sldMk cId="2084571598" sldId="263"/>
            <ac:cxnSpMk id="24" creationId="{72870A17-34CA-4FF4-8777-CE7D7B986B76}"/>
          </ac:cxnSpMkLst>
        </pc:cxnChg>
        <pc:cxnChg chg="del">
          <ac:chgData name="SYED SHER AFGAN SALEEM" userId="4afc7498-a688-473b-9c9b-af0422b08a51" providerId="ADAL" clId="{CE3425B1-42A7-4C8F-9265-F12566D6782C}" dt="2022-02-03T15:20:38.824" v="451"/>
          <ac:cxnSpMkLst>
            <pc:docMk/>
            <pc:sldMk cId="2084571598" sldId="263"/>
            <ac:cxnSpMk id="33" creationId="{CF8B8C81-54DC-4AF5-B682-3A2C70A6B55C}"/>
          </ac:cxnSpMkLst>
        </pc:cxnChg>
        <pc:cxnChg chg="del">
          <ac:chgData name="SYED SHER AFGAN SALEEM" userId="4afc7498-a688-473b-9c9b-af0422b08a51" providerId="ADAL" clId="{CE3425B1-42A7-4C8F-9265-F12566D6782C}" dt="2022-02-03T15:20:38.824" v="451"/>
          <ac:cxnSpMkLst>
            <pc:docMk/>
            <pc:sldMk cId="2084571598" sldId="263"/>
            <ac:cxnSpMk id="34" creationId="{FBD463FC-4CA8-4FF4-85A3-AF9F4B98D210}"/>
          </ac:cxnSpMkLst>
        </pc:cxnChg>
        <pc:cxnChg chg="del">
          <ac:chgData name="SYED SHER AFGAN SALEEM" userId="4afc7498-a688-473b-9c9b-af0422b08a51" providerId="ADAL" clId="{CE3425B1-42A7-4C8F-9265-F12566D6782C}" dt="2022-02-03T15:20:38.824" v="451"/>
          <ac:cxnSpMkLst>
            <pc:docMk/>
            <pc:sldMk cId="2084571598" sldId="263"/>
            <ac:cxnSpMk id="35" creationId="{BECF35C3-8B44-4F4B-BD25-4C01823DB22A}"/>
          </ac:cxnSpMkLst>
        </pc:cxnChg>
        <pc:cxnChg chg="del">
          <ac:chgData name="SYED SHER AFGAN SALEEM" userId="4afc7498-a688-473b-9c9b-af0422b08a51" providerId="ADAL" clId="{CE3425B1-42A7-4C8F-9265-F12566D6782C}" dt="2022-02-03T15:20:38.824" v="451"/>
          <ac:cxnSpMkLst>
            <pc:docMk/>
            <pc:sldMk cId="2084571598" sldId="263"/>
            <ac:cxnSpMk id="38" creationId="{EE68D41B-9286-479F-9AB7-678C8E348D71}"/>
          </ac:cxnSpMkLst>
        </pc:cxnChg>
      </pc:sldChg>
      <pc:sldChg chg="addSp delSp modSp add mod setBg delDesignElem">
        <pc:chgData name="SYED SHER AFGAN SALEEM" userId="4afc7498-a688-473b-9c9b-af0422b08a51" providerId="ADAL" clId="{CE3425B1-42A7-4C8F-9265-F12566D6782C}" dt="2022-02-03T15:26:26.773" v="544" actId="122"/>
        <pc:sldMkLst>
          <pc:docMk/>
          <pc:sldMk cId="933877791" sldId="264"/>
        </pc:sldMkLst>
        <pc:spChg chg="mod">
          <ac:chgData name="SYED SHER AFGAN SALEEM" userId="4afc7498-a688-473b-9c9b-af0422b08a51" providerId="ADAL" clId="{CE3425B1-42A7-4C8F-9265-F12566D6782C}" dt="2022-02-03T15:26:26.773" v="544" actId="122"/>
          <ac:spMkLst>
            <pc:docMk/>
            <pc:sldMk cId="933877791" sldId="264"/>
            <ac:spMk id="4" creationId="{0714430C-1C16-4430-AC09-235569CD1F94}"/>
          </ac:spMkLst>
        </pc:spChg>
        <pc:spChg chg="add del">
          <ac:chgData name="SYED SHER AFGAN SALEEM" userId="4afc7498-a688-473b-9c9b-af0422b08a51" providerId="ADAL" clId="{CE3425B1-42A7-4C8F-9265-F12566D6782C}" dt="2022-02-03T15:25:43.361" v="521" actId="26606"/>
          <ac:spMkLst>
            <pc:docMk/>
            <pc:sldMk cId="933877791" sldId="264"/>
            <ac:spMk id="9" creationId="{0CABCAE3-64FC-4149-819F-2C1812824154}"/>
          </ac:spMkLst>
        </pc:spChg>
        <pc:spChg chg="add del">
          <ac:chgData name="SYED SHER AFGAN SALEEM" userId="4afc7498-a688-473b-9c9b-af0422b08a51" providerId="ADAL" clId="{CE3425B1-42A7-4C8F-9265-F12566D6782C}" dt="2022-02-03T15:25:43.361" v="521" actId="26606"/>
          <ac:spMkLst>
            <pc:docMk/>
            <pc:sldMk cId="933877791" sldId="264"/>
            <ac:spMk id="17" creationId="{2FA7AD0A-1871-4DF8-9235-F49D0513B9C1}"/>
          </ac:spMkLst>
        </pc:spChg>
        <pc:spChg chg="add del">
          <ac:chgData name="SYED SHER AFGAN SALEEM" userId="4afc7498-a688-473b-9c9b-af0422b08a51" providerId="ADAL" clId="{CE3425B1-42A7-4C8F-9265-F12566D6782C}" dt="2022-02-03T15:25:43.361" v="521" actId="26606"/>
          <ac:spMkLst>
            <pc:docMk/>
            <pc:sldMk cId="933877791" sldId="264"/>
            <ac:spMk id="19" creationId="{36B04CFB-FAE5-47DD-9B3E-4E9BA7A89CC1}"/>
          </ac:spMkLst>
        </pc:spChg>
        <pc:spChg chg="add del">
          <ac:chgData name="SYED SHER AFGAN SALEEM" userId="4afc7498-a688-473b-9c9b-af0422b08a51" providerId="ADAL" clId="{CE3425B1-42A7-4C8F-9265-F12566D6782C}" dt="2022-02-03T15:25:43.361" v="521" actId="26606"/>
          <ac:spMkLst>
            <pc:docMk/>
            <pc:sldMk cId="933877791" sldId="264"/>
            <ac:spMk id="27" creationId="{622F7FD7-8884-4FD5-95AB-0B5C6033ADF7}"/>
          </ac:spMkLst>
        </pc:spChg>
        <pc:spChg chg="del">
          <ac:chgData name="SYED SHER AFGAN SALEEM" userId="4afc7498-a688-473b-9c9b-af0422b08a51" providerId="ADAL" clId="{CE3425B1-42A7-4C8F-9265-F12566D6782C}" dt="2022-02-03T15:20:39.006" v="453"/>
          <ac:spMkLst>
            <pc:docMk/>
            <pc:sldMk cId="933877791" sldId="264"/>
            <ac:spMk id="29" creationId="{622F7FD7-8884-4FD5-95AB-0B5C6033ADF7}"/>
          </ac:spMkLst>
        </pc:spChg>
        <pc:spChg chg="del">
          <ac:chgData name="SYED SHER AFGAN SALEEM" userId="4afc7498-a688-473b-9c9b-af0422b08a51" providerId="ADAL" clId="{CE3425B1-42A7-4C8F-9265-F12566D6782C}" dt="2022-02-03T15:20:39.006" v="453"/>
          <ac:spMkLst>
            <pc:docMk/>
            <pc:sldMk cId="933877791" sldId="264"/>
            <ac:spMk id="30" creationId="{0CABCAE3-64FC-4149-819F-2C1812824154}"/>
          </ac:spMkLst>
        </pc:spChg>
        <pc:spChg chg="del">
          <ac:chgData name="SYED SHER AFGAN SALEEM" userId="4afc7498-a688-473b-9c9b-af0422b08a51" providerId="ADAL" clId="{CE3425B1-42A7-4C8F-9265-F12566D6782C}" dt="2022-02-03T15:20:39.006" v="453"/>
          <ac:spMkLst>
            <pc:docMk/>
            <pc:sldMk cId="933877791" sldId="264"/>
            <ac:spMk id="36" creationId="{2FA7AD0A-1871-4DF8-9235-F49D0513B9C1}"/>
          </ac:spMkLst>
        </pc:spChg>
        <pc:spChg chg="del">
          <ac:chgData name="SYED SHER AFGAN SALEEM" userId="4afc7498-a688-473b-9c9b-af0422b08a51" providerId="ADAL" clId="{CE3425B1-42A7-4C8F-9265-F12566D6782C}" dt="2022-02-03T15:20:39.006" v="453"/>
          <ac:spMkLst>
            <pc:docMk/>
            <pc:sldMk cId="933877791" sldId="264"/>
            <ac:spMk id="37" creationId="{36B04CFB-FAE5-47DD-9B3E-4E9BA7A89CC1}"/>
          </ac:spMkLst>
        </pc:spChg>
        <pc:spChg chg="add del">
          <ac:chgData name="SYED SHER AFGAN SALEEM" userId="4afc7498-a688-473b-9c9b-af0422b08a51" providerId="ADAL" clId="{CE3425B1-42A7-4C8F-9265-F12566D6782C}" dt="2022-02-03T15:25:47.935" v="523" actId="26606"/>
          <ac:spMkLst>
            <pc:docMk/>
            <pc:sldMk cId="933877791" sldId="264"/>
            <ac:spMk id="40" creationId="{0CABCAE3-64FC-4149-819F-2C1812824154}"/>
          </ac:spMkLst>
        </pc:spChg>
        <pc:spChg chg="add del">
          <ac:chgData name="SYED SHER AFGAN SALEEM" userId="4afc7498-a688-473b-9c9b-af0422b08a51" providerId="ADAL" clId="{CE3425B1-42A7-4C8F-9265-F12566D6782C}" dt="2022-02-03T15:25:47.935" v="523" actId="26606"/>
          <ac:spMkLst>
            <pc:docMk/>
            <pc:sldMk cId="933877791" sldId="264"/>
            <ac:spMk id="44" creationId="{11587617-1CD9-4BB4-8FDB-02547523FBEA}"/>
          </ac:spMkLst>
        </pc:spChg>
        <pc:spChg chg="add del">
          <ac:chgData name="SYED SHER AFGAN SALEEM" userId="4afc7498-a688-473b-9c9b-af0422b08a51" providerId="ADAL" clId="{CE3425B1-42A7-4C8F-9265-F12566D6782C}" dt="2022-02-03T15:25:47.935" v="523" actId="26606"/>
          <ac:spMkLst>
            <pc:docMk/>
            <pc:sldMk cId="933877791" sldId="264"/>
            <ac:spMk id="45" creationId="{B2359BEA-F467-446B-9ED2-7DE4AE3940C4}"/>
          </ac:spMkLst>
        </pc:spChg>
        <pc:spChg chg="add">
          <ac:chgData name="SYED SHER AFGAN SALEEM" userId="4afc7498-a688-473b-9c9b-af0422b08a51" providerId="ADAL" clId="{CE3425B1-42A7-4C8F-9265-F12566D6782C}" dt="2022-02-03T15:25:47.982" v="524" actId="26606"/>
          <ac:spMkLst>
            <pc:docMk/>
            <pc:sldMk cId="933877791" sldId="264"/>
            <ac:spMk id="50" creationId="{1CE580D1-F917-4567-AFB4-99AA9B52ADF0}"/>
          </ac:spMkLst>
        </pc:spChg>
        <pc:spChg chg="add">
          <ac:chgData name="SYED SHER AFGAN SALEEM" userId="4afc7498-a688-473b-9c9b-af0422b08a51" providerId="ADAL" clId="{CE3425B1-42A7-4C8F-9265-F12566D6782C}" dt="2022-02-03T15:25:47.982" v="524" actId="26606"/>
          <ac:spMkLst>
            <pc:docMk/>
            <pc:sldMk cId="933877791" sldId="264"/>
            <ac:spMk id="54" creationId="{EC17D08F-2133-44A9-B28C-CB29928FA8D9}"/>
          </ac:spMkLst>
        </pc:spChg>
        <pc:spChg chg="add">
          <ac:chgData name="SYED SHER AFGAN SALEEM" userId="4afc7498-a688-473b-9c9b-af0422b08a51" providerId="ADAL" clId="{CE3425B1-42A7-4C8F-9265-F12566D6782C}" dt="2022-02-03T15:25:47.982" v="524" actId="26606"/>
          <ac:spMkLst>
            <pc:docMk/>
            <pc:sldMk cId="933877791" sldId="264"/>
            <ac:spMk id="55" creationId="{0CC36881-E309-4C41-8B5B-203AADC15FF6}"/>
          </ac:spMkLst>
        </pc:spChg>
        <pc:grpChg chg="add del">
          <ac:chgData name="SYED SHER AFGAN SALEEM" userId="4afc7498-a688-473b-9c9b-af0422b08a51" providerId="ADAL" clId="{CE3425B1-42A7-4C8F-9265-F12566D6782C}" dt="2022-02-03T15:25:43.361" v="521" actId="26606"/>
          <ac:grpSpMkLst>
            <pc:docMk/>
            <pc:sldMk cId="933877791" sldId="264"/>
            <ac:grpSpMk id="23" creationId="{E8ACF89C-CFC3-4D68-B3C4-2BEFB7BBE5F7}"/>
          </ac:grpSpMkLst>
        </pc:grpChg>
        <pc:grpChg chg="del">
          <ac:chgData name="SYED SHER AFGAN SALEEM" userId="4afc7498-a688-473b-9c9b-af0422b08a51" providerId="ADAL" clId="{CE3425B1-42A7-4C8F-9265-F12566D6782C}" dt="2022-02-03T15:20:39.006" v="453"/>
          <ac:grpSpMkLst>
            <pc:docMk/>
            <pc:sldMk cId="933877791" sldId="264"/>
            <ac:grpSpMk id="39" creationId="{E8ACF89C-CFC3-4D68-B3C4-2BEFB7BBE5F7}"/>
          </ac:grpSpMkLst>
        </pc:grpChg>
        <pc:grpChg chg="add">
          <ac:chgData name="SYED SHER AFGAN SALEEM" userId="4afc7498-a688-473b-9c9b-af0422b08a51" providerId="ADAL" clId="{CE3425B1-42A7-4C8F-9265-F12566D6782C}" dt="2022-02-03T15:25:47.982" v="524" actId="26606"/>
          <ac:grpSpMkLst>
            <pc:docMk/>
            <pc:sldMk cId="933877791" sldId="264"/>
            <ac:grpSpMk id="57" creationId="{AED92372-F778-4E96-9E90-4E63BAF3CAD3}"/>
          </ac:grpSpMkLst>
        </pc:grpChg>
        <pc:picChg chg="add mod modCrop">
          <ac:chgData name="SYED SHER AFGAN SALEEM" userId="4afc7498-a688-473b-9c9b-af0422b08a51" providerId="ADAL" clId="{CE3425B1-42A7-4C8F-9265-F12566D6782C}" dt="2022-02-03T15:25:58.927" v="525" actId="18131"/>
          <ac:picMkLst>
            <pc:docMk/>
            <pc:sldMk cId="933877791" sldId="264"/>
            <ac:picMk id="3" creationId="{608C54A1-5753-4D47-AA11-15905873802B}"/>
          </ac:picMkLst>
        </pc:picChg>
        <pc:picChg chg="del">
          <ac:chgData name="SYED SHER AFGAN SALEEM" userId="4afc7498-a688-473b-9c9b-af0422b08a51" providerId="ADAL" clId="{CE3425B1-42A7-4C8F-9265-F12566D6782C}" dt="2022-02-03T15:25:36.348" v="518" actId="478"/>
          <ac:picMkLst>
            <pc:docMk/>
            <pc:sldMk cId="933877791" sldId="264"/>
            <ac:picMk id="6" creationId="{392DFD05-A01F-4BB2-B4E7-1BA5FD45A50B}"/>
          </ac:picMkLst>
        </pc:picChg>
        <pc:picChg chg="add del">
          <ac:chgData name="SYED SHER AFGAN SALEEM" userId="4afc7498-a688-473b-9c9b-af0422b08a51" providerId="ADAL" clId="{CE3425B1-42A7-4C8F-9265-F12566D6782C}" dt="2022-02-03T15:25:43.361" v="521" actId="26606"/>
          <ac:picMkLst>
            <pc:docMk/>
            <pc:sldMk cId="933877791" sldId="264"/>
            <ac:picMk id="7" creationId="{16EFE474-4FE0-4E8F-8F09-5ED2C9E76A84}"/>
          </ac:picMkLst>
        </pc:picChg>
        <pc:picChg chg="add del">
          <ac:chgData name="SYED SHER AFGAN SALEEM" userId="4afc7498-a688-473b-9c9b-af0422b08a51" providerId="ADAL" clId="{CE3425B1-42A7-4C8F-9265-F12566D6782C}" dt="2022-02-03T15:25:43.361" v="521" actId="26606"/>
          <ac:picMkLst>
            <pc:docMk/>
            <pc:sldMk cId="933877791" sldId="264"/>
            <ac:picMk id="11" creationId="{012FDCFE-9AD2-4D8A-8CBF-B3AA37EBF6DD}"/>
          </ac:picMkLst>
        </pc:picChg>
        <pc:picChg chg="del">
          <ac:chgData name="SYED SHER AFGAN SALEEM" userId="4afc7498-a688-473b-9c9b-af0422b08a51" providerId="ADAL" clId="{CE3425B1-42A7-4C8F-9265-F12566D6782C}" dt="2022-02-03T15:20:39.006" v="453"/>
          <ac:picMkLst>
            <pc:docMk/>
            <pc:sldMk cId="933877791" sldId="264"/>
            <ac:picMk id="31" creationId="{16EFE474-4FE0-4E8F-8F09-5ED2C9E76A84}"/>
          </ac:picMkLst>
        </pc:picChg>
        <pc:picChg chg="del">
          <ac:chgData name="SYED SHER AFGAN SALEEM" userId="4afc7498-a688-473b-9c9b-af0422b08a51" providerId="ADAL" clId="{CE3425B1-42A7-4C8F-9265-F12566D6782C}" dt="2022-02-03T15:20:39.006" v="453"/>
          <ac:picMkLst>
            <pc:docMk/>
            <pc:sldMk cId="933877791" sldId="264"/>
            <ac:picMk id="32" creationId="{012FDCFE-9AD2-4D8A-8CBF-B3AA37EBF6DD}"/>
          </ac:picMkLst>
        </pc:picChg>
        <pc:picChg chg="add del">
          <ac:chgData name="SYED SHER AFGAN SALEEM" userId="4afc7498-a688-473b-9c9b-af0422b08a51" providerId="ADAL" clId="{CE3425B1-42A7-4C8F-9265-F12566D6782C}" dt="2022-02-03T15:25:47.935" v="523" actId="26606"/>
          <ac:picMkLst>
            <pc:docMk/>
            <pc:sldMk cId="933877791" sldId="264"/>
            <ac:picMk id="41" creationId="{012FDCFE-9AD2-4D8A-8CBF-B3AA37EBF6DD}"/>
          </ac:picMkLst>
        </pc:picChg>
        <pc:picChg chg="add del">
          <ac:chgData name="SYED SHER AFGAN SALEEM" userId="4afc7498-a688-473b-9c9b-af0422b08a51" providerId="ADAL" clId="{CE3425B1-42A7-4C8F-9265-F12566D6782C}" dt="2022-02-03T15:25:47.935" v="523" actId="26606"/>
          <ac:picMkLst>
            <pc:docMk/>
            <pc:sldMk cId="933877791" sldId="264"/>
            <ac:picMk id="47" creationId="{CEF18BD6-B169-4CEE-BB3D-71DFD6A8334C}"/>
          </ac:picMkLst>
        </pc:picChg>
        <pc:picChg chg="add">
          <ac:chgData name="SYED SHER AFGAN SALEEM" userId="4afc7498-a688-473b-9c9b-af0422b08a51" providerId="ADAL" clId="{CE3425B1-42A7-4C8F-9265-F12566D6782C}" dt="2022-02-03T15:25:47.982" v="524" actId="26606"/>
          <ac:picMkLst>
            <pc:docMk/>
            <pc:sldMk cId="933877791" sldId="264"/>
            <ac:picMk id="51" creationId="{1F5620B8-A2D8-4568-B566-F0453A0D9167}"/>
          </ac:picMkLst>
        </pc:picChg>
        <pc:picChg chg="add">
          <ac:chgData name="SYED SHER AFGAN SALEEM" userId="4afc7498-a688-473b-9c9b-af0422b08a51" providerId="ADAL" clId="{CE3425B1-42A7-4C8F-9265-F12566D6782C}" dt="2022-02-03T15:25:47.982" v="524" actId="26606"/>
          <ac:picMkLst>
            <pc:docMk/>
            <pc:sldMk cId="933877791" sldId="264"/>
            <ac:picMk id="58" creationId="{4B61EBEC-D0CA-456C-98A6-EDA1AC9FB0D6}"/>
          </ac:picMkLst>
        </pc:picChg>
        <pc:cxnChg chg="add del">
          <ac:chgData name="SYED SHER AFGAN SALEEM" userId="4afc7498-a688-473b-9c9b-af0422b08a51" providerId="ADAL" clId="{CE3425B1-42A7-4C8F-9265-F12566D6782C}" dt="2022-02-03T15:25:43.361" v="521" actId="26606"/>
          <ac:cxnSpMkLst>
            <pc:docMk/>
            <pc:sldMk cId="933877791" sldId="264"/>
            <ac:cxnSpMk id="8" creationId="{CF8B8C81-54DC-4AF5-B682-3A2C70A6B55C}"/>
          </ac:cxnSpMkLst>
        </pc:cxnChg>
        <pc:cxnChg chg="add del">
          <ac:chgData name="SYED SHER AFGAN SALEEM" userId="4afc7498-a688-473b-9c9b-af0422b08a51" providerId="ADAL" clId="{CE3425B1-42A7-4C8F-9265-F12566D6782C}" dt="2022-02-03T15:25:43.361" v="521" actId="26606"/>
          <ac:cxnSpMkLst>
            <pc:docMk/>
            <pc:sldMk cId="933877791" sldId="264"/>
            <ac:cxnSpMk id="13" creationId="{FBD463FC-4CA8-4FF4-85A3-AF9F4B98D210}"/>
          </ac:cxnSpMkLst>
        </pc:cxnChg>
        <pc:cxnChg chg="add del">
          <ac:chgData name="SYED SHER AFGAN SALEEM" userId="4afc7498-a688-473b-9c9b-af0422b08a51" providerId="ADAL" clId="{CE3425B1-42A7-4C8F-9265-F12566D6782C}" dt="2022-02-03T15:25:43.361" v="521" actId="26606"/>
          <ac:cxnSpMkLst>
            <pc:docMk/>
            <pc:sldMk cId="933877791" sldId="264"/>
            <ac:cxnSpMk id="15" creationId="{BECF35C3-8B44-4F4B-BD25-4C01823DB22A}"/>
          </ac:cxnSpMkLst>
        </pc:cxnChg>
        <pc:cxnChg chg="add del">
          <ac:chgData name="SYED SHER AFGAN SALEEM" userId="4afc7498-a688-473b-9c9b-af0422b08a51" providerId="ADAL" clId="{CE3425B1-42A7-4C8F-9265-F12566D6782C}" dt="2022-02-03T15:25:43.361" v="521" actId="26606"/>
          <ac:cxnSpMkLst>
            <pc:docMk/>
            <pc:sldMk cId="933877791" sldId="264"/>
            <ac:cxnSpMk id="21" creationId="{EE68D41B-9286-479F-9AB7-678C8E348D71}"/>
          </ac:cxnSpMkLst>
        </pc:cxnChg>
        <pc:cxnChg chg="del">
          <ac:chgData name="SYED SHER AFGAN SALEEM" userId="4afc7498-a688-473b-9c9b-af0422b08a51" providerId="ADAL" clId="{CE3425B1-42A7-4C8F-9265-F12566D6782C}" dt="2022-02-03T15:20:39.006" v="453"/>
          <ac:cxnSpMkLst>
            <pc:docMk/>
            <pc:sldMk cId="933877791" sldId="264"/>
            <ac:cxnSpMk id="33" creationId="{CF8B8C81-54DC-4AF5-B682-3A2C70A6B55C}"/>
          </ac:cxnSpMkLst>
        </pc:cxnChg>
        <pc:cxnChg chg="del">
          <ac:chgData name="SYED SHER AFGAN SALEEM" userId="4afc7498-a688-473b-9c9b-af0422b08a51" providerId="ADAL" clId="{CE3425B1-42A7-4C8F-9265-F12566D6782C}" dt="2022-02-03T15:20:39.006" v="453"/>
          <ac:cxnSpMkLst>
            <pc:docMk/>
            <pc:sldMk cId="933877791" sldId="264"/>
            <ac:cxnSpMk id="34" creationId="{FBD463FC-4CA8-4FF4-85A3-AF9F4B98D210}"/>
          </ac:cxnSpMkLst>
        </pc:cxnChg>
        <pc:cxnChg chg="del">
          <ac:chgData name="SYED SHER AFGAN SALEEM" userId="4afc7498-a688-473b-9c9b-af0422b08a51" providerId="ADAL" clId="{CE3425B1-42A7-4C8F-9265-F12566D6782C}" dt="2022-02-03T15:20:39.006" v="453"/>
          <ac:cxnSpMkLst>
            <pc:docMk/>
            <pc:sldMk cId="933877791" sldId="264"/>
            <ac:cxnSpMk id="35" creationId="{BECF35C3-8B44-4F4B-BD25-4C01823DB22A}"/>
          </ac:cxnSpMkLst>
        </pc:cxnChg>
        <pc:cxnChg chg="del">
          <ac:chgData name="SYED SHER AFGAN SALEEM" userId="4afc7498-a688-473b-9c9b-af0422b08a51" providerId="ADAL" clId="{CE3425B1-42A7-4C8F-9265-F12566D6782C}" dt="2022-02-03T15:20:39.006" v="453"/>
          <ac:cxnSpMkLst>
            <pc:docMk/>
            <pc:sldMk cId="933877791" sldId="264"/>
            <ac:cxnSpMk id="38" creationId="{EE68D41B-9286-479F-9AB7-678C8E348D71}"/>
          </ac:cxnSpMkLst>
        </pc:cxnChg>
        <pc:cxnChg chg="add del">
          <ac:chgData name="SYED SHER AFGAN SALEEM" userId="4afc7498-a688-473b-9c9b-af0422b08a51" providerId="ADAL" clId="{CE3425B1-42A7-4C8F-9265-F12566D6782C}" dt="2022-02-03T15:25:47.935" v="523" actId="26606"/>
          <ac:cxnSpMkLst>
            <pc:docMk/>
            <pc:sldMk cId="933877791" sldId="264"/>
            <ac:cxnSpMk id="42" creationId="{FBD463FC-4CA8-4FF4-85A3-AF9F4B98D210}"/>
          </ac:cxnSpMkLst>
        </pc:cxnChg>
        <pc:cxnChg chg="add del">
          <ac:chgData name="SYED SHER AFGAN SALEEM" userId="4afc7498-a688-473b-9c9b-af0422b08a51" providerId="ADAL" clId="{CE3425B1-42A7-4C8F-9265-F12566D6782C}" dt="2022-02-03T15:25:47.935" v="523" actId="26606"/>
          <ac:cxnSpMkLst>
            <pc:docMk/>
            <pc:sldMk cId="933877791" sldId="264"/>
            <ac:cxnSpMk id="43" creationId="{BECF35C3-8B44-4F4B-BD25-4C01823DB22A}"/>
          </ac:cxnSpMkLst>
        </pc:cxnChg>
        <pc:cxnChg chg="add del">
          <ac:chgData name="SYED SHER AFGAN SALEEM" userId="4afc7498-a688-473b-9c9b-af0422b08a51" providerId="ADAL" clId="{CE3425B1-42A7-4C8F-9265-F12566D6782C}" dt="2022-02-03T15:25:47.935" v="523" actId="26606"/>
          <ac:cxnSpMkLst>
            <pc:docMk/>
            <pc:sldMk cId="933877791" sldId="264"/>
            <ac:cxnSpMk id="46" creationId="{07C4A58F-EDCB-42E6-BB21-2D410EF078C9}"/>
          </ac:cxnSpMkLst>
        </pc:cxnChg>
        <pc:cxnChg chg="add del">
          <ac:chgData name="SYED SHER AFGAN SALEEM" userId="4afc7498-a688-473b-9c9b-af0422b08a51" providerId="ADAL" clId="{CE3425B1-42A7-4C8F-9265-F12566D6782C}" dt="2022-02-03T15:25:47.935" v="523" actId="26606"/>
          <ac:cxnSpMkLst>
            <pc:docMk/>
            <pc:sldMk cId="933877791" sldId="264"/>
            <ac:cxnSpMk id="48" creationId="{0C253CD2-F713-407C-B979-22CDBA5319BC}"/>
          </ac:cxnSpMkLst>
        </pc:cxnChg>
        <pc:cxnChg chg="add">
          <ac:chgData name="SYED SHER AFGAN SALEEM" userId="4afc7498-a688-473b-9c9b-af0422b08a51" providerId="ADAL" clId="{CE3425B1-42A7-4C8F-9265-F12566D6782C}" dt="2022-02-03T15:25:47.982" v="524" actId="26606"/>
          <ac:cxnSpMkLst>
            <pc:docMk/>
            <pc:sldMk cId="933877791" sldId="264"/>
            <ac:cxnSpMk id="52" creationId="{1C7D2BA4-4B7A-4596-8BCC-5CF715423894}"/>
          </ac:cxnSpMkLst>
        </pc:cxnChg>
        <pc:cxnChg chg="add">
          <ac:chgData name="SYED SHER AFGAN SALEEM" userId="4afc7498-a688-473b-9c9b-af0422b08a51" providerId="ADAL" clId="{CE3425B1-42A7-4C8F-9265-F12566D6782C}" dt="2022-02-03T15:25:47.982" v="524" actId="26606"/>
          <ac:cxnSpMkLst>
            <pc:docMk/>
            <pc:sldMk cId="933877791" sldId="264"/>
            <ac:cxnSpMk id="53" creationId="{4977F1E1-2B6F-4BB6-899F-67D8764D83C5}"/>
          </ac:cxnSpMkLst>
        </pc:cxnChg>
        <pc:cxnChg chg="add">
          <ac:chgData name="SYED SHER AFGAN SALEEM" userId="4afc7498-a688-473b-9c9b-af0422b08a51" providerId="ADAL" clId="{CE3425B1-42A7-4C8F-9265-F12566D6782C}" dt="2022-02-03T15:25:47.982" v="524" actId="26606"/>
          <ac:cxnSpMkLst>
            <pc:docMk/>
            <pc:sldMk cId="933877791" sldId="264"/>
            <ac:cxnSpMk id="56" creationId="{84F2C6A8-7D46-49EA-860B-0F0B0208436C}"/>
          </ac:cxnSpMkLst>
        </pc:cxnChg>
        <pc:cxnChg chg="add">
          <ac:chgData name="SYED SHER AFGAN SALEEM" userId="4afc7498-a688-473b-9c9b-af0422b08a51" providerId="ADAL" clId="{CE3425B1-42A7-4C8F-9265-F12566D6782C}" dt="2022-02-03T15:25:47.982" v="524" actId="26606"/>
          <ac:cxnSpMkLst>
            <pc:docMk/>
            <pc:sldMk cId="933877791" sldId="264"/>
            <ac:cxnSpMk id="59" creationId="{718A71EB-D327-4458-85FB-26336B2BA01B}"/>
          </ac:cxnSpMkLst>
        </pc:cxnChg>
      </pc:sldChg>
      <pc:sldChg chg="addSp delSp modSp add mod setBg delDesignElem">
        <pc:chgData name="SYED SHER AFGAN SALEEM" userId="4afc7498-a688-473b-9c9b-af0422b08a51" providerId="ADAL" clId="{CE3425B1-42A7-4C8F-9265-F12566D6782C}" dt="2022-02-03T15:30:17.133" v="617" actId="1076"/>
        <pc:sldMkLst>
          <pc:docMk/>
          <pc:sldMk cId="1996824723" sldId="265"/>
        </pc:sldMkLst>
        <pc:spChg chg="mod">
          <ac:chgData name="SYED SHER AFGAN SALEEM" userId="4afc7498-a688-473b-9c9b-af0422b08a51" providerId="ADAL" clId="{CE3425B1-42A7-4C8F-9265-F12566D6782C}" dt="2022-02-03T15:30:17.133" v="617" actId="1076"/>
          <ac:spMkLst>
            <pc:docMk/>
            <pc:sldMk cId="1996824723" sldId="265"/>
            <ac:spMk id="4" creationId="{0714430C-1C16-4430-AC09-235569CD1F94}"/>
          </ac:spMkLst>
        </pc:spChg>
        <pc:spChg chg="add del">
          <ac:chgData name="SYED SHER AFGAN SALEEM" userId="4afc7498-a688-473b-9c9b-af0422b08a51" providerId="ADAL" clId="{CE3425B1-42A7-4C8F-9265-F12566D6782C}" dt="2022-02-03T15:29:05.556" v="555" actId="26606"/>
          <ac:spMkLst>
            <pc:docMk/>
            <pc:sldMk cId="1996824723" sldId="265"/>
            <ac:spMk id="9" creationId="{4E4C1088-922B-4744-BB37-5D47AEA43D4D}"/>
          </ac:spMkLst>
        </pc:spChg>
        <pc:spChg chg="add del">
          <ac:chgData name="SYED SHER AFGAN SALEEM" userId="4afc7498-a688-473b-9c9b-af0422b08a51" providerId="ADAL" clId="{CE3425B1-42A7-4C8F-9265-F12566D6782C}" dt="2022-02-03T15:29:05.556" v="555" actId="26606"/>
          <ac:spMkLst>
            <pc:docMk/>
            <pc:sldMk cId="1996824723" sldId="265"/>
            <ac:spMk id="12" creationId="{EEA869E1-F851-4A52-92F5-77E592B76A5B}"/>
          </ac:spMkLst>
        </pc:spChg>
        <pc:spChg chg="add del">
          <ac:chgData name="SYED SHER AFGAN SALEEM" userId="4afc7498-a688-473b-9c9b-af0422b08a51" providerId="ADAL" clId="{CE3425B1-42A7-4C8F-9265-F12566D6782C}" dt="2022-02-03T15:29:05.556" v="555" actId="26606"/>
          <ac:spMkLst>
            <pc:docMk/>
            <pc:sldMk cId="1996824723" sldId="265"/>
            <ac:spMk id="20" creationId="{BD89ECFB-8421-4BB8-A23D-8B8D151F8959}"/>
          </ac:spMkLst>
        </pc:spChg>
        <pc:spChg chg="add del">
          <ac:chgData name="SYED SHER AFGAN SALEEM" userId="4afc7498-a688-473b-9c9b-af0422b08a51" providerId="ADAL" clId="{CE3425B1-42A7-4C8F-9265-F12566D6782C}" dt="2022-02-03T15:29:05.556" v="555" actId="26606"/>
          <ac:spMkLst>
            <pc:docMk/>
            <pc:sldMk cId="1996824723" sldId="265"/>
            <ac:spMk id="22" creationId="{44911EB7-93CE-44FF-973F-B25ECF5DF58C}"/>
          </ac:spMkLst>
        </pc:spChg>
        <pc:spChg chg="del">
          <ac:chgData name="SYED SHER AFGAN SALEEM" userId="4afc7498-a688-473b-9c9b-af0422b08a51" providerId="ADAL" clId="{CE3425B1-42A7-4C8F-9265-F12566D6782C}" dt="2022-02-03T15:20:39.208" v="455"/>
          <ac:spMkLst>
            <pc:docMk/>
            <pc:sldMk cId="1996824723" sldId="265"/>
            <ac:spMk id="29" creationId="{622F7FD7-8884-4FD5-95AB-0B5C6033ADF7}"/>
          </ac:spMkLst>
        </pc:spChg>
        <pc:spChg chg="del">
          <ac:chgData name="SYED SHER AFGAN SALEEM" userId="4afc7498-a688-473b-9c9b-af0422b08a51" providerId="ADAL" clId="{CE3425B1-42A7-4C8F-9265-F12566D6782C}" dt="2022-02-03T15:20:39.208" v="455"/>
          <ac:spMkLst>
            <pc:docMk/>
            <pc:sldMk cId="1996824723" sldId="265"/>
            <ac:spMk id="30" creationId="{0CABCAE3-64FC-4149-819F-2C1812824154}"/>
          </ac:spMkLst>
        </pc:spChg>
        <pc:spChg chg="del">
          <ac:chgData name="SYED SHER AFGAN SALEEM" userId="4afc7498-a688-473b-9c9b-af0422b08a51" providerId="ADAL" clId="{CE3425B1-42A7-4C8F-9265-F12566D6782C}" dt="2022-02-03T15:20:39.208" v="455"/>
          <ac:spMkLst>
            <pc:docMk/>
            <pc:sldMk cId="1996824723" sldId="265"/>
            <ac:spMk id="36" creationId="{2FA7AD0A-1871-4DF8-9235-F49D0513B9C1}"/>
          </ac:spMkLst>
        </pc:spChg>
        <pc:spChg chg="del">
          <ac:chgData name="SYED SHER AFGAN SALEEM" userId="4afc7498-a688-473b-9c9b-af0422b08a51" providerId="ADAL" clId="{CE3425B1-42A7-4C8F-9265-F12566D6782C}" dt="2022-02-03T15:20:39.208" v="455"/>
          <ac:spMkLst>
            <pc:docMk/>
            <pc:sldMk cId="1996824723" sldId="265"/>
            <ac:spMk id="37" creationId="{36B04CFB-FAE5-47DD-9B3E-4E9BA7A89CC1}"/>
          </ac:spMkLst>
        </pc:spChg>
        <pc:spChg chg="add del">
          <ac:chgData name="SYED SHER AFGAN SALEEM" userId="4afc7498-a688-473b-9c9b-af0422b08a51" providerId="ADAL" clId="{CE3425B1-42A7-4C8F-9265-F12566D6782C}" dt="2022-02-03T15:29:34.632" v="563" actId="26606"/>
          <ac:spMkLst>
            <pc:docMk/>
            <pc:sldMk cId="1996824723" sldId="265"/>
            <ac:spMk id="40" creationId="{E02DA677-C58A-4FCE-A9A0-E66A42EBD9A5}"/>
          </ac:spMkLst>
        </pc:spChg>
        <pc:spChg chg="add del">
          <ac:chgData name="SYED SHER AFGAN SALEEM" userId="4afc7498-a688-473b-9c9b-af0422b08a51" providerId="ADAL" clId="{CE3425B1-42A7-4C8F-9265-F12566D6782C}" dt="2022-02-03T15:29:34.632" v="563" actId="26606"/>
          <ac:spMkLst>
            <pc:docMk/>
            <pc:sldMk cId="1996824723" sldId="265"/>
            <ac:spMk id="44" creationId="{FD31DF5F-EDD4-42F0-B539-A7919D31972D}"/>
          </ac:spMkLst>
        </pc:spChg>
        <pc:spChg chg="add del">
          <ac:chgData name="SYED SHER AFGAN SALEEM" userId="4afc7498-a688-473b-9c9b-af0422b08a51" providerId="ADAL" clId="{CE3425B1-42A7-4C8F-9265-F12566D6782C}" dt="2022-02-03T15:29:34.632" v="563" actId="26606"/>
          <ac:spMkLst>
            <pc:docMk/>
            <pc:sldMk cId="1996824723" sldId="265"/>
            <ac:spMk id="45" creationId="{E42BCEC9-2CA3-44A0-8830-DA25C04423C8}"/>
          </ac:spMkLst>
        </pc:spChg>
        <pc:spChg chg="add del">
          <ac:chgData name="SYED SHER AFGAN SALEEM" userId="4afc7498-a688-473b-9c9b-af0422b08a51" providerId="ADAL" clId="{CE3425B1-42A7-4C8F-9265-F12566D6782C}" dt="2022-02-03T15:29:34.601" v="562" actId="26606"/>
          <ac:spMkLst>
            <pc:docMk/>
            <pc:sldMk cId="1996824723" sldId="265"/>
            <ac:spMk id="56" creationId="{E02DA677-C58A-4FCE-A9A0-E66A42EBD9A5}"/>
          </ac:spMkLst>
        </pc:spChg>
        <pc:spChg chg="add del">
          <ac:chgData name="SYED SHER AFGAN SALEEM" userId="4afc7498-a688-473b-9c9b-af0422b08a51" providerId="ADAL" clId="{CE3425B1-42A7-4C8F-9265-F12566D6782C}" dt="2022-02-03T15:29:34.601" v="562" actId="26606"/>
          <ac:spMkLst>
            <pc:docMk/>
            <pc:sldMk cId="1996824723" sldId="265"/>
            <ac:spMk id="64" creationId="{58F07F1D-8486-43C2-A583-78B4EEC43C59}"/>
          </ac:spMkLst>
        </pc:spChg>
        <pc:spChg chg="add del">
          <ac:chgData name="SYED SHER AFGAN SALEEM" userId="4afc7498-a688-473b-9c9b-af0422b08a51" providerId="ADAL" clId="{CE3425B1-42A7-4C8F-9265-F12566D6782C}" dt="2022-02-03T15:29:34.601" v="562" actId="26606"/>
          <ac:spMkLst>
            <pc:docMk/>
            <pc:sldMk cId="1996824723" sldId="265"/>
            <ac:spMk id="66" creationId="{4C54F087-19F9-4107-AF4A-9FD2000E43B6}"/>
          </ac:spMkLst>
        </pc:spChg>
        <pc:spChg chg="add">
          <ac:chgData name="SYED SHER AFGAN SALEEM" userId="4afc7498-a688-473b-9c9b-af0422b08a51" providerId="ADAL" clId="{CE3425B1-42A7-4C8F-9265-F12566D6782C}" dt="2022-02-03T15:29:34.632" v="563" actId="26606"/>
          <ac:spMkLst>
            <pc:docMk/>
            <pc:sldMk cId="1996824723" sldId="265"/>
            <ac:spMk id="78" creationId="{E02DA677-C58A-4FCE-A9A0-E66A42EBD9A5}"/>
          </ac:spMkLst>
        </pc:spChg>
        <pc:spChg chg="add">
          <ac:chgData name="SYED SHER AFGAN SALEEM" userId="4afc7498-a688-473b-9c9b-af0422b08a51" providerId="ADAL" clId="{CE3425B1-42A7-4C8F-9265-F12566D6782C}" dt="2022-02-03T15:29:34.632" v="563" actId="26606"/>
          <ac:spMkLst>
            <pc:docMk/>
            <pc:sldMk cId="1996824723" sldId="265"/>
            <ac:spMk id="82" creationId="{FD31DF5F-EDD4-42F0-B539-A7919D31972D}"/>
          </ac:spMkLst>
        </pc:spChg>
        <pc:spChg chg="add">
          <ac:chgData name="SYED SHER AFGAN SALEEM" userId="4afc7498-a688-473b-9c9b-af0422b08a51" providerId="ADAL" clId="{CE3425B1-42A7-4C8F-9265-F12566D6782C}" dt="2022-02-03T15:29:34.632" v="563" actId="26606"/>
          <ac:spMkLst>
            <pc:docMk/>
            <pc:sldMk cId="1996824723" sldId="265"/>
            <ac:spMk id="83" creationId="{E42BCEC9-2CA3-44A0-8830-DA25C04423C8}"/>
          </ac:spMkLst>
        </pc:spChg>
        <pc:grpChg chg="add del">
          <ac:chgData name="SYED SHER AFGAN SALEEM" userId="4afc7498-a688-473b-9c9b-af0422b08a51" providerId="ADAL" clId="{CE3425B1-42A7-4C8F-9265-F12566D6782C}" dt="2022-02-03T15:29:05.556" v="555" actId="26606"/>
          <ac:grpSpMkLst>
            <pc:docMk/>
            <pc:sldMk cId="1996824723" sldId="265"/>
            <ac:grpSpMk id="26" creationId="{34B79B4F-74AA-4B58-BBD2-2C3804928DFD}"/>
          </ac:grpSpMkLst>
        </pc:grpChg>
        <pc:grpChg chg="del">
          <ac:chgData name="SYED SHER AFGAN SALEEM" userId="4afc7498-a688-473b-9c9b-af0422b08a51" providerId="ADAL" clId="{CE3425B1-42A7-4C8F-9265-F12566D6782C}" dt="2022-02-03T15:20:39.208" v="455"/>
          <ac:grpSpMkLst>
            <pc:docMk/>
            <pc:sldMk cId="1996824723" sldId="265"/>
            <ac:grpSpMk id="39" creationId="{E8ACF89C-CFC3-4D68-B3C4-2BEFB7BBE5F7}"/>
          </ac:grpSpMkLst>
        </pc:grpChg>
        <pc:grpChg chg="add del">
          <ac:chgData name="SYED SHER AFGAN SALEEM" userId="4afc7498-a688-473b-9c9b-af0422b08a51" providerId="ADAL" clId="{CE3425B1-42A7-4C8F-9265-F12566D6782C}" dt="2022-02-03T15:29:34.632" v="563" actId="26606"/>
          <ac:grpSpMkLst>
            <pc:docMk/>
            <pc:sldMk cId="1996824723" sldId="265"/>
            <ac:grpSpMk id="47" creationId="{C8139A8F-A07A-40ED-843E-77B6C19606FF}"/>
          </ac:grpSpMkLst>
        </pc:grpChg>
        <pc:grpChg chg="add del">
          <ac:chgData name="SYED SHER AFGAN SALEEM" userId="4afc7498-a688-473b-9c9b-af0422b08a51" providerId="ADAL" clId="{CE3425B1-42A7-4C8F-9265-F12566D6782C}" dt="2022-02-03T15:29:34.601" v="562" actId="26606"/>
          <ac:grpSpMkLst>
            <pc:docMk/>
            <pc:sldMk cId="1996824723" sldId="265"/>
            <ac:grpSpMk id="68" creationId="{B280AF9B-B176-410F-92A0-7C78CB6314AA}"/>
          </ac:grpSpMkLst>
        </pc:grpChg>
        <pc:grpChg chg="add">
          <ac:chgData name="SYED SHER AFGAN SALEEM" userId="4afc7498-a688-473b-9c9b-af0422b08a51" providerId="ADAL" clId="{CE3425B1-42A7-4C8F-9265-F12566D6782C}" dt="2022-02-03T15:29:34.632" v="563" actId="26606"/>
          <ac:grpSpMkLst>
            <pc:docMk/>
            <pc:sldMk cId="1996824723" sldId="265"/>
            <ac:grpSpMk id="85" creationId="{C8139A8F-A07A-40ED-843E-77B6C19606FF}"/>
          </ac:grpSpMkLst>
        </pc:grpChg>
        <pc:picChg chg="add mod ord modCrop">
          <ac:chgData name="SYED SHER AFGAN SALEEM" userId="4afc7498-a688-473b-9c9b-af0422b08a51" providerId="ADAL" clId="{CE3425B1-42A7-4C8F-9265-F12566D6782C}" dt="2022-02-03T15:29:34.601" v="562" actId="26606"/>
          <ac:picMkLst>
            <pc:docMk/>
            <pc:sldMk cId="1996824723" sldId="265"/>
            <ac:picMk id="3" creationId="{94E11EFC-2760-480E-9333-04938288D5F0}"/>
          </ac:picMkLst>
        </pc:picChg>
        <pc:picChg chg="del">
          <ac:chgData name="SYED SHER AFGAN SALEEM" userId="4afc7498-a688-473b-9c9b-af0422b08a51" providerId="ADAL" clId="{CE3425B1-42A7-4C8F-9265-F12566D6782C}" dt="2022-02-03T15:26:31.017" v="545" actId="478"/>
          <ac:picMkLst>
            <pc:docMk/>
            <pc:sldMk cId="1996824723" sldId="265"/>
            <ac:picMk id="6" creationId="{392DFD05-A01F-4BB2-B4E7-1BA5FD45A50B}"/>
          </ac:picMkLst>
        </pc:picChg>
        <pc:picChg chg="add mod">
          <ac:chgData name="SYED SHER AFGAN SALEEM" userId="4afc7498-a688-473b-9c9b-af0422b08a51" providerId="ADAL" clId="{CE3425B1-42A7-4C8F-9265-F12566D6782C}" dt="2022-02-03T15:29:34.601" v="562" actId="26606"/>
          <ac:picMkLst>
            <pc:docMk/>
            <pc:sldMk cId="1996824723" sldId="265"/>
            <ac:picMk id="7" creationId="{5D749401-10F9-481C-8D23-086D28E73785}"/>
          </ac:picMkLst>
        </pc:picChg>
        <pc:picChg chg="add del">
          <ac:chgData name="SYED SHER AFGAN SALEEM" userId="4afc7498-a688-473b-9c9b-af0422b08a51" providerId="ADAL" clId="{CE3425B1-42A7-4C8F-9265-F12566D6782C}" dt="2022-02-03T15:29:05.556" v="555" actId="26606"/>
          <ac:picMkLst>
            <pc:docMk/>
            <pc:sldMk cId="1996824723" sldId="265"/>
            <ac:picMk id="10" creationId="{15621CD7-6951-4B76-949B-6D851A2BE4D4}"/>
          </ac:picMkLst>
        </pc:picChg>
        <pc:picChg chg="add del">
          <ac:chgData name="SYED SHER AFGAN SALEEM" userId="4afc7498-a688-473b-9c9b-af0422b08a51" providerId="ADAL" clId="{CE3425B1-42A7-4C8F-9265-F12566D6782C}" dt="2022-02-03T15:29:05.556" v="555" actId="26606"/>
          <ac:picMkLst>
            <pc:docMk/>
            <pc:sldMk cId="1996824723" sldId="265"/>
            <ac:picMk id="14" creationId="{B083AD55-8296-44BD-8E14-DD2DDBC351B0}"/>
          </ac:picMkLst>
        </pc:picChg>
        <pc:picChg chg="del">
          <ac:chgData name="SYED SHER AFGAN SALEEM" userId="4afc7498-a688-473b-9c9b-af0422b08a51" providerId="ADAL" clId="{CE3425B1-42A7-4C8F-9265-F12566D6782C}" dt="2022-02-03T15:20:39.208" v="455"/>
          <ac:picMkLst>
            <pc:docMk/>
            <pc:sldMk cId="1996824723" sldId="265"/>
            <ac:picMk id="31" creationId="{16EFE474-4FE0-4E8F-8F09-5ED2C9E76A84}"/>
          </ac:picMkLst>
        </pc:picChg>
        <pc:picChg chg="del">
          <ac:chgData name="SYED SHER AFGAN SALEEM" userId="4afc7498-a688-473b-9c9b-af0422b08a51" providerId="ADAL" clId="{CE3425B1-42A7-4C8F-9265-F12566D6782C}" dt="2022-02-03T15:20:39.208" v="455"/>
          <ac:picMkLst>
            <pc:docMk/>
            <pc:sldMk cId="1996824723" sldId="265"/>
            <ac:picMk id="32" creationId="{012FDCFE-9AD2-4D8A-8CBF-B3AA37EBF6DD}"/>
          </ac:picMkLst>
        </pc:picChg>
        <pc:picChg chg="add del">
          <ac:chgData name="SYED SHER AFGAN SALEEM" userId="4afc7498-a688-473b-9c9b-af0422b08a51" providerId="ADAL" clId="{CE3425B1-42A7-4C8F-9265-F12566D6782C}" dt="2022-02-03T15:29:34.632" v="563" actId="26606"/>
          <ac:picMkLst>
            <pc:docMk/>
            <pc:sldMk cId="1996824723" sldId="265"/>
            <ac:picMk id="41" creationId="{9D85B319-9C30-4D92-B664-CA444ECD79BA}"/>
          </ac:picMkLst>
        </pc:picChg>
        <pc:picChg chg="add del">
          <ac:chgData name="SYED SHER AFGAN SALEEM" userId="4afc7498-a688-473b-9c9b-af0422b08a51" providerId="ADAL" clId="{CE3425B1-42A7-4C8F-9265-F12566D6782C}" dt="2022-02-03T15:29:34.632" v="563" actId="26606"/>
          <ac:picMkLst>
            <pc:docMk/>
            <pc:sldMk cId="1996824723" sldId="265"/>
            <ac:picMk id="50" creationId="{6079AB70-86CA-4BFC-9505-60CD7D172FC0}"/>
          </ac:picMkLst>
        </pc:picChg>
        <pc:picChg chg="add del">
          <ac:chgData name="SYED SHER AFGAN SALEEM" userId="4afc7498-a688-473b-9c9b-af0422b08a51" providerId="ADAL" clId="{CE3425B1-42A7-4C8F-9265-F12566D6782C}" dt="2022-02-03T15:29:34.601" v="562" actId="26606"/>
          <ac:picMkLst>
            <pc:docMk/>
            <pc:sldMk cId="1996824723" sldId="265"/>
            <ac:picMk id="58" creationId="{9D85B319-9C30-4D92-B664-CA444ECD79BA}"/>
          </ac:picMkLst>
        </pc:picChg>
        <pc:picChg chg="add del">
          <ac:chgData name="SYED SHER AFGAN SALEEM" userId="4afc7498-a688-473b-9c9b-af0422b08a51" providerId="ADAL" clId="{CE3425B1-42A7-4C8F-9265-F12566D6782C}" dt="2022-02-03T15:29:34.601" v="562" actId="26606"/>
          <ac:picMkLst>
            <pc:docMk/>
            <pc:sldMk cId="1996824723" sldId="265"/>
            <ac:picMk id="74" creationId="{00F585A3-4F05-42DD-A4F6-D87D0826161C}"/>
          </ac:picMkLst>
        </pc:picChg>
        <pc:picChg chg="add">
          <ac:chgData name="SYED SHER AFGAN SALEEM" userId="4afc7498-a688-473b-9c9b-af0422b08a51" providerId="ADAL" clId="{CE3425B1-42A7-4C8F-9265-F12566D6782C}" dt="2022-02-03T15:29:34.632" v="563" actId="26606"/>
          <ac:picMkLst>
            <pc:docMk/>
            <pc:sldMk cId="1996824723" sldId="265"/>
            <ac:picMk id="79" creationId="{9D85B319-9C30-4D92-B664-CA444ECD79BA}"/>
          </ac:picMkLst>
        </pc:picChg>
        <pc:picChg chg="add">
          <ac:chgData name="SYED SHER AFGAN SALEEM" userId="4afc7498-a688-473b-9c9b-af0422b08a51" providerId="ADAL" clId="{CE3425B1-42A7-4C8F-9265-F12566D6782C}" dt="2022-02-03T15:29:34.632" v="563" actId="26606"/>
          <ac:picMkLst>
            <pc:docMk/>
            <pc:sldMk cId="1996824723" sldId="265"/>
            <ac:picMk id="87" creationId="{6079AB70-86CA-4BFC-9505-60CD7D172FC0}"/>
          </ac:picMkLst>
        </pc:picChg>
        <pc:cxnChg chg="add del">
          <ac:chgData name="SYED SHER AFGAN SALEEM" userId="4afc7498-a688-473b-9c9b-af0422b08a51" providerId="ADAL" clId="{CE3425B1-42A7-4C8F-9265-F12566D6782C}" dt="2022-02-03T15:29:05.556" v="555" actId="26606"/>
          <ac:cxnSpMkLst>
            <pc:docMk/>
            <pc:sldMk cId="1996824723" sldId="265"/>
            <ac:cxnSpMk id="11" creationId="{7AD09E24-F963-4867-8AA6-3D2F8D3C8AAF}"/>
          </ac:cxnSpMkLst>
        </pc:cxnChg>
        <pc:cxnChg chg="add del">
          <ac:chgData name="SYED SHER AFGAN SALEEM" userId="4afc7498-a688-473b-9c9b-af0422b08a51" providerId="ADAL" clId="{CE3425B1-42A7-4C8F-9265-F12566D6782C}" dt="2022-02-03T15:29:05.556" v="555" actId="26606"/>
          <ac:cxnSpMkLst>
            <pc:docMk/>
            <pc:sldMk cId="1996824723" sldId="265"/>
            <ac:cxnSpMk id="16" creationId="{2BF46B26-15FC-4C5A-94FA-AE9ED64B5C20}"/>
          </ac:cxnSpMkLst>
        </pc:cxnChg>
        <pc:cxnChg chg="add del">
          <ac:chgData name="SYED SHER AFGAN SALEEM" userId="4afc7498-a688-473b-9c9b-af0422b08a51" providerId="ADAL" clId="{CE3425B1-42A7-4C8F-9265-F12566D6782C}" dt="2022-02-03T15:29:05.556" v="555" actId="26606"/>
          <ac:cxnSpMkLst>
            <pc:docMk/>
            <pc:sldMk cId="1996824723" sldId="265"/>
            <ac:cxnSpMk id="18" creationId="{912F6065-5345-44BD-B66E-5487CCD7A9B9}"/>
          </ac:cxnSpMkLst>
        </pc:cxnChg>
        <pc:cxnChg chg="add del">
          <ac:chgData name="SYED SHER AFGAN SALEEM" userId="4afc7498-a688-473b-9c9b-af0422b08a51" providerId="ADAL" clId="{CE3425B1-42A7-4C8F-9265-F12566D6782C}" dt="2022-02-03T15:29:05.556" v="555" actId="26606"/>
          <ac:cxnSpMkLst>
            <pc:docMk/>
            <pc:sldMk cId="1996824723" sldId="265"/>
            <ac:cxnSpMk id="24" creationId="{72870A17-34CA-4FF4-8777-CE7D7B986B76}"/>
          </ac:cxnSpMkLst>
        </pc:cxnChg>
        <pc:cxnChg chg="del">
          <ac:chgData name="SYED SHER AFGAN SALEEM" userId="4afc7498-a688-473b-9c9b-af0422b08a51" providerId="ADAL" clId="{CE3425B1-42A7-4C8F-9265-F12566D6782C}" dt="2022-02-03T15:20:39.208" v="455"/>
          <ac:cxnSpMkLst>
            <pc:docMk/>
            <pc:sldMk cId="1996824723" sldId="265"/>
            <ac:cxnSpMk id="33" creationId="{CF8B8C81-54DC-4AF5-B682-3A2C70A6B55C}"/>
          </ac:cxnSpMkLst>
        </pc:cxnChg>
        <pc:cxnChg chg="del">
          <ac:chgData name="SYED SHER AFGAN SALEEM" userId="4afc7498-a688-473b-9c9b-af0422b08a51" providerId="ADAL" clId="{CE3425B1-42A7-4C8F-9265-F12566D6782C}" dt="2022-02-03T15:20:39.208" v="455"/>
          <ac:cxnSpMkLst>
            <pc:docMk/>
            <pc:sldMk cId="1996824723" sldId="265"/>
            <ac:cxnSpMk id="34" creationId="{FBD463FC-4CA8-4FF4-85A3-AF9F4B98D210}"/>
          </ac:cxnSpMkLst>
        </pc:cxnChg>
        <pc:cxnChg chg="del">
          <ac:chgData name="SYED SHER AFGAN SALEEM" userId="4afc7498-a688-473b-9c9b-af0422b08a51" providerId="ADAL" clId="{CE3425B1-42A7-4C8F-9265-F12566D6782C}" dt="2022-02-03T15:20:39.208" v="455"/>
          <ac:cxnSpMkLst>
            <pc:docMk/>
            <pc:sldMk cId="1996824723" sldId="265"/>
            <ac:cxnSpMk id="35" creationId="{BECF35C3-8B44-4F4B-BD25-4C01823DB22A}"/>
          </ac:cxnSpMkLst>
        </pc:cxnChg>
        <pc:cxnChg chg="del">
          <ac:chgData name="SYED SHER AFGAN SALEEM" userId="4afc7498-a688-473b-9c9b-af0422b08a51" providerId="ADAL" clId="{CE3425B1-42A7-4C8F-9265-F12566D6782C}" dt="2022-02-03T15:20:39.208" v="455"/>
          <ac:cxnSpMkLst>
            <pc:docMk/>
            <pc:sldMk cId="1996824723" sldId="265"/>
            <ac:cxnSpMk id="38" creationId="{EE68D41B-9286-479F-9AB7-678C8E348D71}"/>
          </ac:cxnSpMkLst>
        </pc:cxnChg>
        <pc:cxnChg chg="add del">
          <ac:chgData name="SYED SHER AFGAN SALEEM" userId="4afc7498-a688-473b-9c9b-af0422b08a51" providerId="ADAL" clId="{CE3425B1-42A7-4C8F-9265-F12566D6782C}" dt="2022-02-03T15:29:34.632" v="563" actId="26606"/>
          <ac:cxnSpMkLst>
            <pc:docMk/>
            <pc:sldMk cId="1996824723" sldId="265"/>
            <ac:cxnSpMk id="42" creationId="{D7573C1E-3785-43C9-A262-1DA9DF97F85C}"/>
          </ac:cxnSpMkLst>
        </pc:cxnChg>
        <pc:cxnChg chg="add del">
          <ac:chgData name="SYED SHER AFGAN SALEEM" userId="4afc7498-a688-473b-9c9b-af0422b08a51" providerId="ADAL" clId="{CE3425B1-42A7-4C8F-9265-F12566D6782C}" dt="2022-02-03T15:29:34.632" v="563" actId="26606"/>
          <ac:cxnSpMkLst>
            <pc:docMk/>
            <pc:sldMk cId="1996824723" sldId="265"/>
            <ac:cxnSpMk id="43" creationId="{548C4394-BE4E-4302-AF74-4781C6C66E4C}"/>
          </ac:cxnSpMkLst>
        </pc:cxnChg>
        <pc:cxnChg chg="add del">
          <ac:chgData name="SYED SHER AFGAN SALEEM" userId="4afc7498-a688-473b-9c9b-af0422b08a51" providerId="ADAL" clId="{CE3425B1-42A7-4C8F-9265-F12566D6782C}" dt="2022-02-03T15:29:34.632" v="563" actId="26606"/>
          <ac:cxnSpMkLst>
            <pc:docMk/>
            <pc:sldMk cId="1996824723" sldId="265"/>
            <ac:cxnSpMk id="46" creationId="{17A887C3-690B-4858-A6B1-19C93D6C79B6}"/>
          </ac:cxnSpMkLst>
        </pc:cxnChg>
        <pc:cxnChg chg="add del">
          <ac:chgData name="SYED SHER AFGAN SALEEM" userId="4afc7498-a688-473b-9c9b-af0422b08a51" providerId="ADAL" clId="{CE3425B1-42A7-4C8F-9265-F12566D6782C}" dt="2022-02-03T15:29:34.632" v="563" actId="26606"/>
          <ac:cxnSpMkLst>
            <pc:docMk/>
            <pc:sldMk cId="1996824723" sldId="265"/>
            <ac:cxnSpMk id="51" creationId="{6C0DB027-013B-48E2-B164-DD510158E5F0}"/>
          </ac:cxnSpMkLst>
        </pc:cxnChg>
        <pc:cxnChg chg="add del">
          <ac:chgData name="SYED SHER AFGAN SALEEM" userId="4afc7498-a688-473b-9c9b-af0422b08a51" providerId="ADAL" clId="{CE3425B1-42A7-4C8F-9265-F12566D6782C}" dt="2022-02-03T15:29:34.601" v="562" actId="26606"/>
          <ac:cxnSpMkLst>
            <pc:docMk/>
            <pc:sldMk cId="1996824723" sldId="265"/>
            <ac:cxnSpMk id="60" creationId="{D7573C1E-3785-43C9-A262-1DA9DF97F85C}"/>
          </ac:cxnSpMkLst>
        </pc:cxnChg>
        <pc:cxnChg chg="add del">
          <ac:chgData name="SYED SHER AFGAN SALEEM" userId="4afc7498-a688-473b-9c9b-af0422b08a51" providerId="ADAL" clId="{CE3425B1-42A7-4C8F-9265-F12566D6782C}" dt="2022-02-03T15:29:34.601" v="562" actId="26606"/>
          <ac:cxnSpMkLst>
            <pc:docMk/>
            <pc:sldMk cId="1996824723" sldId="265"/>
            <ac:cxnSpMk id="62" creationId="{548C4394-BE4E-4302-AF74-4781C6C66E4C}"/>
          </ac:cxnSpMkLst>
        </pc:cxnChg>
        <pc:cxnChg chg="add del">
          <ac:chgData name="SYED SHER AFGAN SALEEM" userId="4afc7498-a688-473b-9c9b-af0422b08a51" providerId="ADAL" clId="{CE3425B1-42A7-4C8F-9265-F12566D6782C}" dt="2022-02-03T15:29:34.601" v="562" actId="26606"/>
          <ac:cxnSpMkLst>
            <pc:docMk/>
            <pc:sldMk cId="1996824723" sldId="265"/>
            <ac:cxnSpMk id="72" creationId="{BB87DF85-8079-4DF1-ABD5-2CCE2D9F3AD5}"/>
          </ac:cxnSpMkLst>
        </pc:cxnChg>
        <pc:cxnChg chg="add del">
          <ac:chgData name="SYED SHER AFGAN SALEEM" userId="4afc7498-a688-473b-9c9b-af0422b08a51" providerId="ADAL" clId="{CE3425B1-42A7-4C8F-9265-F12566D6782C}" dt="2022-02-03T15:29:34.601" v="562" actId="26606"/>
          <ac:cxnSpMkLst>
            <pc:docMk/>
            <pc:sldMk cId="1996824723" sldId="265"/>
            <ac:cxnSpMk id="76" creationId="{90266925-2910-48FC-B99D-CFFD0A140944}"/>
          </ac:cxnSpMkLst>
        </pc:cxnChg>
        <pc:cxnChg chg="add">
          <ac:chgData name="SYED SHER AFGAN SALEEM" userId="4afc7498-a688-473b-9c9b-af0422b08a51" providerId="ADAL" clId="{CE3425B1-42A7-4C8F-9265-F12566D6782C}" dt="2022-02-03T15:29:34.632" v="563" actId="26606"/>
          <ac:cxnSpMkLst>
            <pc:docMk/>
            <pc:sldMk cId="1996824723" sldId="265"/>
            <ac:cxnSpMk id="80" creationId="{D7573C1E-3785-43C9-A262-1DA9DF97F85C}"/>
          </ac:cxnSpMkLst>
        </pc:cxnChg>
        <pc:cxnChg chg="add">
          <ac:chgData name="SYED SHER AFGAN SALEEM" userId="4afc7498-a688-473b-9c9b-af0422b08a51" providerId="ADAL" clId="{CE3425B1-42A7-4C8F-9265-F12566D6782C}" dt="2022-02-03T15:29:34.632" v="563" actId="26606"/>
          <ac:cxnSpMkLst>
            <pc:docMk/>
            <pc:sldMk cId="1996824723" sldId="265"/>
            <ac:cxnSpMk id="81" creationId="{548C4394-BE4E-4302-AF74-4781C6C66E4C}"/>
          </ac:cxnSpMkLst>
        </pc:cxnChg>
        <pc:cxnChg chg="add">
          <ac:chgData name="SYED SHER AFGAN SALEEM" userId="4afc7498-a688-473b-9c9b-af0422b08a51" providerId="ADAL" clId="{CE3425B1-42A7-4C8F-9265-F12566D6782C}" dt="2022-02-03T15:29:34.632" v="563" actId="26606"/>
          <ac:cxnSpMkLst>
            <pc:docMk/>
            <pc:sldMk cId="1996824723" sldId="265"/>
            <ac:cxnSpMk id="84" creationId="{17A887C3-690B-4858-A6B1-19C93D6C79B6}"/>
          </ac:cxnSpMkLst>
        </pc:cxnChg>
        <pc:cxnChg chg="add">
          <ac:chgData name="SYED SHER AFGAN SALEEM" userId="4afc7498-a688-473b-9c9b-af0422b08a51" providerId="ADAL" clId="{CE3425B1-42A7-4C8F-9265-F12566D6782C}" dt="2022-02-03T15:29:34.632" v="563" actId="26606"/>
          <ac:cxnSpMkLst>
            <pc:docMk/>
            <pc:sldMk cId="1996824723" sldId="265"/>
            <ac:cxnSpMk id="88" creationId="{6C0DB027-013B-48E2-B164-DD510158E5F0}"/>
          </ac:cxnSpMkLst>
        </pc:cxnChg>
      </pc:sldChg>
      <pc:sldChg chg="addSp delSp modSp add del mod setBg delDesignElem">
        <pc:chgData name="SYED SHER AFGAN SALEEM" userId="4afc7498-a688-473b-9c9b-af0422b08a51" providerId="ADAL" clId="{CE3425B1-42A7-4C8F-9265-F12566D6782C}" dt="2022-02-03T15:36:37.962" v="659" actId="47"/>
        <pc:sldMkLst>
          <pc:docMk/>
          <pc:sldMk cId="3431469952" sldId="266"/>
        </pc:sldMkLst>
        <pc:spChg chg="mod">
          <ac:chgData name="SYED SHER AFGAN SALEEM" userId="4afc7498-a688-473b-9c9b-af0422b08a51" providerId="ADAL" clId="{CE3425B1-42A7-4C8F-9265-F12566D6782C}" dt="2022-02-03T15:30:54.788" v="631" actId="20577"/>
          <ac:spMkLst>
            <pc:docMk/>
            <pc:sldMk cId="3431469952" sldId="266"/>
            <ac:spMk id="4" creationId="{0714430C-1C16-4430-AC09-235569CD1F94}"/>
          </ac:spMkLst>
        </pc:spChg>
        <pc:spChg chg="del">
          <ac:chgData name="SYED SHER AFGAN SALEEM" userId="4afc7498-a688-473b-9c9b-af0422b08a51" providerId="ADAL" clId="{CE3425B1-42A7-4C8F-9265-F12566D6782C}" dt="2022-02-03T15:20:39.316" v="457"/>
          <ac:spMkLst>
            <pc:docMk/>
            <pc:sldMk cId="3431469952" sldId="266"/>
            <ac:spMk id="29" creationId="{622F7FD7-8884-4FD5-95AB-0B5C6033ADF7}"/>
          </ac:spMkLst>
        </pc:spChg>
        <pc:spChg chg="del">
          <ac:chgData name="SYED SHER AFGAN SALEEM" userId="4afc7498-a688-473b-9c9b-af0422b08a51" providerId="ADAL" clId="{CE3425B1-42A7-4C8F-9265-F12566D6782C}" dt="2022-02-03T15:20:39.316" v="457"/>
          <ac:spMkLst>
            <pc:docMk/>
            <pc:sldMk cId="3431469952" sldId="266"/>
            <ac:spMk id="30" creationId="{0CABCAE3-64FC-4149-819F-2C1812824154}"/>
          </ac:spMkLst>
        </pc:spChg>
        <pc:spChg chg="del">
          <ac:chgData name="SYED SHER AFGAN SALEEM" userId="4afc7498-a688-473b-9c9b-af0422b08a51" providerId="ADAL" clId="{CE3425B1-42A7-4C8F-9265-F12566D6782C}" dt="2022-02-03T15:20:39.316" v="457"/>
          <ac:spMkLst>
            <pc:docMk/>
            <pc:sldMk cId="3431469952" sldId="266"/>
            <ac:spMk id="36" creationId="{2FA7AD0A-1871-4DF8-9235-F49D0513B9C1}"/>
          </ac:spMkLst>
        </pc:spChg>
        <pc:spChg chg="del">
          <ac:chgData name="SYED SHER AFGAN SALEEM" userId="4afc7498-a688-473b-9c9b-af0422b08a51" providerId="ADAL" clId="{CE3425B1-42A7-4C8F-9265-F12566D6782C}" dt="2022-02-03T15:20:39.316" v="457"/>
          <ac:spMkLst>
            <pc:docMk/>
            <pc:sldMk cId="3431469952" sldId="266"/>
            <ac:spMk id="37" creationId="{36B04CFB-FAE5-47DD-9B3E-4E9BA7A89CC1}"/>
          </ac:spMkLst>
        </pc:spChg>
        <pc:grpChg chg="del">
          <ac:chgData name="SYED SHER AFGAN SALEEM" userId="4afc7498-a688-473b-9c9b-af0422b08a51" providerId="ADAL" clId="{CE3425B1-42A7-4C8F-9265-F12566D6782C}" dt="2022-02-03T15:20:39.316" v="457"/>
          <ac:grpSpMkLst>
            <pc:docMk/>
            <pc:sldMk cId="3431469952" sldId="266"/>
            <ac:grpSpMk id="39" creationId="{E8ACF89C-CFC3-4D68-B3C4-2BEFB7BBE5F7}"/>
          </ac:grpSpMkLst>
        </pc:grpChg>
        <pc:picChg chg="add mod">
          <ac:chgData name="SYED SHER AFGAN SALEEM" userId="4afc7498-a688-473b-9c9b-af0422b08a51" providerId="ADAL" clId="{CE3425B1-42A7-4C8F-9265-F12566D6782C}" dt="2022-02-03T15:36:22.586" v="654" actId="1076"/>
          <ac:picMkLst>
            <pc:docMk/>
            <pc:sldMk cId="3431469952" sldId="266"/>
            <ac:picMk id="3" creationId="{9105A5BD-38D3-43A7-8497-D458884FD311}"/>
          </ac:picMkLst>
        </pc:picChg>
        <pc:picChg chg="del">
          <ac:chgData name="SYED SHER AFGAN SALEEM" userId="4afc7498-a688-473b-9c9b-af0422b08a51" providerId="ADAL" clId="{CE3425B1-42A7-4C8F-9265-F12566D6782C}" dt="2022-02-03T15:30:57.837" v="632" actId="478"/>
          <ac:picMkLst>
            <pc:docMk/>
            <pc:sldMk cId="3431469952" sldId="266"/>
            <ac:picMk id="6" creationId="{392DFD05-A01F-4BB2-B4E7-1BA5FD45A50B}"/>
          </ac:picMkLst>
        </pc:picChg>
        <pc:picChg chg="add del">
          <ac:chgData name="SYED SHER AFGAN SALEEM" userId="4afc7498-a688-473b-9c9b-af0422b08a51" providerId="ADAL" clId="{CE3425B1-42A7-4C8F-9265-F12566D6782C}" dt="2022-02-03T15:34:15.152" v="637" actId="22"/>
          <ac:picMkLst>
            <pc:docMk/>
            <pc:sldMk cId="3431469952" sldId="266"/>
            <ac:picMk id="7" creationId="{95ADEE57-6546-4EE3-8E62-A8C39124D248}"/>
          </ac:picMkLst>
        </pc:picChg>
        <pc:picChg chg="add mod">
          <ac:chgData name="SYED SHER AFGAN SALEEM" userId="4afc7498-a688-473b-9c9b-af0422b08a51" providerId="ADAL" clId="{CE3425B1-42A7-4C8F-9265-F12566D6782C}" dt="2022-02-03T15:36:26.847" v="655" actId="1076"/>
          <ac:picMkLst>
            <pc:docMk/>
            <pc:sldMk cId="3431469952" sldId="266"/>
            <ac:picMk id="9" creationId="{ED37F95B-DD60-49A2-B1B9-C64C5155A757}"/>
          </ac:picMkLst>
        </pc:picChg>
        <pc:picChg chg="del">
          <ac:chgData name="SYED SHER AFGAN SALEEM" userId="4afc7498-a688-473b-9c9b-af0422b08a51" providerId="ADAL" clId="{CE3425B1-42A7-4C8F-9265-F12566D6782C}" dt="2022-02-03T15:20:39.316" v="457"/>
          <ac:picMkLst>
            <pc:docMk/>
            <pc:sldMk cId="3431469952" sldId="266"/>
            <ac:picMk id="31" creationId="{16EFE474-4FE0-4E8F-8F09-5ED2C9E76A84}"/>
          </ac:picMkLst>
        </pc:picChg>
        <pc:picChg chg="del">
          <ac:chgData name="SYED SHER AFGAN SALEEM" userId="4afc7498-a688-473b-9c9b-af0422b08a51" providerId="ADAL" clId="{CE3425B1-42A7-4C8F-9265-F12566D6782C}" dt="2022-02-03T15:20:39.316" v="457"/>
          <ac:picMkLst>
            <pc:docMk/>
            <pc:sldMk cId="3431469952" sldId="266"/>
            <ac:picMk id="32" creationId="{012FDCFE-9AD2-4D8A-8CBF-B3AA37EBF6DD}"/>
          </ac:picMkLst>
        </pc:picChg>
        <pc:cxnChg chg="del">
          <ac:chgData name="SYED SHER AFGAN SALEEM" userId="4afc7498-a688-473b-9c9b-af0422b08a51" providerId="ADAL" clId="{CE3425B1-42A7-4C8F-9265-F12566D6782C}" dt="2022-02-03T15:20:39.316" v="457"/>
          <ac:cxnSpMkLst>
            <pc:docMk/>
            <pc:sldMk cId="3431469952" sldId="266"/>
            <ac:cxnSpMk id="33" creationId="{CF8B8C81-54DC-4AF5-B682-3A2C70A6B55C}"/>
          </ac:cxnSpMkLst>
        </pc:cxnChg>
        <pc:cxnChg chg="del">
          <ac:chgData name="SYED SHER AFGAN SALEEM" userId="4afc7498-a688-473b-9c9b-af0422b08a51" providerId="ADAL" clId="{CE3425B1-42A7-4C8F-9265-F12566D6782C}" dt="2022-02-03T15:20:39.316" v="457"/>
          <ac:cxnSpMkLst>
            <pc:docMk/>
            <pc:sldMk cId="3431469952" sldId="266"/>
            <ac:cxnSpMk id="34" creationId="{FBD463FC-4CA8-4FF4-85A3-AF9F4B98D210}"/>
          </ac:cxnSpMkLst>
        </pc:cxnChg>
        <pc:cxnChg chg="del">
          <ac:chgData name="SYED SHER AFGAN SALEEM" userId="4afc7498-a688-473b-9c9b-af0422b08a51" providerId="ADAL" clId="{CE3425B1-42A7-4C8F-9265-F12566D6782C}" dt="2022-02-03T15:20:39.316" v="457"/>
          <ac:cxnSpMkLst>
            <pc:docMk/>
            <pc:sldMk cId="3431469952" sldId="266"/>
            <ac:cxnSpMk id="35" creationId="{BECF35C3-8B44-4F4B-BD25-4C01823DB22A}"/>
          </ac:cxnSpMkLst>
        </pc:cxnChg>
        <pc:cxnChg chg="del">
          <ac:chgData name="SYED SHER AFGAN SALEEM" userId="4afc7498-a688-473b-9c9b-af0422b08a51" providerId="ADAL" clId="{CE3425B1-42A7-4C8F-9265-F12566D6782C}" dt="2022-02-03T15:20:39.316" v="457"/>
          <ac:cxnSpMkLst>
            <pc:docMk/>
            <pc:sldMk cId="3431469952" sldId="266"/>
            <ac:cxnSpMk id="38" creationId="{EE68D41B-9286-479F-9AB7-678C8E348D71}"/>
          </ac:cxnSpMkLst>
        </pc:cxnChg>
      </pc:sldChg>
      <pc:sldChg chg="new del">
        <pc:chgData name="SYED SHER AFGAN SALEEM" userId="4afc7498-a688-473b-9c9b-af0422b08a51" providerId="ADAL" clId="{CE3425B1-42A7-4C8F-9265-F12566D6782C}" dt="2022-02-03T15:36:36.135" v="657" actId="47"/>
        <pc:sldMkLst>
          <pc:docMk/>
          <pc:sldMk cId="1888886962" sldId="267"/>
        </pc:sldMkLst>
      </pc:sldChg>
      <pc:sldChg chg="modSp new mod">
        <pc:chgData name="SYED SHER AFGAN SALEEM" userId="4afc7498-a688-473b-9c9b-af0422b08a51" providerId="ADAL" clId="{CE3425B1-42A7-4C8F-9265-F12566D6782C}" dt="2022-02-03T15:37:07.497" v="696" actId="122"/>
        <pc:sldMkLst>
          <pc:docMk/>
          <pc:sldMk cId="3636475522" sldId="267"/>
        </pc:sldMkLst>
        <pc:spChg chg="mod">
          <ac:chgData name="SYED SHER AFGAN SALEEM" userId="4afc7498-a688-473b-9c9b-af0422b08a51" providerId="ADAL" clId="{CE3425B1-42A7-4C8F-9265-F12566D6782C}" dt="2022-02-03T15:36:55.245" v="670" actId="122"/>
          <ac:spMkLst>
            <pc:docMk/>
            <pc:sldMk cId="3636475522" sldId="267"/>
            <ac:spMk id="2" creationId="{82CE60A8-C756-4656-B486-4CE8A0CB38BE}"/>
          </ac:spMkLst>
        </pc:spChg>
        <pc:spChg chg="mod">
          <ac:chgData name="SYED SHER AFGAN SALEEM" userId="4afc7498-a688-473b-9c9b-af0422b08a51" providerId="ADAL" clId="{CE3425B1-42A7-4C8F-9265-F12566D6782C}" dt="2022-02-03T15:37:07.497" v="696" actId="122"/>
          <ac:spMkLst>
            <pc:docMk/>
            <pc:sldMk cId="3636475522" sldId="267"/>
            <ac:spMk id="3" creationId="{E31FC4C7-C6A2-493C-9A94-414BEEC219F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6738F172-08B9-4BA5-B753-7D93472C0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1" name="Picture 11">
            <a:extLst>
              <a:ext uri="{FF2B5EF4-FFF2-40B4-BE49-F238E27FC236}">
                <a16:creationId xmlns:a16="http://schemas.microsoft.com/office/drawing/2014/main" id="{C900681B-C4FD-40B3-B5BC-C33231614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2" name="Straight Connector 13">
            <a:extLst>
              <a:ext uri="{FF2B5EF4-FFF2-40B4-BE49-F238E27FC236}">
                <a16:creationId xmlns:a16="http://schemas.microsoft.com/office/drawing/2014/main" id="{FEAACD67-2FB5-4530-9B74-8D946F1CE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table, cake, indoor, decorated&#10;&#10;Description automatically generated">
            <a:extLst>
              <a:ext uri="{FF2B5EF4-FFF2-40B4-BE49-F238E27FC236}">
                <a16:creationId xmlns:a16="http://schemas.microsoft.com/office/drawing/2014/main" id="{3A40724E-220A-4CCB-B519-3F610D8B19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366" b="713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51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14430C-1C16-4430-AC09-235569CD1F94}"/>
              </a:ext>
            </a:extLst>
          </p:cNvPr>
          <p:cNvSpPr txBox="1"/>
          <p:nvPr/>
        </p:nvSpPr>
        <p:spPr>
          <a:xfrm>
            <a:off x="659301" y="1474969"/>
            <a:ext cx="2823919" cy="1868760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cap="all" dirty="0">
                <a:latin typeface="+mj-lt"/>
                <a:ea typeface="+mj-ea"/>
                <a:cs typeface="+mj-cs"/>
              </a:rPr>
              <a:t>Copy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05A5BD-38D3-43A7-8497-D458884FD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9513" y="3638675"/>
            <a:ext cx="3392487" cy="25310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37F95B-DD60-49A2-B1B9-C64C5155A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080" y="2246674"/>
            <a:ext cx="9011920" cy="139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469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E60A8-C756-4656-B486-4CE8A0CB3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FC4C7-C6A2-493C-9A94-414BEEC219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636475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CEF2D-5F34-4CB3-80CB-246FAA44B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B7C85-553B-4560-8A24-79EAB88EE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text editor is a </a:t>
            </a: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tool that allows a user to create and edit documents in a computer. 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Though this task can be carried out in other modes, the word text editor commonly refers to the tool that does this interactively.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672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8EC04-2765-40C6-945A-7D16CA542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5943D-42E4-42B3-8387-BE49E999A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29" y="2177657"/>
            <a:ext cx="11188096" cy="3450613"/>
          </a:xfrm>
        </p:spPr>
        <p:txBody>
          <a:bodyPr/>
          <a:lstStyle/>
          <a:p>
            <a:r>
              <a:rPr lang="en-US" dirty="0">
                <a:latin typeface="+mj-lt"/>
              </a:rPr>
              <a:t>A text editor is one of the most versatile system software applications that is found on all computers today. They are used for text manipulation functions like cut, </a:t>
            </a:r>
            <a:r>
              <a:rPr lang="en-US" dirty="0" err="1">
                <a:latin typeface="+mj-lt"/>
              </a:rPr>
              <a:t>copy,paste,delete</a:t>
            </a:r>
            <a:r>
              <a:rPr lang="en-US" dirty="0">
                <a:latin typeface="+mj-lt"/>
              </a:rPr>
              <a:t> and save. The text editor strives to implement a fresh user interface with a number of functions to make the editor useful and simple for the user.</a:t>
            </a:r>
          </a:p>
        </p:txBody>
      </p:sp>
    </p:spTree>
    <p:extLst>
      <p:ext uri="{BB962C8B-B14F-4D97-AF65-F5344CB8AC3E}">
        <p14:creationId xmlns:p14="http://schemas.microsoft.com/office/powerpoint/2010/main" val="3633335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25AD7-BF80-4D6C-873F-142C1E1A2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Capabilities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2FC08-A17A-43CA-9993-A3A45765A11B}"/>
              </a:ext>
            </a:extLst>
          </p:cNvPr>
          <p:cNvSpPr txBox="1"/>
          <p:nvPr/>
        </p:nvSpPr>
        <p:spPr>
          <a:xfrm>
            <a:off x="1381125" y="2400300"/>
            <a:ext cx="96737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Create File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Read File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Delete File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Copy File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Empty File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Add to File</a:t>
            </a:r>
          </a:p>
        </p:txBody>
      </p:sp>
    </p:spTree>
    <p:extLst>
      <p:ext uri="{BB962C8B-B14F-4D97-AF65-F5344CB8AC3E}">
        <p14:creationId xmlns:p14="http://schemas.microsoft.com/office/powerpoint/2010/main" val="1097160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61C25-51FC-4156-9CEC-76206D0C0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Adopted Methodology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60871E-D875-4AD9-AF24-C9F56FC8ED9B}"/>
              </a:ext>
            </a:extLst>
          </p:cNvPr>
          <p:cNvSpPr txBox="1"/>
          <p:nvPr/>
        </p:nvSpPr>
        <p:spPr>
          <a:xfrm>
            <a:off x="1181100" y="2371725"/>
            <a:ext cx="9873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File Handling : </a:t>
            </a:r>
          </a:p>
          <a:p>
            <a:pPr algn="just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              File handling in C++ is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</a:t>
            </a: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mechanism to store the output of a program in a file and help perform various operations on </a:t>
            </a:r>
            <a:r>
              <a:rPr lang="en-US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it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.Files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help store these data permanently on a storage device. The term “Data” is commonly referred to as known facts or information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E3CBE2F-B05E-43C7-9458-8783CFD48E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829400"/>
              </p:ext>
            </p:extLst>
          </p:nvPr>
        </p:nvGraphicFramePr>
        <p:xfrm>
          <a:off x="1451578" y="4090025"/>
          <a:ext cx="9873753" cy="1741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1247">
                  <a:extLst>
                    <a:ext uri="{9D8B030D-6E8A-4147-A177-3AD203B41FA5}">
                      <a16:colId xmlns:a16="http://schemas.microsoft.com/office/drawing/2014/main" val="2638741053"/>
                    </a:ext>
                  </a:extLst>
                </a:gridCol>
                <a:gridCol w="7772506">
                  <a:extLst>
                    <a:ext uri="{9D8B030D-6E8A-4147-A177-3AD203B41FA5}">
                      <a16:colId xmlns:a16="http://schemas.microsoft.com/office/drawing/2014/main" val="2069042488"/>
                    </a:ext>
                  </a:extLst>
                </a:gridCol>
              </a:tblGrid>
              <a:tr h="461434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ios</a:t>
                      </a: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::app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Append: Adding Data in the End of Existing file (</a:t>
                      </a:r>
                      <a:r>
                        <a:rPr lang="en-US" dirty="0" err="1"/>
                        <a:t>eof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065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std::</a:t>
                      </a:r>
                      <a:r>
                        <a:rPr 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c_str</a:t>
                      </a:r>
                      <a:endParaRPr lang="en-US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pointer to an array that contains a null-terminated sequence of characters (i.e., a C-string) representing the current value of the string object.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03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cin.ignore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cin.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ignore() function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is used which is used to ignore or clear one or more characters from the input buffer.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623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0341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2" name="Picture 1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1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16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18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0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14430C-1C16-4430-AC09-235569CD1F94}"/>
              </a:ext>
            </a:extLst>
          </p:cNvPr>
          <p:cNvSpPr txBox="1"/>
          <p:nvPr/>
        </p:nvSpPr>
        <p:spPr>
          <a:xfrm>
            <a:off x="659301" y="1474969"/>
            <a:ext cx="3084024" cy="1868760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cap="all" dirty="0">
                <a:latin typeface="+mj-lt"/>
                <a:ea typeface="+mj-ea"/>
                <a:cs typeface="+mj-cs"/>
              </a:rPr>
              <a:t>Menu Screenshot</a:t>
            </a:r>
          </a:p>
        </p:txBody>
      </p:sp>
      <p:cxnSp>
        <p:nvCxnSpPr>
          <p:cNvPr id="38" name="Straight Connector 22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9" name="Group 24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40" name="Rectangle 25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26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92DFD05-A01F-4BB2-B4E7-1BA5FD45A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610" y="1116345"/>
            <a:ext cx="5782446" cy="386617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781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D89ECFB-8421-4BB8-A23D-8B8D151F8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911EB7-93CE-44FF-973F-B25ECF5DF5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14430C-1C16-4430-AC09-235569CD1F94}"/>
              </a:ext>
            </a:extLst>
          </p:cNvPr>
          <p:cNvSpPr txBox="1"/>
          <p:nvPr/>
        </p:nvSpPr>
        <p:spPr>
          <a:xfrm>
            <a:off x="485695" y="1474969"/>
            <a:ext cx="3026558" cy="1868760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cap="all" dirty="0">
                <a:latin typeface="+mj-lt"/>
                <a:ea typeface="+mj-ea"/>
                <a:cs typeface="+mj-cs"/>
              </a:rPr>
              <a:t>Creating A file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870A17-34CA-4FF4-8777-CE7D7B986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09" y="3526496"/>
            <a:ext cx="302361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4B79B4F-74AA-4B58-BBD2-2C3804928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90638" y="482171"/>
            <a:ext cx="7560115" cy="5149101"/>
            <a:chOff x="7463258" y="583365"/>
            <a:chExt cx="7560115" cy="518192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E994EF0-F368-43B3-9BF0-442E33BC36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B478E81-F333-452C-B354-06E13FB0B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29">
            <a:extLst>
              <a:ext uri="{FF2B5EF4-FFF2-40B4-BE49-F238E27FC236}">
                <a16:creationId xmlns:a16="http://schemas.microsoft.com/office/drawing/2014/main" id="{4E4C1088-922B-4744-BB37-5D47AEA43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130" y="977099"/>
            <a:ext cx="6597725" cy="4136205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8C3C9B-9BCA-4124-92E7-BADB5682B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115" y="1458604"/>
            <a:ext cx="3059596" cy="31816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288967-3F80-4C35-863D-A5CAEB07A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9810" y="1747096"/>
            <a:ext cx="3059596" cy="2604670"/>
          </a:xfrm>
          <a:prstGeom prst="rect">
            <a:avLst/>
          </a:prstGeom>
        </p:spPr>
      </p:pic>
      <p:pic>
        <p:nvPicPr>
          <p:cNvPr id="10" name="Picture 31">
            <a:extLst>
              <a:ext uri="{FF2B5EF4-FFF2-40B4-BE49-F238E27FC236}">
                <a16:creationId xmlns:a16="http://schemas.microsoft.com/office/drawing/2014/main" id="{15621CD7-6951-4B76-949B-6D851A2BE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" name="Straight Connector 33">
            <a:extLst>
              <a:ext uri="{FF2B5EF4-FFF2-40B4-BE49-F238E27FC236}">
                <a16:creationId xmlns:a16="http://schemas.microsoft.com/office/drawing/2014/main" id="{7AD09E24-F963-4867-8AA6-3D2F8D3C8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571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8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1" name="Picture 10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2" name="Straight Connector 12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14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54" name="Rectangle 16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18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14430C-1C16-4430-AC09-235569CD1F94}"/>
              </a:ext>
            </a:extLst>
          </p:cNvPr>
          <p:cNvSpPr txBox="1"/>
          <p:nvPr/>
        </p:nvSpPr>
        <p:spPr>
          <a:xfrm>
            <a:off x="659301" y="1474969"/>
            <a:ext cx="2823919" cy="1868760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cap="all" dirty="0">
                <a:latin typeface="+mj-lt"/>
                <a:ea typeface="+mj-ea"/>
                <a:cs typeface="+mj-cs"/>
              </a:rPr>
              <a:t>Adding </a:t>
            </a:r>
            <a:r>
              <a:rPr lang="en-US" sz="3600" cap="all" dirty="0" err="1">
                <a:latin typeface="+mj-lt"/>
                <a:ea typeface="+mj-ea"/>
                <a:cs typeface="+mj-cs"/>
              </a:rPr>
              <a:t>DAta</a:t>
            </a:r>
            <a:endParaRPr lang="en-US" sz="3600" cap="all" dirty="0">
              <a:latin typeface="+mj-lt"/>
              <a:ea typeface="+mj-ea"/>
              <a:cs typeface="+mj-cs"/>
            </a:endParaRPr>
          </a:p>
        </p:txBody>
      </p:sp>
      <p:cxnSp>
        <p:nvCxnSpPr>
          <p:cNvPr id="56" name="Straight Connector 20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7" name="Group 22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08C54A1-5753-4D47-AA11-1590587380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957" t="-2855" r="36361" b="2857"/>
          <a:stretch/>
        </p:blipFill>
        <p:spPr>
          <a:xfrm>
            <a:off x="4618374" y="1116345"/>
            <a:ext cx="6282919" cy="3866172"/>
          </a:xfrm>
          <a:prstGeom prst="rect">
            <a:avLst/>
          </a:prstGeom>
        </p:spPr>
      </p:pic>
      <p:pic>
        <p:nvPicPr>
          <p:cNvPr id="58" name="Picture 26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9" name="Straight Connector 28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877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55">
            <a:extLst>
              <a:ext uri="{FF2B5EF4-FFF2-40B4-BE49-F238E27FC236}">
                <a16:creationId xmlns:a16="http://schemas.microsoft.com/office/drawing/2014/main" id="{E02DA677-C58A-4FCE-A9A0-E66A42EBD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9" name="Picture 57">
            <a:extLst>
              <a:ext uri="{FF2B5EF4-FFF2-40B4-BE49-F238E27FC236}">
                <a16:creationId xmlns:a16="http://schemas.microsoft.com/office/drawing/2014/main" id="{9D85B319-9C30-4D92-B664-CA444ECD7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0" name="Straight Connector 59">
            <a:extLst>
              <a:ext uri="{FF2B5EF4-FFF2-40B4-BE49-F238E27FC236}">
                <a16:creationId xmlns:a16="http://schemas.microsoft.com/office/drawing/2014/main" id="{D7573C1E-3785-43C9-A262-1DA9DF97F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61">
            <a:extLst>
              <a:ext uri="{FF2B5EF4-FFF2-40B4-BE49-F238E27FC236}">
                <a16:creationId xmlns:a16="http://schemas.microsoft.com/office/drawing/2014/main" id="{548C4394-BE4E-4302-AF74-4781C6C66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82" name="Rectangle 63">
            <a:extLst>
              <a:ext uri="{FF2B5EF4-FFF2-40B4-BE49-F238E27FC236}">
                <a16:creationId xmlns:a16="http://schemas.microsoft.com/office/drawing/2014/main" id="{FD31DF5F-EDD4-42F0-B539-A7919D319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65">
            <a:extLst>
              <a:ext uri="{FF2B5EF4-FFF2-40B4-BE49-F238E27FC236}">
                <a16:creationId xmlns:a16="http://schemas.microsoft.com/office/drawing/2014/main" id="{E42BCEC9-2CA3-44A0-8830-DA25C0442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14430C-1C16-4430-AC09-235569CD1F94}"/>
              </a:ext>
            </a:extLst>
          </p:cNvPr>
          <p:cNvSpPr txBox="1"/>
          <p:nvPr/>
        </p:nvSpPr>
        <p:spPr>
          <a:xfrm>
            <a:off x="722574" y="2200664"/>
            <a:ext cx="3026558" cy="1868760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cap="all" dirty="0">
                <a:latin typeface="+mj-lt"/>
                <a:ea typeface="+mj-ea"/>
                <a:cs typeface="+mj-cs"/>
              </a:rPr>
              <a:t>Empty File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cap="all" dirty="0">
                <a:latin typeface="+mj-lt"/>
                <a:ea typeface="+mj-ea"/>
                <a:cs typeface="+mj-cs"/>
              </a:rPr>
              <a:t>    </a:t>
            </a:r>
          </a:p>
        </p:txBody>
      </p:sp>
      <p:cxnSp>
        <p:nvCxnSpPr>
          <p:cNvPr id="84" name="Straight Connector 67">
            <a:extLst>
              <a:ext uri="{FF2B5EF4-FFF2-40B4-BE49-F238E27FC236}">
                <a16:creationId xmlns:a16="http://schemas.microsoft.com/office/drawing/2014/main" id="{17A887C3-690B-4858-A6B1-19C93D6C79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09" y="3526496"/>
            <a:ext cx="302361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5" name="Group 69">
            <a:extLst>
              <a:ext uri="{FF2B5EF4-FFF2-40B4-BE49-F238E27FC236}">
                <a16:creationId xmlns:a16="http://schemas.microsoft.com/office/drawing/2014/main" id="{C8139A8F-A07A-40ED-843E-77B6C1960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90638" y="482171"/>
            <a:ext cx="7560115" cy="5149101"/>
            <a:chOff x="7463258" y="583365"/>
            <a:chExt cx="7560115" cy="5181928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B76A8FD-6218-4D71-BF00-94BB53A62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71">
              <a:extLst>
                <a:ext uri="{FF2B5EF4-FFF2-40B4-BE49-F238E27FC236}">
                  <a16:creationId xmlns:a16="http://schemas.microsoft.com/office/drawing/2014/main" id="{42F3A470-0440-4799-BF8F-1B29934D8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5D749401-10F9-481C-8D23-086D28E737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634" b="4"/>
          <a:stretch/>
        </p:blipFill>
        <p:spPr>
          <a:xfrm>
            <a:off x="4631115" y="1116345"/>
            <a:ext cx="3059596" cy="38661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4E11EFC-2760-480E-9333-04938288D5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2469" b="3"/>
          <a:stretch/>
        </p:blipFill>
        <p:spPr>
          <a:xfrm>
            <a:off x="7849810" y="1116345"/>
            <a:ext cx="3205042" cy="3866172"/>
          </a:xfrm>
          <a:prstGeom prst="rect">
            <a:avLst/>
          </a:prstGeom>
        </p:spPr>
      </p:pic>
      <p:pic>
        <p:nvPicPr>
          <p:cNvPr id="87" name="Picture 73">
            <a:extLst>
              <a:ext uri="{FF2B5EF4-FFF2-40B4-BE49-F238E27FC236}">
                <a16:creationId xmlns:a16="http://schemas.microsoft.com/office/drawing/2014/main" id="{6079AB70-86CA-4BFC-9505-60CD7D172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8" name="Straight Connector 75">
            <a:extLst>
              <a:ext uri="{FF2B5EF4-FFF2-40B4-BE49-F238E27FC236}">
                <a16:creationId xmlns:a16="http://schemas.microsoft.com/office/drawing/2014/main" id="{6C0DB027-013B-48E2-B164-DD510158E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82472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137</TotalTime>
  <Words>278</Words>
  <Application>Microsoft Office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</vt:lpstr>
      <vt:lpstr>Gill Sans MT</vt:lpstr>
      <vt:lpstr>Wingdings</vt:lpstr>
      <vt:lpstr>Gallery</vt:lpstr>
      <vt:lpstr>PowerPoint Presentation</vt:lpstr>
      <vt:lpstr>Introduction</vt:lpstr>
      <vt:lpstr>Motivation</vt:lpstr>
      <vt:lpstr>Functional Capabilities</vt:lpstr>
      <vt:lpstr>Adopted 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SYED SHER AFGAN SALEEM</dc:creator>
  <cp:lastModifiedBy>SYED SHER AFGAN SALEEM</cp:lastModifiedBy>
  <cp:revision>1</cp:revision>
  <dcterms:created xsi:type="dcterms:W3CDTF">2022-02-03T05:26:33Z</dcterms:created>
  <dcterms:modified xsi:type="dcterms:W3CDTF">2022-02-08T14:59:27Z</dcterms:modified>
</cp:coreProperties>
</file>