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4FDF16-8083-47F5-BC7E-95BF3109D049}" v="24" dt="2021-12-05T06:30:23.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ali" userId="e1de94c55ca6422c" providerId="LiveId" clId="{7E4FDF16-8083-47F5-BC7E-95BF3109D049}"/>
    <pc:docChg chg="undo custSel addSld modSld">
      <pc:chgData name="Michael Altali" userId="e1de94c55ca6422c" providerId="LiveId" clId="{7E4FDF16-8083-47F5-BC7E-95BF3109D049}" dt="2021-12-05T06:46:39.057" v="4463" actId="20577"/>
      <pc:docMkLst>
        <pc:docMk/>
      </pc:docMkLst>
      <pc:sldChg chg="modSp mod">
        <pc:chgData name="Michael Altali" userId="e1de94c55ca6422c" providerId="LiveId" clId="{7E4FDF16-8083-47F5-BC7E-95BF3109D049}" dt="2021-12-05T06:46:39.057" v="4463" actId="20577"/>
        <pc:sldMkLst>
          <pc:docMk/>
          <pc:sldMk cId="1799017142" sldId="257"/>
        </pc:sldMkLst>
        <pc:spChg chg="mod">
          <ac:chgData name="Michael Altali" userId="e1de94c55ca6422c" providerId="LiveId" clId="{7E4FDF16-8083-47F5-BC7E-95BF3109D049}" dt="2021-12-05T06:46:39.057" v="4463" actId="20577"/>
          <ac:spMkLst>
            <pc:docMk/>
            <pc:sldMk cId="1799017142" sldId="257"/>
            <ac:spMk id="3" creationId="{91B847B4-E06D-4F06-BB32-500DA6D89F42}"/>
          </ac:spMkLst>
        </pc:spChg>
      </pc:sldChg>
      <pc:sldChg chg="addSp delSp modSp mod">
        <pc:chgData name="Michael Altali" userId="e1de94c55ca6422c" providerId="LiveId" clId="{7E4FDF16-8083-47F5-BC7E-95BF3109D049}" dt="2021-12-05T06:28:29.253" v="1155" actId="1076"/>
        <pc:sldMkLst>
          <pc:docMk/>
          <pc:sldMk cId="2712039068" sldId="259"/>
        </pc:sldMkLst>
        <pc:spChg chg="mod">
          <ac:chgData name="Michael Altali" userId="e1de94c55ca6422c" providerId="LiveId" clId="{7E4FDF16-8083-47F5-BC7E-95BF3109D049}" dt="2021-12-05T06:28:28.884" v="1154" actId="1076"/>
          <ac:spMkLst>
            <pc:docMk/>
            <pc:sldMk cId="2712039068" sldId="259"/>
            <ac:spMk id="2" creationId="{85641E0E-95C1-4662-818F-64E2BC9BF467}"/>
          </ac:spMkLst>
        </pc:spChg>
        <pc:spChg chg="mod">
          <ac:chgData name="Michael Altali" userId="e1de94c55ca6422c" providerId="LiveId" clId="{7E4FDF16-8083-47F5-BC7E-95BF3109D049}" dt="2021-12-05T06:28:29.253" v="1155" actId="1076"/>
          <ac:spMkLst>
            <pc:docMk/>
            <pc:sldMk cId="2712039068" sldId="259"/>
            <ac:spMk id="3" creationId="{5A2CE1F3-16C4-4913-9729-54442522B38E}"/>
          </ac:spMkLst>
        </pc:spChg>
        <pc:spChg chg="mod">
          <ac:chgData name="Michael Altali" userId="e1de94c55ca6422c" providerId="LiveId" clId="{7E4FDF16-8083-47F5-BC7E-95BF3109D049}" dt="2021-12-05T06:16:06.145" v="76" actId="404"/>
          <ac:spMkLst>
            <pc:docMk/>
            <pc:sldMk cId="2712039068" sldId="259"/>
            <ac:spMk id="10" creationId="{76D5DDFD-1A17-4C13-8208-94A46D5E59AF}"/>
          </ac:spMkLst>
        </pc:spChg>
        <pc:spChg chg="mod">
          <ac:chgData name="Michael Altali" userId="e1de94c55ca6422c" providerId="LiveId" clId="{7E4FDF16-8083-47F5-BC7E-95BF3109D049}" dt="2021-12-05T06:21:35.546" v="220" actId="1076"/>
          <ac:spMkLst>
            <pc:docMk/>
            <pc:sldMk cId="2712039068" sldId="259"/>
            <ac:spMk id="11" creationId="{BF54A48B-C4B2-482D-83FA-E5690856EB0D}"/>
          </ac:spMkLst>
        </pc:spChg>
        <pc:spChg chg="add del mod">
          <ac:chgData name="Michael Altali" userId="e1de94c55ca6422c" providerId="LiveId" clId="{7E4FDF16-8083-47F5-BC7E-95BF3109D049}" dt="2021-12-05T06:15:14.638" v="1"/>
          <ac:spMkLst>
            <pc:docMk/>
            <pc:sldMk cId="2712039068" sldId="259"/>
            <ac:spMk id="13" creationId="{2FBA349C-D717-4D43-A336-972F20705060}"/>
          </ac:spMkLst>
        </pc:spChg>
        <pc:spChg chg="add mod">
          <ac:chgData name="Michael Altali" userId="e1de94c55ca6422c" providerId="LiveId" clId="{7E4FDF16-8083-47F5-BC7E-95BF3109D049}" dt="2021-12-05T06:21:51.174" v="230" actId="404"/>
          <ac:spMkLst>
            <pc:docMk/>
            <pc:sldMk cId="2712039068" sldId="259"/>
            <ac:spMk id="14" creationId="{1144D07F-EBA8-4725-B709-BBFDFC3CC9E2}"/>
          </ac:spMkLst>
        </pc:spChg>
        <pc:spChg chg="add mod">
          <ac:chgData name="Michael Altali" userId="e1de94c55ca6422c" providerId="LiveId" clId="{7E4FDF16-8083-47F5-BC7E-95BF3109D049}" dt="2021-12-05T06:16:52.914" v="88" actId="20577"/>
          <ac:spMkLst>
            <pc:docMk/>
            <pc:sldMk cId="2712039068" sldId="259"/>
            <ac:spMk id="19" creationId="{D9D0D0C0-A92F-4B6E-AD11-48EFA788E89C}"/>
          </ac:spMkLst>
        </pc:spChg>
        <pc:spChg chg="add mod">
          <ac:chgData name="Michael Altali" userId="e1de94c55ca6422c" providerId="LiveId" clId="{7E4FDF16-8083-47F5-BC7E-95BF3109D049}" dt="2021-12-05T06:16:59.317" v="92" actId="20577"/>
          <ac:spMkLst>
            <pc:docMk/>
            <pc:sldMk cId="2712039068" sldId="259"/>
            <ac:spMk id="20" creationId="{788C808E-6B3C-4FCF-A793-7AD2F4A4B1BD}"/>
          </ac:spMkLst>
        </pc:spChg>
        <pc:spChg chg="add mod">
          <ac:chgData name="Michael Altali" userId="e1de94c55ca6422c" providerId="LiveId" clId="{7E4FDF16-8083-47F5-BC7E-95BF3109D049}" dt="2021-12-05T06:17:52.250" v="121" actId="14100"/>
          <ac:spMkLst>
            <pc:docMk/>
            <pc:sldMk cId="2712039068" sldId="259"/>
            <ac:spMk id="21" creationId="{57069740-8B7F-4511-A2B3-1C648B94E2C1}"/>
          </ac:spMkLst>
        </pc:spChg>
        <pc:spChg chg="add mod">
          <ac:chgData name="Michael Altali" userId="e1de94c55ca6422c" providerId="LiveId" clId="{7E4FDF16-8083-47F5-BC7E-95BF3109D049}" dt="2021-12-05T06:18:22.198" v="144" actId="14100"/>
          <ac:spMkLst>
            <pc:docMk/>
            <pc:sldMk cId="2712039068" sldId="259"/>
            <ac:spMk id="22" creationId="{F87AA64D-1D9C-4837-AD57-2695C7C63373}"/>
          </ac:spMkLst>
        </pc:spChg>
        <pc:spChg chg="add del">
          <ac:chgData name="Michael Altali" userId="e1de94c55ca6422c" providerId="LiveId" clId="{7E4FDF16-8083-47F5-BC7E-95BF3109D049}" dt="2021-12-05T06:19:16.289" v="154" actId="11529"/>
          <ac:spMkLst>
            <pc:docMk/>
            <pc:sldMk cId="2712039068" sldId="259"/>
            <ac:spMk id="31" creationId="{50559805-F8E6-4ED5-A953-C5E9DB84F72F}"/>
          </ac:spMkLst>
        </pc:spChg>
        <pc:spChg chg="add mod">
          <ac:chgData name="Michael Altali" userId="e1de94c55ca6422c" providerId="LiveId" clId="{7E4FDF16-8083-47F5-BC7E-95BF3109D049}" dt="2021-12-05T06:23:26.328" v="289" actId="20577"/>
          <ac:spMkLst>
            <pc:docMk/>
            <pc:sldMk cId="2712039068" sldId="259"/>
            <ac:spMk id="32" creationId="{9EF6732C-5D6B-4925-B975-95E849D8881E}"/>
          </ac:spMkLst>
        </pc:spChg>
        <pc:spChg chg="add del mod">
          <ac:chgData name="Michael Altali" userId="e1de94c55ca6422c" providerId="LiveId" clId="{7E4FDF16-8083-47F5-BC7E-95BF3109D049}" dt="2021-12-05T06:19:44.958" v="164"/>
          <ac:spMkLst>
            <pc:docMk/>
            <pc:sldMk cId="2712039068" sldId="259"/>
            <ac:spMk id="33" creationId="{FE363439-95E6-4450-9E0C-4F1B45B54452}"/>
          </ac:spMkLst>
        </pc:spChg>
        <pc:spChg chg="add mod">
          <ac:chgData name="Michael Altali" userId="e1de94c55ca6422c" providerId="LiveId" clId="{7E4FDF16-8083-47F5-BC7E-95BF3109D049}" dt="2021-12-05T06:23:39.441" v="302" actId="404"/>
          <ac:spMkLst>
            <pc:docMk/>
            <pc:sldMk cId="2712039068" sldId="259"/>
            <ac:spMk id="34" creationId="{BBEBA440-22F4-4C60-BF80-F2E66DB7278F}"/>
          </ac:spMkLst>
        </pc:spChg>
        <pc:spChg chg="add mod">
          <ac:chgData name="Michael Altali" userId="e1de94c55ca6422c" providerId="LiveId" clId="{7E4FDF16-8083-47F5-BC7E-95BF3109D049}" dt="2021-12-05T06:23:51.659" v="312" actId="404"/>
          <ac:spMkLst>
            <pc:docMk/>
            <pc:sldMk cId="2712039068" sldId="259"/>
            <ac:spMk id="35" creationId="{703E9851-72B0-4D79-BFA4-1E353B64E137}"/>
          </ac:spMkLst>
        </pc:spChg>
        <pc:spChg chg="add mod">
          <ac:chgData name="Michael Altali" userId="e1de94c55ca6422c" providerId="LiveId" clId="{7E4FDF16-8083-47F5-BC7E-95BF3109D049}" dt="2021-12-05T06:23:56.351" v="319" actId="20577"/>
          <ac:spMkLst>
            <pc:docMk/>
            <pc:sldMk cId="2712039068" sldId="259"/>
            <ac:spMk id="39" creationId="{475C6D67-EA2B-44BB-9901-7A1B57838BB2}"/>
          </ac:spMkLst>
        </pc:spChg>
        <pc:spChg chg="add mod">
          <ac:chgData name="Michael Altali" userId="e1de94c55ca6422c" providerId="LiveId" clId="{7E4FDF16-8083-47F5-BC7E-95BF3109D049}" dt="2021-12-05T06:22:47.558" v="261" actId="20577"/>
          <ac:spMkLst>
            <pc:docMk/>
            <pc:sldMk cId="2712039068" sldId="259"/>
            <ac:spMk id="45" creationId="{D122E520-83C2-4B46-B036-931758FAA525}"/>
          </ac:spMkLst>
        </pc:spChg>
        <pc:spChg chg="add del mod">
          <ac:chgData name="Michael Altali" userId="e1de94c55ca6422c" providerId="LiveId" clId="{7E4FDF16-8083-47F5-BC7E-95BF3109D049}" dt="2021-12-05T06:22:12.328" v="241"/>
          <ac:spMkLst>
            <pc:docMk/>
            <pc:sldMk cId="2712039068" sldId="259"/>
            <ac:spMk id="46" creationId="{F73FD1AC-3902-42F7-A840-DE1877BD8317}"/>
          </ac:spMkLst>
        </pc:spChg>
        <pc:spChg chg="add mod">
          <ac:chgData name="Michael Altali" userId="e1de94c55ca6422c" providerId="LiveId" clId="{7E4FDF16-8083-47F5-BC7E-95BF3109D049}" dt="2021-12-05T06:22:50.498" v="263" actId="20577"/>
          <ac:spMkLst>
            <pc:docMk/>
            <pc:sldMk cId="2712039068" sldId="259"/>
            <ac:spMk id="47" creationId="{4ADB5454-77EE-4419-943F-4212918F061C}"/>
          </ac:spMkLst>
        </pc:spChg>
        <pc:spChg chg="add mod">
          <ac:chgData name="Michael Altali" userId="e1de94c55ca6422c" providerId="LiveId" clId="{7E4FDF16-8083-47F5-BC7E-95BF3109D049}" dt="2021-12-05T06:22:53.810" v="265" actId="20577"/>
          <ac:spMkLst>
            <pc:docMk/>
            <pc:sldMk cId="2712039068" sldId="259"/>
            <ac:spMk id="48" creationId="{57566AC1-2D79-4213-83BF-03C1D77B16D4}"/>
          </ac:spMkLst>
        </pc:spChg>
        <pc:spChg chg="add mod">
          <ac:chgData name="Michael Altali" userId="e1de94c55ca6422c" providerId="LiveId" clId="{7E4FDF16-8083-47F5-BC7E-95BF3109D049}" dt="2021-12-05T06:23:04.015" v="278" actId="20577"/>
          <ac:spMkLst>
            <pc:docMk/>
            <pc:sldMk cId="2712039068" sldId="259"/>
            <ac:spMk id="49" creationId="{0750A276-AEB8-4FEB-B221-FFD0E04763BC}"/>
          </ac:spMkLst>
        </pc:spChg>
        <pc:cxnChg chg="add mod">
          <ac:chgData name="Michael Altali" userId="e1de94c55ca6422c" providerId="LiveId" clId="{7E4FDF16-8083-47F5-BC7E-95BF3109D049}" dt="2021-12-05T06:16:19.440" v="78" actId="208"/>
          <ac:cxnSpMkLst>
            <pc:docMk/>
            <pc:sldMk cId="2712039068" sldId="259"/>
            <ac:cxnSpMk id="16" creationId="{4A76EA6D-328E-4B5F-ABA8-EAEE95769162}"/>
          </ac:cxnSpMkLst>
        </pc:cxnChg>
        <pc:cxnChg chg="add mod">
          <ac:chgData name="Michael Altali" userId="e1de94c55ca6422c" providerId="LiveId" clId="{7E4FDF16-8083-47F5-BC7E-95BF3109D049}" dt="2021-12-05T06:16:31" v="80" actId="208"/>
          <ac:cxnSpMkLst>
            <pc:docMk/>
            <pc:sldMk cId="2712039068" sldId="259"/>
            <ac:cxnSpMk id="18" creationId="{D4C99BD9-4D3C-4574-B3E7-F889B7BC06FB}"/>
          </ac:cxnSpMkLst>
        </pc:cxnChg>
        <pc:cxnChg chg="add mod">
          <ac:chgData name="Michael Altali" userId="e1de94c55ca6422c" providerId="LiveId" clId="{7E4FDF16-8083-47F5-BC7E-95BF3109D049}" dt="2021-12-05T06:20:06.902" v="174" actId="14100"/>
          <ac:cxnSpMkLst>
            <pc:docMk/>
            <pc:sldMk cId="2712039068" sldId="259"/>
            <ac:cxnSpMk id="24" creationId="{A4AAA65A-347D-4099-AA70-53DB75301D4E}"/>
          </ac:cxnSpMkLst>
        </pc:cxnChg>
        <pc:cxnChg chg="add mod">
          <ac:chgData name="Michael Altali" userId="e1de94c55ca6422c" providerId="LiveId" clId="{7E4FDF16-8083-47F5-BC7E-95BF3109D049}" dt="2021-12-05T06:20:49.462" v="194" actId="1076"/>
          <ac:cxnSpMkLst>
            <pc:docMk/>
            <pc:sldMk cId="2712039068" sldId="259"/>
            <ac:cxnSpMk id="26" creationId="{8142FAF2-C692-4769-BBC7-AA361A8EA1A5}"/>
          </ac:cxnSpMkLst>
        </pc:cxnChg>
        <pc:cxnChg chg="add mod">
          <ac:chgData name="Michael Altali" userId="e1de94c55ca6422c" providerId="LiveId" clId="{7E4FDF16-8083-47F5-BC7E-95BF3109D049}" dt="2021-12-05T06:18:56.172" v="150" actId="208"/>
          <ac:cxnSpMkLst>
            <pc:docMk/>
            <pc:sldMk cId="2712039068" sldId="259"/>
            <ac:cxnSpMk id="28" creationId="{E77D689A-9A92-478E-AC08-A4814BDCD381}"/>
          </ac:cxnSpMkLst>
        </pc:cxnChg>
        <pc:cxnChg chg="add mod">
          <ac:chgData name="Michael Altali" userId="e1de94c55ca6422c" providerId="LiveId" clId="{7E4FDF16-8083-47F5-BC7E-95BF3109D049}" dt="2021-12-05T06:19:06.264" v="152" actId="208"/>
          <ac:cxnSpMkLst>
            <pc:docMk/>
            <pc:sldMk cId="2712039068" sldId="259"/>
            <ac:cxnSpMk id="30" creationId="{D5D988D7-DAD8-461D-8699-74AAFADBEBE0}"/>
          </ac:cxnSpMkLst>
        </pc:cxnChg>
      </pc:sldChg>
      <pc:sldChg chg="addSp delSp modSp new mod">
        <pc:chgData name="Michael Altali" userId="e1de94c55ca6422c" providerId="LiveId" clId="{7E4FDF16-8083-47F5-BC7E-95BF3109D049}" dt="2021-12-05T06:33:36.325" v="2085" actId="27636"/>
        <pc:sldMkLst>
          <pc:docMk/>
          <pc:sldMk cId="880851152" sldId="260"/>
        </pc:sldMkLst>
        <pc:spChg chg="mod">
          <ac:chgData name="Michael Altali" userId="e1de94c55ca6422c" providerId="LiveId" clId="{7E4FDF16-8083-47F5-BC7E-95BF3109D049}" dt="2021-12-05T06:24:20.797" v="366" actId="20577"/>
          <ac:spMkLst>
            <pc:docMk/>
            <pc:sldMk cId="880851152" sldId="260"/>
            <ac:spMk id="2" creationId="{9A8859A5-1197-4A77-B5AF-F3B45AC4771D}"/>
          </ac:spMkLst>
        </pc:spChg>
        <pc:spChg chg="mod">
          <ac:chgData name="Michael Altali" userId="e1de94c55ca6422c" providerId="LiveId" clId="{7E4FDF16-8083-47F5-BC7E-95BF3109D049}" dt="2021-12-05T06:33:36.325" v="2085" actId="27636"/>
          <ac:spMkLst>
            <pc:docMk/>
            <pc:sldMk cId="880851152" sldId="260"/>
            <ac:spMk id="3" creationId="{181C99AC-3013-4540-9744-4EADE1AF489B}"/>
          </ac:spMkLst>
        </pc:spChg>
        <pc:spChg chg="add del mod">
          <ac:chgData name="Michael Altali" userId="e1de94c55ca6422c" providerId="LiveId" clId="{7E4FDF16-8083-47F5-BC7E-95BF3109D049}" dt="2021-12-05T06:27:27.542" v="1137"/>
          <ac:spMkLst>
            <pc:docMk/>
            <pc:sldMk cId="880851152" sldId="260"/>
            <ac:spMk id="4" creationId="{E3BEAD18-BE5F-49DC-86DA-2DD2189F97D6}"/>
          </ac:spMkLst>
        </pc:spChg>
        <pc:spChg chg="add del mod">
          <ac:chgData name="Michael Altali" userId="e1de94c55ca6422c" providerId="LiveId" clId="{7E4FDF16-8083-47F5-BC7E-95BF3109D049}" dt="2021-12-05T06:27:27.542" v="1137"/>
          <ac:spMkLst>
            <pc:docMk/>
            <pc:sldMk cId="880851152" sldId="260"/>
            <ac:spMk id="7" creationId="{68B518C2-0F62-4FE0-8888-06CC17447208}"/>
          </ac:spMkLst>
        </pc:spChg>
        <pc:spChg chg="add del mod">
          <ac:chgData name="Michael Altali" userId="e1de94c55ca6422c" providerId="LiveId" clId="{7E4FDF16-8083-47F5-BC7E-95BF3109D049}" dt="2021-12-05T06:27:27.542" v="1137"/>
          <ac:spMkLst>
            <pc:docMk/>
            <pc:sldMk cId="880851152" sldId="260"/>
            <ac:spMk id="8" creationId="{4D225806-6A52-47D5-AC7A-966BFCD91617}"/>
          </ac:spMkLst>
        </pc:spChg>
        <pc:spChg chg="add del mod">
          <ac:chgData name="Michael Altali" userId="e1de94c55ca6422c" providerId="LiveId" clId="{7E4FDF16-8083-47F5-BC7E-95BF3109D049}" dt="2021-12-05T06:27:27.542" v="1137"/>
          <ac:spMkLst>
            <pc:docMk/>
            <pc:sldMk cId="880851152" sldId="260"/>
            <ac:spMk id="9" creationId="{849CF75F-402A-481B-A6D6-2C8B51808355}"/>
          </ac:spMkLst>
        </pc:spChg>
        <pc:spChg chg="add del mod">
          <ac:chgData name="Michael Altali" userId="e1de94c55ca6422c" providerId="LiveId" clId="{7E4FDF16-8083-47F5-BC7E-95BF3109D049}" dt="2021-12-05T06:27:27.542" v="1137"/>
          <ac:spMkLst>
            <pc:docMk/>
            <pc:sldMk cId="880851152" sldId="260"/>
            <ac:spMk id="10" creationId="{7B918861-1961-4175-B2D7-56E3F8CF0271}"/>
          </ac:spMkLst>
        </pc:spChg>
        <pc:spChg chg="add del mod">
          <ac:chgData name="Michael Altali" userId="e1de94c55ca6422c" providerId="LiveId" clId="{7E4FDF16-8083-47F5-BC7E-95BF3109D049}" dt="2021-12-05T06:27:27.542" v="1137"/>
          <ac:spMkLst>
            <pc:docMk/>
            <pc:sldMk cId="880851152" sldId="260"/>
            <ac:spMk id="13" creationId="{3BCC5A5F-F82B-4202-96E7-CA73958E3F3A}"/>
          </ac:spMkLst>
        </pc:spChg>
        <pc:spChg chg="add del mod">
          <ac:chgData name="Michael Altali" userId="e1de94c55ca6422c" providerId="LiveId" clId="{7E4FDF16-8083-47F5-BC7E-95BF3109D049}" dt="2021-12-05T06:27:27.542" v="1137"/>
          <ac:spMkLst>
            <pc:docMk/>
            <pc:sldMk cId="880851152" sldId="260"/>
            <ac:spMk id="14" creationId="{4D17E252-2F38-4762-A5F0-59F9A20BA007}"/>
          </ac:spMkLst>
        </pc:spChg>
        <pc:spChg chg="add del mod">
          <ac:chgData name="Michael Altali" userId="e1de94c55ca6422c" providerId="LiveId" clId="{7E4FDF16-8083-47F5-BC7E-95BF3109D049}" dt="2021-12-05T06:27:27.542" v="1137"/>
          <ac:spMkLst>
            <pc:docMk/>
            <pc:sldMk cId="880851152" sldId="260"/>
            <ac:spMk id="15" creationId="{E20D834E-7FF4-458B-8A9A-FA0A678E6F14}"/>
          </ac:spMkLst>
        </pc:spChg>
        <pc:spChg chg="add del mod">
          <ac:chgData name="Michael Altali" userId="e1de94c55ca6422c" providerId="LiveId" clId="{7E4FDF16-8083-47F5-BC7E-95BF3109D049}" dt="2021-12-05T06:27:27.542" v="1137"/>
          <ac:spMkLst>
            <pc:docMk/>
            <pc:sldMk cId="880851152" sldId="260"/>
            <ac:spMk id="16" creationId="{DB1CED31-DFC2-493A-85F0-B1ABED747FE3}"/>
          </ac:spMkLst>
        </pc:spChg>
        <pc:spChg chg="add del mod">
          <ac:chgData name="Michael Altali" userId="e1de94c55ca6422c" providerId="LiveId" clId="{7E4FDF16-8083-47F5-BC7E-95BF3109D049}" dt="2021-12-05T06:27:27.542" v="1137"/>
          <ac:spMkLst>
            <pc:docMk/>
            <pc:sldMk cId="880851152" sldId="260"/>
            <ac:spMk id="21" creationId="{01235CC7-BB4C-47E9-9D4B-ACEBDE65E77D}"/>
          </ac:spMkLst>
        </pc:spChg>
        <pc:spChg chg="add del mod">
          <ac:chgData name="Michael Altali" userId="e1de94c55ca6422c" providerId="LiveId" clId="{7E4FDF16-8083-47F5-BC7E-95BF3109D049}" dt="2021-12-05T06:27:27.542" v="1137"/>
          <ac:spMkLst>
            <pc:docMk/>
            <pc:sldMk cId="880851152" sldId="260"/>
            <ac:spMk id="22" creationId="{CF007A3F-5A7A-48B4-AAE2-39BE6241740F}"/>
          </ac:spMkLst>
        </pc:spChg>
        <pc:spChg chg="add del mod">
          <ac:chgData name="Michael Altali" userId="e1de94c55ca6422c" providerId="LiveId" clId="{7E4FDF16-8083-47F5-BC7E-95BF3109D049}" dt="2021-12-05T06:27:27.542" v="1137"/>
          <ac:spMkLst>
            <pc:docMk/>
            <pc:sldMk cId="880851152" sldId="260"/>
            <ac:spMk id="23" creationId="{DB13BEB4-8729-412C-8418-8809CA4CB0BE}"/>
          </ac:spMkLst>
        </pc:spChg>
        <pc:spChg chg="add del mod">
          <ac:chgData name="Michael Altali" userId="e1de94c55ca6422c" providerId="LiveId" clId="{7E4FDF16-8083-47F5-BC7E-95BF3109D049}" dt="2021-12-05T06:27:27.542" v="1137"/>
          <ac:spMkLst>
            <pc:docMk/>
            <pc:sldMk cId="880851152" sldId="260"/>
            <ac:spMk id="24" creationId="{B03E8458-2683-4CB9-B1C5-9B60C2BFD3C6}"/>
          </ac:spMkLst>
        </pc:spChg>
        <pc:spChg chg="add del mod">
          <ac:chgData name="Michael Altali" userId="e1de94c55ca6422c" providerId="LiveId" clId="{7E4FDF16-8083-47F5-BC7E-95BF3109D049}" dt="2021-12-05T06:27:27.542" v="1137"/>
          <ac:spMkLst>
            <pc:docMk/>
            <pc:sldMk cId="880851152" sldId="260"/>
            <ac:spMk id="25" creationId="{B9672F9F-FB5A-4CCB-8B62-7B38705BCBFA}"/>
          </ac:spMkLst>
        </pc:spChg>
        <pc:spChg chg="add del mod">
          <ac:chgData name="Michael Altali" userId="e1de94c55ca6422c" providerId="LiveId" clId="{7E4FDF16-8083-47F5-BC7E-95BF3109D049}" dt="2021-12-05T06:27:27.542" v="1137"/>
          <ac:spMkLst>
            <pc:docMk/>
            <pc:sldMk cId="880851152" sldId="260"/>
            <ac:spMk id="26" creationId="{2E940F19-6FDA-4455-B7DD-C41B23EE68EB}"/>
          </ac:spMkLst>
        </pc:spChg>
        <pc:spChg chg="add del mod">
          <ac:chgData name="Michael Altali" userId="e1de94c55ca6422c" providerId="LiveId" clId="{7E4FDF16-8083-47F5-BC7E-95BF3109D049}" dt="2021-12-05T06:27:27.542" v="1137"/>
          <ac:spMkLst>
            <pc:docMk/>
            <pc:sldMk cId="880851152" sldId="260"/>
            <ac:spMk id="27" creationId="{AACA42FF-C9D3-4271-B91E-120F576A6E4E}"/>
          </ac:spMkLst>
        </pc:spChg>
        <pc:spChg chg="add del mod">
          <ac:chgData name="Michael Altali" userId="e1de94c55ca6422c" providerId="LiveId" clId="{7E4FDF16-8083-47F5-BC7E-95BF3109D049}" dt="2021-12-05T06:27:27.542" v="1137"/>
          <ac:spMkLst>
            <pc:docMk/>
            <pc:sldMk cId="880851152" sldId="260"/>
            <ac:spMk id="28" creationId="{CA1207BA-C7FC-4BEE-B603-335DC518945E}"/>
          </ac:spMkLst>
        </pc:spChg>
        <pc:spChg chg="add mod">
          <ac:chgData name="Michael Altali" userId="e1de94c55ca6422c" providerId="LiveId" clId="{7E4FDF16-8083-47F5-BC7E-95BF3109D049}" dt="2021-12-05T06:29:43.913" v="1188" actId="1076"/>
          <ac:spMkLst>
            <pc:docMk/>
            <pc:sldMk cId="880851152" sldId="260"/>
            <ac:spMk id="41" creationId="{6498D832-6AF0-4BD5-9ED0-7EA3FA942C16}"/>
          </ac:spMkLst>
        </pc:spChg>
        <pc:spChg chg="add mod">
          <ac:chgData name="Michael Altali" userId="e1de94c55ca6422c" providerId="LiveId" clId="{7E4FDF16-8083-47F5-BC7E-95BF3109D049}" dt="2021-12-05T06:30:22.403" v="1233" actId="1076"/>
          <ac:spMkLst>
            <pc:docMk/>
            <pc:sldMk cId="880851152" sldId="260"/>
            <ac:spMk id="48" creationId="{14C07BA5-1506-4237-842D-A5EB8DE841BA}"/>
          </ac:spMkLst>
        </pc:spChg>
        <pc:spChg chg="add mod">
          <ac:chgData name="Michael Altali" userId="e1de94c55ca6422c" providerId="LiveId" clId="{7E4FDF16-8083-47F5-BC7E-95BF3109D049}" dt="2021-12-05T06:30:41.062" v="1268" actId="404"/>
          <ac:spMkLst>
            <pc:docMk/>
            <pc:sldMk cId="880851152" sldId="260"/>
            <ac:spMk id="49" creationId="{D036AA67-EE75-4F09-B05A-242B7C87646C}"/>
          </ac:spMkLst>
        </pc:spChg>
        <pc:picChg chg="add del mod">
          <ac:chgData name="Michael Altali" userId="e1de94c55ca6422c" providerId="LiveId" clId="{7E4FDF16-8083-47F5-BC7E-95BF3109D049}" dt="2021-12-05T06:28:28.558" v="1153" actId="22"/>
          <ac:picMkLst>
            <pc:docMk/>
            <pc:sldMk cId="880851152" sldId="260"/>
            <ac:picMk id="37" creationId="{7D5D99B3-EE0C-4C51-A0CA-6FA02D3DBF42}"/>
          </ac:picMkLst>
        </pc:picChg>
        <pc:picChg chg="add mod">
          <ac:chgData name="Michael Altali" userId="e1de94c55ca6422c" providerId="LiveId" clId="{7E4FDF16-8083-47F5-BC7E-95BF3109D049}" dt="2021-12-05T06:28:46.939" v="1162" actId="14100"/>
          <ac:picMkLst>
            <pc:docMk/>
            <pc:sldMk cId="880851152" sldId="260"/>
            <ac:picMk id="39" creationId="{E629A715-5E50-4486-8F0D-1978E5FE1243}"/>
          </ac:picMkLst>
        </pc:picChg>
        <pc:picChg chg="add mod modCrop">
          <ac:chgData name="Michael Altali" userId="e1de94c55ca6422c" providerId="LiveId" clId="{7E4FDF16-8083-47F5-BC7E-95BF3109D049}" dt="2021-12-05T06:28:54.521" v="1165" actId="732"/>
          <ac:picMkLst>
            <pc:docMk/>
            <pc:sldMk cId="880851152" sldId="260"/>
            <ac:picMk id="40" creationId="{DBCAAA94-E4B4-4D46-B55D-563DE12D9CE3}"/>
          </ac:picMkLst>
        </pc:picChg>
        <pc:cxnChg chg="add del mod">
          <ac:chgData name="Michael Altali" userId="e1de94c55ca6422c" providerId="LiveId" clId="{7E4FDF16-8083-47F5-BC7E-95BF3109D049}" dt="2021-12-05T06:27:27.542" v="1137"/>
          <ac:cxnSpMkLst>
            <pc:docMk/>
            <pc:sldMk cId="880851152" sldId="260"/>
            <ac:cxnSpMk id="5" creationId="{C797FE3F-957A-4DF5-819E-5CF9D759D844}"/>
          </ac:cxnSpMkLst>
        </pc:cxnChg>
        <pc:cxnChg chg="add del mod">
          <ac:chgData name="Michael Altali" userId="e1de94c55ca6422c" providerId="LiveId" clId="{7E4FDF16-8083-47F5-BC7E-95BF3109D049}" dt="2021-12-05T06:27:27.542" v="1137"/>
          <ac:cxnSpMkLst>
            <pc:docMk/>
            <pc:sldMk cId="880851152" sldId="260"/>
            <ac:cxnSpMk id="6" creationId="{DF007939-A3EA-47B3-8A58-326B0537FDEB}"/>
          </ac:cxnSpMkLst>
        </pc:cxnChg>
        <pc:cxnChg chg="add del mod">
          <ac:chgData name="Michael Altali" userId="e1de94c55ca6422c" providerId="LiveId" clId="{7E4FDF16-8083-47F5-BC7E-95BF3109D049}" dt="2021-12-05T06:27:27.542" v="1137"/>
          <ac:cxnSpMkLst>
            <pc:docMk/>
            <pc:sldMk cId="880851152" sldId="260"/>
            <ac:cxnSpMk id="11" creationId="{5DAB239D-3784-42BA-B665-872D5ECC8DA9}"/>
          </ac:cxnSpMkLst>
        </pc:cxnChg>
        <pc:cxnChg chg="add del mod">
          <ac:chgData name="Michael Altali" userId="e1de94c55ca6422c" providerId="LiveId" clId="{7E4FDF16-8083-47F5-BC7E-95BF3109D049}" dt="2021-12-05T06:27:27.542" v="1137"/>
          <ac:cxnSpMkLst>
            <pc:docMk/>
            <pc:sldMk cId="880851152" sldId="260"/>
            <ac:cxnSpMk id="12" creationId="{52FD596E-2ADC-4D76-A8B9-9ECD3FB42574}"/>
          </ac:cxnSpMkLst>
        </pc:cxnChg>
        <pc:cxnChg chg="add del mod">
          <ac:chgData name="Michael Altali" userId="e1de94c55ca6422c" providerId="LiveId" clId="{7E4FDF16-8083-47F5-BC7E-95BF3109D049}" dt="2021-12-05T06:27:27.542" v="1137"/>
          <ac:cxnSpMkLst>
            <pc:docMk/>
            <pc:sldMk cId="880851152" sldId="260"/>
            <ac:cxnSpMk id="17" creationId="{A6BAB192-FE34-42EA-9227-F397697B9918}"/>
          </ac:cxnSpMkLst>
        </pc:cxnChg>
        <pc:cxnChg chg="add del mod">
          <ac:chgData name="Michael Altali" userId="e1de94c55ca6422c" providerId="LiveId" clId="{7E4FDF16-8083-47F5-BC7E-95BF3109D049}" dt="2021-12-05T06:27:27.542" v="1137"/>
          <ac:cxnSpMkLst>
            <pc:docMk/>
            <pc:sldMk cId="880851152" sldId="260"/>
            <ac:cxnSpMk id="18" creationId="{C463A984-F5A9-4958-9F02-63DE24E25773}"/>
          </ac:cxnSpMkLst>
        </pc:cxnChg>
        <pc:cxnChg chg="add del mod">
          <ac:chgData name="Michael Altali" userId="e1de94c55ca6422c" providerId="LiveId" clId="{7E4FDF16-8083-47F5-BC7E-95BF3109D049}" dt="2021-12-05T06:27:27.542" v="1137"/>
          <ac:cxnSpMkLst>
            <pc:docMk/>
            <pc:sldMk cId="880851152" sldId="260"/>
            <ac:cxnSpMk id="19" creationId="{A0CC1566-7306-47B3-BC9E-DD00D6BB6D5B}"/>
          </ac:cxnSpMkLst>
        </pc:cxnChg>
        <pc:cxnChg chg="add del mod">
          <ac:chgData name="Michael Altali" userId="e1de94c55ca6422c" providerId="LiveId" clId="{7E4FDF16-8083-47F5-BC7E-95BF3109D049}" dt="2021-12-05T06:27:27.542" v="1137"/>
          <ac:cxnSpMkLst>
            <pc:docMk/>
            <pc:sldMk cId="880851152" sldId="260"/>
            <ac:cxnSpMk id="20" creationId="{A667AC62-5506-4B0A-932D-B2596B74265B}"/>
          </ac:cxnSpMkLst>
        </pc:cxnChg>
        <pc:cxnChg chg="add mod">
          <ac:chgData name="Michael Altali" userId="e1de94c55ca6422c" providerId="LiveId" clId="{7E4FDF16-8083-47F5-BC7E-95BF3109D049}" dt="2021-12-05T06:29:54.179" v="1191" actId="208"/>
          <ac:cxnSpMkLst>
            <pc:docMk/>
            <pc:sldMk cId="880851152" sldId="260"/>
            <ac:cxnSpMk id="43" creationId="{AD64CB1C-3570-473B-A297-FF702BF41F7C}"/>
          </ac:cxnSpMkLst>
        </pc:cxnChg>
        <pc:cxnChg chg="add mod">
          <ac:chgData name="Michael Altali" userId="e1de94c55ca6422c" providerId="LiveId" clId="{7E4FDF16-8083-47F5-BC7E-95BF3109D049}" dt="2021-12-05T06:30:02.450" v="1195" actId="14100"/>
          <ac:cxnSpMkLst>
            <pc:docMk/>
            <pc:sldMk cId="880851152" sldId="260"/>
            <ac:cxnSpMk id="45" creationId="{71739E1F-4330-4D95-8286-A21443E34DF5}"/>
          </ac:cxnSpMkLst>
        </pc:cxnChg>
      </pc:sldChg>
      <pc:sldChg chg="modSp new mod">
        <pc:chgData name="Michael Altali" userId="e1de94c55ca6422c" providerId="LiveId" clId="{7E4FDF16-8083-47F5-BC7E-95BF3109D049}" dt="2021-12-05T06:38:10.010" v="2832" actId="20577"/>
        <pc:sldMkLst>
          <pc:docMk/>
          <pc:sldMk cId="1203321399" sldId="261"/>
        </pc:sldMkLst>
        <pc:spChg chg="mod">
          <ac:chgData name="Michael Altali" userId="e1de94c55ca6422c" providerId="LiveId" clId="{7E4FDF16-8083-47F5-BC7E-95BF3109D049}" dt="2021-12-05T06:30:52.575" v="1287" actId="20577"/>
          <ac:spMkLst>
            <pc:docMk/>
            <pc:sldMk cId="1203321399" sldId="261"/>
            <ac:spMk id="2" creationId="{C3D4B1DC-F7E1-4A52-B45E-C4494185B140}"/>
          </ac:spMkLst>
        </pc:spChg>
        <pc:spChg chg="mod">
          <ac:chgData name="Michael Altali" userId="e1de94c55ca6422c" providerId="LiveId" clId="{7E4FDF16-8083-47F5-BC7E-95BF3109D049}" dt="2021-12-05T06:38:10.010" v="2832" actId="20577"/>
          <ac:spMkLst>
            <pc:docMk/>
            <pc:sldMk cId="1203321399" sldId="261"/>
            <ac:spMk id="3" creationId="{B8F89C90-7C25-4190-BF61-8061D8DAD235}"/>
          </ac:spMkLst>
        </pc:spChg>
      </pc:sldChg>
      <pc:sldChg chg="modSp new mod">
        <pc:chgData name="Michael Altali" userId="e1de94c55ca6422c" providerId="LiveId" clId="{7E4FDF16-8083-47F5-BC7E-95BF3109D049}" dt="2021-12-05T06:41:06.208" v="3636" actId="20577"/>
        <pc:sldMkLst>
          <pc:docMk/>
          <pc:sldMk cId="195918091" sldId="262"/>
        </pc:sldMkLst>
        <pc:spChg chg="mod">
          <ac:chgData name="Michael Altali" userId="e1de94c55ca6422c" providerId="LiveId" clId="{7E4FDF16-8083-47F5-BC7E-95BF3109D049}" dt="2021-12-05T06:38:19.677" v="2856" actId="20577"/>
          <ac:spMkLst>
            <pc:docMk/>
            <pc:sldMk cId="195918091" sldId="262"/>
            <ac:spMk id="2" creationId="{E95A8ED0-32FC-442C-850B-A9257566A05E}"/>
          </ac:spMkLst>
        </pc:spChg>
        <pc:spChg chg="mod">
          <ac:chgData name="Michael Altali" userId="e1de94c55ca6422c" providerId="LiveId" clId="{7E4FDF16-8083-47F5-BC7E-95BF3109D049}" dt="2021-12-05T06:41:06.208" v="3636" actId="20577"/>
          <ac:spMkLst>
            <pc:docMk/>
            <pc:sldMk cId="195918091" sldId="262"/>
            <ac:spMk id="3" creationId="{05F520B2-F397-47D2-ACA6-44110C65E3C2}"/>
          </ac:spMkLst>
        </pc:spChg>
      </pc:sldChg>
      <pc:sldChg chg="modSp new mod">
        <pc:chgData name="Michael Altali" userId="e1de94c55ca6422c" providerId="LiveId" clId="{7E4FDF16-8083-47F5-BC7E-95BF3109D049}" dt="2021-12-05T06:46:10.513" v="4365" actId="20577"/>
        <pc:sldMkLst>
          <pc:docMk/>
          <pc:sldMk cId="3912369814" sldId="263"/>
        </pc:sldMkLst>
        <pc:spChg chg="mod">
          <ac:chgData name="Michael Altali" userId="e1de94c55ca6422c" providerId="LiveId" clId="{7E4FDF16-8083-47F5-BC7E-95BF3109D049}" dt="2021-12-05T06:41:14.619" v="3665" actId="27636"/>
          <ac:spMkLst>
            <pc:docMk/>
            <pc:sldMk cId="3912369814" sldId="263"/>
            <ac:spMk id="2" creationId="{B211890F-3FD2-4A7F-A8AF-A7EAD001D6B5}"/>
          </ac:spMkLst>
        </pc:spChg>
        <pc:spChg chg="mod">
          <ac:chgData name="Michael Altali" userId="e1de94c55ca6422c" providerId="LiveId" clId="{7E4FDF16-8083-47F5-BC7E-95BF3109D049}" dt="2021-12-05T06:46:10.513" v="4365" actId="20577"/>
          <ac:spMkLst>
            <pc:docMk/>
            <pc:sldMk cId="3912369814" sldId="263"/>
            <ac:spMk id="3" creationId="{E650597A-3784-4B30-A7C3-750EF4CF92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2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2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47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30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69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5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95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3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6605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57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80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977615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ng exposure shot from a moving train">
            <a:extLst>
              <a:ext uri="{FF2B5EF4-FFF2-40B4-BE49-F238E27FC236}">
                <a16:creationId xmlns:a16="http://schemas.microsoft.com/office/drawing/2014/main" id="{7DF4BDEE-9DEC-47FC-B22D-6A7A6D646C5C}"/>
              </a:ext>
            </a:extLst>
          </p:cNvPr>
          <p:cNvPicPr>
            <a:picLocks noChangeAspect="1"/>
          </p:cNvPicPr>
          <p:nvPr/>
        </p:nvPicPr>
        <p:blipFill rotWithShape="1">
          <a:blip r:embed="rId2"/>
          <a:srcRect t="15094"/>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A85EB61-C4F2-47F3-BE26-ACDBE3E664ED}"/>
              </a:ext>
            </a:extLst>
          </p:cNvPr>
          <p:cNvSpPr>
            <a:spLocks noGrp="1"/>
          </p:cNvSpPr>
          <p:nvPr>
            <p:ph type="ctrTitle"/>
          </p:nvPr>
        </p:nvSpPr>
        <p:spPr>
          <a:xfrm>
            <a:off x="565151" y="768334"/>
            <a:ext cx="4134538" cy="2866405"/>
          </a:xfrm>
        </p:spPr>
        <p:txBody>
          <a:bodyPr>
            <a:normAutofit/>
          </a:bodyPr>
          <a:lstStyle/>
          <a:p>
            <a:r>
              <a:rPr lang="en-US" sz="4000" dirty="0"/>
              <a:t>Music Recommender Algorithm</a:t>
            </a:r>
          </a:p>
        </p:txBody>
      </p:sp>
      <p:sp>
        <p:nvSpPr>
          <p:cNvPr id="3" name="Subtitle 2">
            <a:extLst>
              <a:ext uri="{FF2B5EF4-FFF2-40B4-BE49-F238E27FC236}">
                <a16:creationId xmlns:a16="http://schemas.microsoft.com/office/drawing/2014/main" id="{72C73EFA-E4BB-4F1B-A8B8-06C97049DB83}"/>
              </a:ext>
            </a:extLst>
          </p:cNvPr>
          <p:cNvSpPr>
            <a:spLocks noGrp="1"/>
          </p:cNvSpPr>
          <p:nvPr>
            <p:ph type="subTitle" idx="1"/>
          </p:nvPr>
        </p:nvSpPr>
        <p:spPr>
          <a:xfrm>
            <a:off x="565151" y="4283239"/>
            <a:ext cx="4134538" cy="1475177"/>
          </a:xfrm>
        </p:spPr>
        <p:txBody>
          <a:bodyPr>
            <a:normAutofit/>
          </a:bodyPr>
          <a:lstStyle/>
          <a:p>
            <a:r>
              <a:rPr lang="en-US" dirty="0"/>
              <a:t>By: Michael Altali</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758971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F128-C911-4864-B6E0-073EF520892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1B847B4-E06D-4F06-BB32-500DA6D89F42}"/>
              </a:ext>
            </a:extLst>
          </p:cNvPr>
          <p:cNvSpPr>
            <a:spLocks noGrp="1"/>
          </p:cNvSpPr>
          <p:nvPr>
            <p:ph idx="1"/>
          </p:nvPr>
        </p:nvSpPr>
        <p:spPr/>
        <p:txBody>
          <a:bodyPr>
            <a:normAutofit fontScale="77500" lnSpcReduction="20000"/>
          </a:bodyPr>
          <a:lstStyle/>
          <a:p>
            <a:r>
              <a:rPr lang="en-US" dirty="0"/>
              <a:t>An algorithm that can recommend 5 different genres of music based on user traits (like age and gender), based on a small machine learning project I found online that does the same</a:t>
            </a:r>
          </a:p>
          <a:p>
            <a:r>
              <a:rPr lang="en-US" dirty="0"/>
              <a:t>Currently can recommend based on these two traits, but will soon be upgraded</a:t>
            </a:r>
          </a:p>
          <a:p>
            <a:r>
              <a:rPr lang="en-US" dirty="0"/>
              <a:t>Upgrades include:</a:t>
            </a:r>
          </a:p>
          <a:p>
            <a:r>
              <a:rPr lang="en-US" dirty="0"/>
              <a:t>Much wider range of genres prediction</a:t>
            </a:r>
          </a:p>
          <a:p>
            <a:r>
              <a:rPr lang="en-US" dirty="0"/>
              <a:t>Can recommend music based on what’s popular in cultures/regions/countries around the world</a:t>
            </a:r>
          </a:p>
          <a:p>
            <a:r>
              <a:rPr lang="en-US" dirty="0"/>
              <a:t>Current data set is general example with assumptions, upgraded data set will be based on real music genre popularities by world region, age and gender</a:t>
            </a:r>
          </a:p>
          <a:p>
            <a:endParaRPr lang="en-US" dirty="0"/>
          </a:p>
        </p:txBody>
      </p:sp>
    </p:spTree>
    <p:extLst>
      <p:ext uri="{BB962C8B-B14F-4D97-AF65-F5344CB8AC3E}">
        <p14:creationId xmlns:p14="http://schemas.microsoft.com/office/powerpoint/2010/main" val="179901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82030-51BC-4853-9047-B6222FE5FEDB}"/>
              </a:ext>
            </a:extLst>
          </p:cNvPr>
          <p:cNvSpPr>
            <a:spLocks noGrp="1"/>
          </p:cNvSpPr>
          <p:nvPr>
            <p:ph type="title"/>
          </p:nvPr>
        </p:nvSpPr>
        <p:spPr>
          <a:xfrm>
            <a:off x="565150" y="770890"/>
            <a:ext cx="6400999" cy="1268984"/>
          </a:xfrm>
        </p:spPr>
        <p:txBody>
          <a:bodyPr>
            <a:normAutofit/>
          </a:bodyPr>
          <a:lstStyle/>
          <a:p>
            <a:r>
              <a:rPr lang="en-US" dirty="0"/>
              <a:t>Data Set	</a:t>
            </a:r>
          </a:p>
        </p:txBody>
      </p:sp>
      <p:sp>
        <p:nvSpPr>
          <p:cNvPr id="3" name="Content Placeholder 2">
            <a:extLst>
              <a:ext uri="{FF2B5EF4-FFF2-40B4-BE49-F238E27FC236}">
                <a16:creationId xmlns:a16="http://schemas.microsoft.com/office/drawing/2014/main" id="{B4D5B64B-5FF6-4CC1-8C6B-48165E594E25}"/>
              </a:ext>
            </a:extLst>
          </p:cNvPr>
          <p:cNvSpPr>
            <a:spLocks noGrp="1"/>
          </p:cNvSpPr>
          <p:nvPr>
            <p:ph idx="1"/>
          </p:nvPr>
        </p:nvSpPr>
        <p:spPr>
          <a:xfrm>
            <a:off x="565150" y="2160016"/>
            <a:ext cx="6400999" cy="3601212"/>
          </a:xfrm>
        </p:spPr>
        <p:txBody>
          <a:bodyPr>
            <a:normAutofit fontScale="85000" lnSpcReduction="10000"/>
          </a:bodyPr>
          <a:lstStyle/>
          <a:p>
            <a:r>
              <a:rPr lang="en-US" dirty="0"/>
              <a:t>Using a simple data set temporarily to test the algorithm and if idea works, will upgrade it to be much more complex and in depth</a:t>
            </a:r>
          </a:p>
          <a:p>
            <a:r>
              <a:rPr lang="en-US" dirty="0"/>
              <a:t>The simple data set (to be upgraded) uses around 20 rows, with certain ages and genders of the users, and their favorite genres</a:t>
            </a:r>
          </a:p>
          <a:p>
            <a:r>
              <a:rPr lang="en-US" dirty="0"/>
              <a:t>My upgraded data set will attempt to include a much larger variety of music than the 5 genres included here, and could possibly incorporate the geographic region (like country) the user is from when recommending music to them</a:t>
            </a:r>
          </a:p>
        </p:txBody>
      </p:sp>
      <p:grpSp>
        <p:nvGrpSpPr>
          <p:cNvPr id="11" name="Group 1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B9012FE-A97F-46FA-BA42-14511B150F7F}"/>
              </a:ext>
            </a:extLst>
          </p:cNvPr>
          <p:cNvGraphicFramePr>
            <a:graphicFrameLocks noGrp="1"/>
          </p:cNvGraphicFramePr>
          <p:nvPr>
            <p:extLst>
              <p:ext uri="{D42A27DB-BD31-4B8C-83A1-F6EECF244321}">
                <p14:modId xmlns:p14="http://schemas.microsoft.com/office/powerpoint/2010/main" val="581149837"/>
              </p:ext>
            </p:extLst>
          </p:nvPr>
        </p:nvGraphicFramePr>
        <p:xfrm>
          <a:off x="7934860" y="681645"/>
          <a:ext cx="3202050" cy="5486071"/>
        </p:xfrm>
        <a:graphic>
          <a:graphicData uri="http://schemas.openxmlformats.org/drawingml/2006/table">
            <a:tbl>
              <a:tblPr firstRow="1" bandRow="1">
                <a:noFill/>
              </a:tblPr>
              <a:tblGrid>
                <a:gridCol w="869069">
                  <a:extLst>
                    <a:ext uri="{9D8B030D-6E8A-4147-A177-3AD203B41FA5}">
                      <a16:colId xmlns:a16="http://schemas.microsoft.com/office/drawing/2014/main" val="4146212299"/>
                    </a:ext>
                  </a:extLst>
                </a:gridCol>
                <a:gridCol w="1230197">
                  <a:extLst>
                    <a:ext uri="{9D8B030D-6E8A-4147-A177-3AD203B41FA5}">
                      <a16:colId xmlns:a16="http://schemas.microsoft.com/office/drawing/2014/main" val="3291681335"/>
                    </a:ext>
                  </a:extLst>
                </a:gridCol>
                <a:gridCol w="1102784">
                  <a:extLst>
                    <a:ext uri="{9D8B030D-6E8A-4147-A177-3AD203B41FA5}">
                      <a16:colId xmlns:a16="http://schemas.microsoft.com/office/drawing/2014/main" val="1396357803"/>
                    </a:ext>
                  </a:extLst>
                </a:gridCol>
              </a:tblGrid>
              <a:tr h="313195">
                <a:tc>
                  <a:txBody>
                    <a:bodyPr/>
                    <a:lstStyle/>
                    <a:p>
                      <a:pPr algn="l" fontAlgn="b"/>
                      <a:r>
                        <a:rPr lang="en-US" sz="900" b="0" i="0" u="none" strike="noStrike" cap="all" spc="150">
                          <a:solidFill>
                            <a:schemeClr val="lt1"/>
                          </a:solidFill>
                          <a:effectLst/>
                          <a:latin typeface="Calibri" panose="020F0502020204030204" pitchFamily="34" charset="0"/>
                        </a:rPr>
                        <a:t>age</a:t>
                      </a:r>
                    </a:p>
                  </a:txBody>
                  <a:tcPr marL="77438" marR="77438" marT="77438" marB="77438" anchor="b">
                    <a:lnL w="12700" cmpd="sng">
                      <a:noFill/>
                    </a:lnL>
                    <a:lnR w="12700" cmpd="sng">
                      <a:noFill/>
                    </a:lnR>
                    <a:lnT w="12700" cmpd="sng">
                      <a:noFill/>
                    </a:lnT>
                    <a:lnB w="38100" cmpd="sng">
                      <a:noFill/>
                    </a:lnB>
                    <a:solidFill>
                      <a:srgbClr val="505356"/>
                    </a:solidFill>
                  </a:tcPr>
                </a:tc>
                <a:tc>
                  <a:txBody>
                    <a:bodyPr/>
                    <a:lstStyle/>
                    <a:p>
                      <a:pPr algn="l" fontAlgn="b"/>
                      <a:r>
                        <a:rPr lang="en-US" sz="900" b="0" i="0" u="none" strike="noStrike" cap="all" spc="150">
                          <a:solidFill>
                            <a:schemeClr val="lt1"/>
                          </a:solidFill>
                          <a:effectLst/>
                          <a:latin typeface="Calibri" panose="020F0502020204030204" pitchFamily="34" charset="0"/>
                        </a:rPr>
                        <a:t>gender</a:t>
                      </a:r>
                    </a:p>
                  </a:txBody>
                  <a:tcPr marL="77438" marR="77438" marT="77438" marB="77438" anchor="b">
                    <a:lnL w="12700" cmpd="sng">
                      <a:noFill/>
                    </a:lnL>
                    <a:lnR w="12700" cmpd="sng">
                      <a:noFill/>
                    </a:lnR>
                    <a:lnT w="12700" cmpd="sng">
                      <a:noFill/>
                    </a:lnT>
                    <a:lnB w="38100" cmpd="sng">
                      <a:noFill/>
                    </a:lnB>
                    <a:solidFill>
                      <a:srgbClr val="505356"/>
                    </a:solidFill>
                  </a:tcPr>
                </a:tc>
                <a:tc>
                  <a:txBody>
                    <a:bodyPr/>
                    <a:lstStyle/>
                    <a:p>
                      <a:pPr algn="l" fontAlgn="b"/>
                      <a:r>
                        <a:rPr lang="en-US" sz="900" b="0" i="0" u="none" strike="noStrike" cap="all" spc="150">
                          <a:solidFill>
                            <a:schemeClr val="lt1"/>
                          </a:solidFill>
                          <a:effectLst/>
                          <a:latin typeface="Calibri" panose="020F0502020204030204" pitchFamily="34" charset="0"/>
                        </a:rPr>
                        <a:t>genre</a:t>
                      </a:r>
                    </a:p>
                  </a:txBody>
                  <a:tcPr marL="77438" marR="77438" marT="77438" marB="77438"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582540829"/>
                  </a:ext>
                </a:extLst>
              </a:tr>
              <a:tr h="287382">
                <a:tc>
                  <a:txBody>
                    <a:bodyPr/>
                    <a:lstStyle/>
                    <a:p>
                      <a:pPr algn="r" fontAlgn="b"/>
                      <a:r>
                        <a:rPr lang="en-US" sz="700" b="0" i="0" u="none" strike="noStrike" cap="none" spc="0">
                          <a:solidFill>
                            <a:schemeClr val="tx1"/>
                          </a:solidFill>
                          <a:effectLst/>
                          <a:latin typeface="Calibri" panose="020F0502020204030204" pitchFamily="34" charset="0"/>
                        </a:rPr>
                        <a:t>20</a:t>
                      </a:r>
                    </a:p>
                  </a:txBody>
                  <a:tcPr marL="77438" marR="77438" marT="77438" marB="77438"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HipHop</a:t>
                      </a:r>
                    </a:p>
                  </a:txBody>
                  <a:tcPr marL="77438" marR="77438" marT="77438" marB="77438"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046153573"/>
                  </a:ext>
                </a:extLst>
              </a:tr>
              <a:tr h="287382">
                <a:tc>
                  <a:txBody>
                    <a:bodyPr/>
                    <a:lstStyle/>
                    <a:p>
                      <a:pPr algn="r" fontAlgn="b"/>
                      <a:r>
                        <a:rPr lang="en-US" sz="700" b="0" i="0" u="none" strike="noStrike" cap="none" spc="0">
                          <a:solidFill>
                            <a:schemeClr val="tx1"/>
                          </a:solidFill>
                          <a:effectLst/>
                          <a:latin typeface="Calibri" panose="020F0502020204030204" pitchFamily="34" charset="0"/>
                        </a:rPr>
                        <a:t>23</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HipHop</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15061713"/>
                  </a:ext>
                </a:extLst>
              </a:tr>
              <a:tr h="287382">
                <a:tc>
                  <a:txBody>
                    <a:bodyPr/>
                    <a:lstStyle/>
                    <a:p>
                      <a:pPr algn="r" fontAlgn="b"/>
                      <a:r>
                        <a:rPr lang="en-US" sz="700" b="0" i="0" u="none" strike="noStrike" cap="none" spc="0">
                          <a:solidFill>
                            <a:schemeClr val="tx1"/>
                          </a:solidFill>
                          <a:effectLst/>
                          <a:latin typeface="Calibri" panose="020F0502020204030204" pitchFamily="34" charset="0"/>
                        </a:rPr>
                        <a:t>25</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HipHop</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86251574"/>
                  </a:ext>
                </a:extLst>
              </a:tr>
              <a:tr h="287382">
                <a:tc>
                  <a:txBody>
                    <a:bodyPr/>
                    <a:lstStyle/>
                    <a:p>
                      <a:pPr algn="r" fontAlgn="b"/>
                      <a:r>
                        <a:rPr lang="en-US" sz="700" b="0" i="0" u="none" strike="noStrike" cap="none" spc="0">
                          <a:solidFill>
                            <a:schemeClr val="tx1"/>
                          </a:solidFill>
                          <a:effectLst/>
                          <a:latin typeface="Calibri" panose="020F0502020204030204" pitchFamily="34" charset="0"/>
                        </a:rPr>
                        <a:t>26</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Jazz</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64778342"/>
                  </a:ext>
                </a:extLst>
              </a:tr>
              <a:tr h="287382">
                <a:tc>
                  <a:txBody>
                    <a:bodyPr/>
                    <a:lstStyle/>
                    <a:p>
                      <a:pPr algn="r" fontAlgn="b"/>
                      <a:r>
                        <a:rPr lang="en-US" sz="700" b="0" i="0" u="none" strike="noStrike" cap="none" spc="0">
                          <a:solidFill>
                            <a:schemeClr val="tx1"/>
                          </a:solidFill>
                          <a:effectLst/>
                          <a:latin typeface="Calibri" panose="020F0502020204030204" pitchFamily="34" charset="0"/>
                        </a:rPr>
                        <a:t>29</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Jazz</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42115244"/>
                  </a:ext>
                </a:extLst>
              </a:tr>
              <a:tr h="287382">
                <a:tc>
                  <a:txBody>
                    <a:bodyPr/>
                    <a:lstStyle/>
                    <a:p>
                      <a:pPr algn="r" fontAlgn="b"/>
                      <a:r>
                        <a:rPr lang="en-US" sz="700" b="0" i="0" u="none" strike="noStrike" cap="none" spc="0">
                          <a:solidFill>
                            <a:schemeClr val="tx1"/>
                          </a:solidFill>
                          <a:effectLst/>
                          <a:latin typeface="Calibri" panose="020F0502020204030204" pitchFamily="34" charset="0"/>
                        </a:rPr>
                        <a:t>30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Jazz</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91055355"/>
                  </a:ext>
                </a:extLst>
              </a:tr>
              <a:tr h="287382">
                <a:tc>
                  <a:txBody>
                    <a:bodyPr/>
                    <a:lstStyle/>
                    <a:p>
                      <a:pPr algn="r" fontAlgn="b"/>
                      <a:r>
                        <a:rPr lang="en-US" sz="700" b="0" i="0" u="none" strike="noStrike" cap="none" spc="0">
                          <a:solidFill>
                            <a:schemeClr val="tx1"/>
                          </a:solidFill>
                          <a:effectLst/>
                          <a:latin typeface="Calibri" panose="020F0502020204030204" pitchFamily="34" charset="0"/>
                        </a:rPr>
                        <a:t>31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2798486"/>
                  </a:ext>
                </a:extLst>
              </a:tr>
              <a:tr h="287382">
                <a:tc>
                  <a:txBody>
                    <a:bodyPr/>
                    <a:lstStyle/>
                    <a:p>
                      <a:pPr algn="r" fontAlgn="b"/>
                      <a:r>
                        <a:rPr lang="en-US" sz="700" b="0" i="0" u="none" strike="noStrike" cap="none" spc="0">
                          <a:solidFill>
                            <a:schemeClr val="tx1"/>
                          </a:solidFill>
                          <a:effectLst/>
                          <a:latin typeface="Calibri" panose="020F0502020204030204" pitchFamily="34" charset="0"/>
                        </a:rPr>
                        <a:t>33</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81343166"/>
                  </a:ext>
                </a:extLst>
              </a:tr>
              <a:tr h="287382">
                <a:tc>
                  <a:txBody>
                    <a:bodyPr/>
                    <a:lstStyle/>
                    <a:p>
                      <a:pPr algn="r" fontAlgn="b"/>
                      <a:r>
                        <a:rPr lang="en-US" sz="700" b="0" i="0" u="none" strike="noStrike" cap="none" spc="0">
                          <a:solidFill>
                            <a:schemeClr val="tx1"/>
                          </a:solidFill>
                          <a:effectLst/>
                          <a:latin typeface="Calibri" panose="020F0502020204030204" pitchFamily="34" charset="0"/>
                        </a:rPr>
                        <a:t>37</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6198063"/>
                  </a:ext>
                </a:extLst>
              </a:tr>
              <a:tr h="287382">
                <a:tc>
                  <a:txBody>
                    <a:bodyPr/>
                    <a:lstStyle/>
                    <a:p>
                      <a:pPr algn="r" fontAlgn="b"/>
                      <a:r>
                        <a:rPr lang="en-US" sz="700" b="0" i="0" u="none" strike="noStrike" cap="none" spc="0">
                          <a:solidFill>
                            <a:schemeClr val="tx1"/>
                          </a:solidFill>
                          <a:effectLst/>
                          <a:latin typeface="Calibri" panose="020F0502020204030204" pitchFamily="34" charset="0"/>
                        </a:rPr>
                        <a:t>20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Dance</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28467499"/>
                  </a:ext>
                </a:extLst>
              </a:tr>
              <a:tr h="287382">
                <a:tc>
                  <a:txBody>
                    <a:bodyPr/>
                    <a:lstStyle/>
                    <a:p>
                      <a:pPr algn="r" fontAlgn="b"/>
                      <a:r>
                        <a:rPr lang="en-US" sz="700" b="0" i="0" u="none" strike="noStrike" cap="none" spc="0">
                          <a:solidFill>
                            <a:schemeClr val="tx1"/>
                          </a:solidFill>
                          <a:effectLst/>
                          <a:latin typeface="Calibri" panose="020F0502020204030204" pitchFamily="34" charset="0"/>
                        </a:rPr>
                        <a:t>21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Dance</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55753621"/>
                  </a:ext>
                </a:extLst>
              </a:tr>
              <a:tr h="287382">
                <a:tc>
                  <a:txBody>
                    <a:bodyPr/>
                    <a:lstStyle/>
                    <a:p>
                      <a:pPr algn="r" fontAlgn="b"/>
                      <a:r>
                        <a:rPr lang="en-US" sz="700" b="0" i="0" u="none" strike="noStrike" cap="none" spc="0">
                          <a:solidFill>
                            <a:schemeClr val="tx1"/>
                          </a:solidFill>
                          <a:effectLst/>
                          <a:latin typeface="Calibri" panose="020F0502020204030204" pitchFamily="34" charset="0"/>
                        </a:rPr>
                        <a:t>25</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Dance</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31138361"/>
                  </a:ext>
                </a:extLst>
              </a:tr>
              <a:tr h="287382">
                <a:tc>
                  <a:txBody>
                    <a:bodyPr/>
                    <a:lstStyle/>
                    <a:p>
                      <a:pPr algn="r" fontAlgn="b"/>
                      <a:r>
                        <a:rPr lang="en-US" sz="700" b="0" i="0" u="none" strike="noStrike" cap="none" spc="0">
                          <a:solidFill>
                            <a:schemeClr val="tx1"/>
                          </a:solidFill>
                          <a:effectLst/>
                          <a:latin typeface="Calibri" panose="020F0502020204030204" pitchFamily="34" charset="0"/>
                        </a:rPr>
                        <a:t>26</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Acoustic</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18353874"/>
                  </a:ext>
                </a:extLst>
              </a:tr>
              <a:tr h="287382">
                <a:tc>
                  <a:txBody>
                    <a:bodyPr/>
                    <a:lstStyle/>
                    <a:p>
                      <a:pPr algn="r" fontAlgn="b"/>
                      <a:r>
                        <a:rPr lang="en-US" sz="700" b="0" i="0" u="none" strike="noStrike" cap="none" spc="0">
                          <a:solidFill>
                            <a:schemeClr val="tx1"/>
                          </a:solidFill>
                          <a:effectLst/>
                          <a:latin typeface="Calibri" panose="020F0502020204030204" pitchFamily="34" charset="0"/>
                        </a:rPr>
                        <a:t>27</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Acoustic</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42847600"/>
                  </a:ext>
                </a:extLst>
              </a:tr>
              <a:tr h="287382">
                <a:tc>
                  <a:txBody>
                    <a:bodyPr/>
                    <a:lstStyle/>
                    <a:p>
                      <a:pPr algn="r" fontAlgn="b"/>
                      <a:r>
                        <a:rPr lang="en-US" sz="700" b="0" i="0" u="none" strike="noStrike" cap="none" spc="0">
                          <a:solidFill>
                            <a:schemeClr val="tx1"/>
                          </a:solidFill>
                          <a:effectLst/>
                          <a:latin typeface="Calibri" panose="020F0502020204030204" pitchFamily="34" charset="0"/>
                        </a:rPr>
                        <a:t>30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Acoustic</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25082025"/>
                  </a:ext>
                </a:extLst>
              </a:tr>
              <a:tr h="287382">
                <a:tc>
                  <a:txBody>
                    <a:bodyPr/>
                    <a:lstStyle/>
                    <a:p>
                      <a:pPr algn="r" fontAlgn="b"/>
                      <a:r>
                        <a:rPr lang="en-US" sz="700" b="0" i="0" u="none" strike="noStrike" cap="none" spc="0">
                          <a:solidFill>
                            <a:schemeClr val="tx1"/>
                          </a:solidFill>
                          <a:effectLst/>
                          <a:latin typeface="Calibri" panose="020F0502020204030204" pitchFamily="34" charset="0"/>
                        </a:rPr>
                        <a:t>31</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26343042"/>
                  </a:ext>
                </a:extLst>
              </a:tr>
              <a:tr h="287382">
                <a:tc>
                  <a:txBody>
                    <a:bodyPr/>
                    <a:lstStyle/>
                    <a:p>
                      <a:pPr algn="r" fontAlgn="b"/>
                      <a:r>
                        <a:rPr lang="en-US" sz="700" b="0" i="0" u="none" strike="noStrike" cap="none" spc="0">
                          <a:solidFill>
                            <a:schemeClr val="tx1"/>
                          </a:solidFill>
                          <a:effectLst/>
                          <a:latin typeface="Calibri" panose="020F0502020204030204" pitchFamily="34" charset="0"/>
                        </a:rPr>
                        <a:t>34</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310718"/>
                  </a:ext>
                </a:extLst>
              </a:tr>
              <a:tr h="287382">
                <a:tc>
                  <a:txBody>
                    <a:bodyPr/>
                    <a:lstStyle/>
                    <a:p>
                      <a:pPr algn="r" fontAlgn="b"/>
                      <a:r>
                        <a:rPr lang="en-US" sz="700" b="0" i="0" u="none" strike="noStrike" cap="none" spc="0">
                          <a:solidFill>
                            <a:schemeClr val="tx1"/>
                          </a:solidFill>
                          <a:effectLst/>
                          <a:latin typeface="Calibri" panose="020F0502020204030204" pitchFamily="34" charset="0"/>
                        </a:rPr>
                        <a:t>35</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700" b="0" i="0" u="none" strike="noStrike" cap="none" spc="0">
                          <a:solidFill>
                            <a:schemeClr val="tx1"/>
                          </a:solidFill>
                          <a:effectLst/>
                          <a:latin typeface="Calibri" panose="020F0502020204030204" pitchFamily="34" charset="0"/>
                        </a:rPr>
                        <a:t>0</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700" b="0" i="0" u="none" strike="noStrike" cap="none" spc="0">
                          <a:solidFill>
                            <a:schemeClr val="tx1"/>
                          </a:solidFill>
                          <a:effectLst/>
                          <a:latin typeface="Calibri" panose="020F0502020204030204" pitchFamily="34" charset="0"/>
                        </a:rPr>
                        <a:t>Classical</a:t>
                      </a:r>
                    </a:p>
                  </a:txBody>
                  <a:tcPr marL="77438" marR="77438" marT="77438" marB="77438"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217026193"/>
                  </a:ext>
                </a:extLst>
              </a:tr>
            </a:tbl>
          </a:graphicData>
        </a:graphic>
      </p:graphicFrame>
    </p:spTree>
    <p:extLst>
      <p:ext uri="{BB962C8B-B14F-4D97-AF65-F5344CB8AC3E}">
        <p14:creationId xmlns:p14="http://schemas.microsoft.com/office/powerpoint/2010/main" val="46528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1E0E-95C1-4662-818F-64E2BC9BF467}"/>
              </a:ext>
            </a:extLst>
          </p:cNvPr>
          <p:cNvSpPr>
            <a:spLocks noGrp="1"/>
          </p:cNvSpPr>
          <p:nvPr>
            <p:ph type="title"/>
          </p:nvPr>
        </p:nvSpPr>
        <p:spPr/>
        <p:txBody>
          <a:bodyPr>
            <a:normAutofit fontScale="90000"/>
          </a:bodyPr>
          <a:lstStyle/>
          <a:p>
            <a:r>
              <a:rPr lang="en-US" dirty="0"/>
              <a:t>How the algorithm looks like</a:t>
            </a:r>
            <a:br>
              <a:rPr lang="en-US" dirty="0"/>
            </a:br>
            <a:endParaRPr lang="en-US" dirty="0"/>
          </a:p>
        </p:txBody>
      </p:sp>
      <p:sp>
        <p:nvSpPr>
          <p:cNvPr id="3" name="Content Placeholder 2">
            <a:extLst>
              <a:ext uri="{FF2B5EF4-FFF2-40B4-BE49-F238E27FC236}">
                <a16:creationId xmlns:a16="http://schemas.microsoft.com/office/drawing/2014/main" id="{5A2CE1F3-16C4-4913-9729-54442522B38E}"/>
              </a:ext>
            </a:extLst>
          </p:cNvPr>
          <p:cNvSpPr>
            <a:spLocks noGrp="1"/>
          </p:cNvSpPr>
          <p:nvPr>
            <p:ph idx="1"/>
          </p:nvPr>
        </p:nvSpPr>
        <p:spPr>
          <a:xfrm>
            <a:off x="405352" y="1711661"/>
            <a:ext cx="6670151" cy="3601212"/>
          </a:xfrm>
        </p:spPr>
        <p:txBody>
          <a:bodyPr>
            <a:normAutofit/>
          </a:bodyPr>
          <a:lstStyle/>
          <a:p>
            <a:r>
              <a:rPr lang="en-US" sz="2000" dirty="0"/>
              <a:t>The algorithm set up is a decision tree of logistic regression decisions</a:t>
            </a:r>
          </a:p>
          <a:p>
            <a:r>
              <a:rPr lang="en-US" sz="2000" dirty="0"/>
              <a:t>If the input values fall over or under a certain characteristic, the algorithm and make a decision based on their age and gender</a:t>
            </a:r>
          </a:p>
          <a:p>
            <a:r>
              <a:rPr lang="en-US" sz="2000" dirty="0"/>
              <a:t>It’ll essentially ‘cross off’ genres that the user likely wouldn’t enjoy based on their age and gender</a:t>
            </a:r>
          </a:p>
          <a:p>
            <a:r>
              <a:rPr lang="en-US" sz="2000" dirty="0"/>
              <a:t>Visualized on the right</a:t>
            </a:r>
          </a:p>
        </p:txBody>
      </p:sp>
      <p:sp>
        <p:nvSpPr>
          <p:cNvPr id="4" name="Rectangle 3">
            <a:extLst>
              <a:ext uri="{FF2B5EF4-FFF2-40B4-BE49-F238E27FC236}">
                <a16:creationId xmlns:a16="http://schemas.microsoft.com/office/drawing/2014/main" id="{73DFF90E-023A-43E6-A95A-8226A7FAC793}"/>
              </a:ext>
            </a:extLst>
          </p:cNvPr>
          <p:cNvSpPr/>
          <p:nvPr/>
        </p:nvSpPr>
        <p:spPr>
          <a:xfrm>
            <a:off x="8984203" y="1061862"/>
            <a:ext cx="1855433" cy="612559"/>
          </a:xfrm>
          <a:prstGeom prst="rect">
            <a:avLst/>
          </a:prstGeom>
          <a:solidFill>
            <a:schemeClr val="bg1">
              <a:lumMod val="9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Is age &lt;=30.5?</a:t>
            </a:r>
          </a:p>
        </p:txBody>
      </p:sp>
      <p:cxnSp>
        <p:nvCxnSpPr>
          <p:cNvPr id="6" name="Straight Arrow Connector 5">
            <a:extLst>
              <a:ext uri="{FF2B5EF4-FFF2-40B4-BE49-F238E27FC236}">
                <a16:creationId xmlns:a16="http://schemas.microsoft.com/office/drawing/2014/main" id="{2274D41A-5A23-4765-BC00-4152F00D237E}"/>
              </a:ext>
            </a:extLst>
          </p:cNvPr>
          <p:cNvCxnSpPr/>
          <p:nvPr/>
        </p:nvCxnSpPr>
        <p:spPr>
          <a:xfrm flipH="1">
            <a:off x="8984203" y="1674421"/>
            <a:ext cx="807867" cy="51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68880B-9D79-423D-8A17-50100DAA0C8F}"/>
              </a:ext>
            </a:extLst>
          </p:cNvPr>
          <p:cNvCxnSpPr/>
          <p:nvPr/>
        </p:nvCxnSpPr>
        <p:spPr>
          <a:xfrm>
            <a:off x="10156054" y="1674421"/>
            <a:ext cx="683582" cy="51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C36A92A-0D6F-41FC-825C-5E0B2D75DEA8}"/>
              </a:ext>
            </a:extLst>
          </p:cNvPr>
          <p:cNvSpPr/>
          <p:nvPr/>
        </p:nvSpPr>
        <p:spPr>
          <a:xfrm>
            <a:off x="7874494" y="2192784"/>
            <a:ext cx="1855433" cy="4596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Is gender &lt;=0.5?</a:t>
            </a:r>
          </a:p>
        </p:txBody>
      </p:sp>
      <p:sp>
        <p:nvSpPr>
          <p:cNvPr id="10" name="Rectangle 9">
            <a:extLst>
              <a:ext uri="{FF2B5EF4-FFF2-40B4-BE49-F238E27FC236}">
                <a16:creationId xmlns:a16="http://schemas.microsoft.com/office/drawing/2014/main" id="{76D5DDFD-1A17-4C13-8208-94A46D5E59AF}"/>
              </a:ext>
            </a:extLst>
          </p:cNvPr>
          <p:cNvSpPr/>
          <p:nvPr/>
        </p:nvSpPr>
        <p:spPr>
          <a:xfrm>
            <a:off x="10156054" y="2192784"/>
            <a:ext cx="1855433" cy="4596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 classical music</a:t>
            </a:r>
          </a:p>
        </p:txBody>
      </p:sp>
      <p:sp>
        <p:nvSpPr>
          <p:cNvPr id="11" name="TextBox 10">
            <a:extLst>
              <a:ext uri="{FF2B5EF4-FFF2-40B4-BE49-F238E27FC236}">
                <a16:creationId xmlns:a16="http://schemas.microsoft.com/office/drawing/2014/main" id="{BF54A48B-C4B2-482D-83FA-E5690856EB0D}"/>
              </a:ext>
            </a:extLst>
          </p:cNvPr>
          <p:cNvSpPr txBox="1"/>
          <p:nvPr/>
        </p:nvSpPr>
        <p:spPr>
          <a:xfrm>
            <a:off x="8677924" y="1789798"/>
            <a:ext cx="1052004" cy="307777"/>
          </a:xfrm>
          <a:prstGeom prst="rect">
            <a:avLst/>
          </a:prstGeom>
          <a:noFill/>
        </p:spPr>
        <p:txBody>
          <a:bodyPr wrap="square" rtlCol="0">
            <a:spAutoFit/>
          </a:bodyPr>
          <a:lstStyle/>
          <a:p>
            <a:r>
              <a:rPr lang="en-US" sz="1400" dirty="0"/>
              <a:t>Yes, &lt; 30</a:t>
            </a:r>
          </a:p>
        </p:txBody>
      </p:sp>
      <p:sp>
        <p:nvSpPr>
          <p:cNvPr id="14" name="TextBox 13">
            <a:extLst>
              <a:ext uri="{FF2B5EF4-FFF2-40B4-BE49-F238E27FC236}">
                <a16:creationId xmlns:a16="http://schemas.microsoft.com/office/drawing/2014/main" id="{1144D07F-EBA8-4725-B709-BBFDFC3CC9E2}"/>
              </a:ext>
            </a:extLst>
          </p:cNvPr>
          <p:cNvSpPr txBox="1"/>
          <p:nvPr/>
        </p:nvSpPr>
        <p:spPr>
          <a:xfrm>
            <a:off x="10351362" y="1746920"/>
            <a:ext cx="914401" cy="307777"/>
          </a:xfrm>
          <a:prstGeom prst="rect">
            <a:avLst/>
          </a:prstGeom>
          <a:noFill/>
        </p:spPr>
        <p:txBody>
          <a:bodyPr wrap="square" rtlCol="0">
            <a:spAutoFit/>
          </a:bodyPr>
          <a:lstStyle/>
          <a:p>
            <a:r>
              <a:rPr lang="en-US" sz="1400" dirty="0"/>
              <a:t>No, &gt;30</a:t>
            </a:r>
          </a:p>
        </p:txBody>
      </p:sp>
      <p:cxnSp>
        <p:nvCxnSpPr>
          <p:cNvPr id="16" name="Straight Arrow Connector 15">
            <a:extLst>
              <a:ext uri="{FF2B5EF4-FFF2-40B4-BE49-F238E27FC236}">
                <a16:creationId xmlns:a16="http://schemas.microsoft.com/office/drawing/2014/main" id="{4A76EA6D-328E-4B5F-ABA8-EAEE95769162}"/>
              </a:ext>
            </a:extLst>
          </p:cNvPr>
          <p:cNvCxnSpPr/>
          <p:nvPr/>
        </p:nvCxnSpPr>
        <p:spPr>
          <a:xfrm>
            <a:off x="9570128" y="2652433"/>
            <a:ext cx="1154097" cy="53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C99BD9-4D3C-4574-B3E7-F889B7BC06FB}"/>
              </a:ext>
            </a:extLst>
          </p:cNvPr>
          <p:cNvCxnSpPr/>
          <p:nvPr/>
        </p:nvCxnSpPr>
        <p:spPr>
          <a:xfrm flipH="1">
            <a:off x="8984203" y="2652433"/>
            <a:ext cx="199747" cy="51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D0D0C0-A92F-4B6E-AD11-48EFA788E89C}"/>
              </a:ext>
            </a:extLst>
          </p:cNvPr>
          <p:cNvSpPr/>
          <p:nvPr/>
        </p:nvSpPr>
        <p:spPr>
          <a:xfrm>
            <a:off x="10129420" y="3170796"/>
            <a:ext cx="1855433" cy="612559"/>
          </a:xfrm>
          <a:prstGeom prst="rect">
            <a:avLst/>
          </a:prstGeom>
          <a:solidFill>
            <a:schemeClr val="bg1">
              <a:lumMod val="9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Is age &lt;=25.5?</a:t>
            </a:r>
          </a:p>
        </p:txBody>
      </p:sp>
      <p:sp>
        <p:nvSpPr>
          <p:cNvPr id="20" name="Rectangle 19">
            <a:extLst>
              <a:ext uri="{FF2B5EF4-FFF2-40B4-BE49-F238E27FC236}">
                <a16:creationId xmlns:a16="http://schemas.microsoft.com/office/drawing/2014/main" id="{788C808E-6B3C-4FCF-A793-7AD2F4A4B1BD}"/>
              </a:ext>
            </a:extLst>
          </p:cNvPr>
          <p:cNvSpPr/>
          <p:nvPr/>
        </p:nvSpPr>
        <p:spPr>
          <a:xfrm>
            <a:off x="7874495" y="3170796"/>
            <a:ext cx="1855433" cy="612559"/>
          </a:xfrm>
          <a:prstGeom prst="rect">
            <a:avLst/>
          </a:prstGeom>
          <a:solidFill>
            <a:schemeClr val="bg1">
              <a:lumMod val="9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Is age &lt;=25.5?</a:t>
            </a:r>
          </a:p>
        </p:txBody>
      </p:sp>
      <p:sp>
        <p:nvSpPr>
          <p:cNvPr id="21" name="TextBox 20">
            <a:extLst>
              <a:ext uri="{FF2B5EF4-FFF2-40B4-BE49-F238E27FC236}">
                <a16:creationId xmlns:a16="http://schemas.microsoft.com/office/drawing/2014/main" id="{57069740-8B7F-4511-A2B3-1C648B94E2C1}"/>
              </a:ext>
            </a:extLst>
          </p:cNvPr>
          <p:cNvSpPr txBox="1"/>
          <p:nvPr/>
        </p:nvSpPr>
        <p:spPr>
          <a:xfrm>
            <a:off x="10413507" y="2840854"/>
            <a:ext cx="1464815" cy="307777"/>
          </a:xfrm>
          <a:prstGeom prst="rect">
            <a:avLst/>
          </a:prstGeom>
          <a:noFill/>
        </p:spPr>
        <p:txBody>
          <a:bodyPr wrap="square" rtlCol="0">
            <a:spAutoFit/>
          </a:bodyPr>
          <a:lstStyle/>
          <a:p>
            <a:r>
              <a:rPr lang="en-US" sz="1400" dirty="0"/>
              <a:t>Yes, 1 = male</a:t>
            </a:r>
          </a:p>
        </p:txBody>
      </p:sp>
      <p:sp>
        <p:nvSpPr>
          <p:cNvPr id="22" name="TextBox 21">
            <a:extLst>
              <a:ext uri="{FF2B5EF4-FFF2-40B4-BE49-F238E27FC236}">
                <a16:creationId xmlns:a16="http://schemas.microsoft.com/office/drawing/2014/main" id="{F87AA64D-1D9C-4837-AD57-2695C7C63373}"/>
              </a:ext>
            </a:extLst>
          </p:cNvPr>
          <p:cNvSpPr txBox="1"/>
          <p:nvPr/>
        </p:nvSpPr>
        <p:spPr>
          <a:xfrm>
            <a:off x="8052047" y="2840854"/>
            <a:ext cx="1393794" cy="307777"/>
          </a:xfrm>
          <a:prstGeom prst="rect">
            <a:avLst/>
          </a:prstGeom>
          <a:noFill/>
        </p:spPr>
        <p:txBody>
          <a:bodyPr wrap="square" rtlCol="0">
            <a:spAutoFit/>
          </a:bodyPr>
          <a:lstStyle/>
          <a:p>
            <a:r>
              <a:rPr lang="en-US" sz="1400" dirty="0"/>
              <a:t>No, 0=female</a:t>
            </a:r>
          </a:p>
        </p:txBody>
      </p:sp>
      <p:cxnSp>
        <p:nvCxnSpPr>
          <p:cNvPr id="24" name="Straight Arrow Connector 23">
            <a:extLst>
              <a:ext uri="{FF2B5EF4-FFF2-40B4-BE49-F238E27FC236}">
                <a16:creationId xmlns:a16="http://schemas.microsoft.com/office/drawing/2014/main" id="{A4AAA65A-347D-4099-AA70-53DB75301D4E}"/>
              </a:ext>
            </a:extLst>
          </p:cNvPr>
          <p:cNvCxnSpPr>
            <a:cxnSpLocks/>
          </p:cNvCxnSpPr>
          <p:nvPr/>
        </p:nvCxnSpPr>
        <p:spPr>
          <a:xfrm flipH="1">
            <a:off x="7437720" y="3783355"/>
            <a:ext cx="489449" cy="717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42FAF2-C692-4769-BBC7-AA361A8EA1A5}"/>
              </a:ext>
            </a:extLst>
          </p:cNvPr>
          <p:cNvCxnSpPr>
            <a:cxnSpLocks/>
            <a:stCxn id="20" idx="2"/>
            <a:endCxn id="34" idx="0"/>
          </p:cNvCxnSpPr>
          <p:nvPr/>
        </p:nvCxnSpPr>
        <p:spPr>
          <a:xfrm flipH="1">
            <a:off x="8374531" y="3783355"/>
            <a:ext cx="427681" cy="70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D689A-9A92-478E-AC08-A4814BDCD381}"/>
              </a:ext>
            </a:extLst>
          </p:cNvPr>
          <p:cNvCxnSpPr/>
          <p:nvPr/>
        </p:nvCxnSpPr>
        <p:spPr>
          <a:xfrm flipH="1">
            <a:off x="10218197" y="3792233"/>
            <a:ext cx="439448" cy="699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D988D7-DAD8-461D-8699-74AAFADBEBE0}"/>
              </a:ext>
            </a:extLst>
          </p:cNvPr>
          <p:cNvCxnSpPr/>
          <p:nvPr/>
        </p:nvCxnSpPr>
        <p:spPr>
          <a:xfrm>
            <a:off x="10928412" y="3783355"/>
            <a:ext cx="417250" cy="70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EF6732C-5D6B-4925-B975-95E849D8881E}"/>
              </a:ext>
            </a:extLst>
          </p:cNvPr>
          <p:cNvSpPr/>
          <p:nvPr/>
        </p:nvSpPr>
        <p:spPr>
          <a:xfrm>
            <a:off x="6296259" y="4492101"/>
            <a:ext cx="1279280" cy="459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 Dance</a:t>
            </a:r>
          </a:p>
        </p:txBody>
      </p:sp>
      <p:sp>
        <p:nvSpPr>
          <p:cNvPr id="34" name="Rectangle 33">
            <a:extLst>
              <a:ext uri="{FF2B5EF4-FFF2-40B4-BE49-F238E27FC236}">
                <a16:creationId xmlns:a16="http://schemas.microsoft.com/office/drawing/2014/main" id="{BBEBA440-22F4-4C60-BF80-F2E66DB7278F}"/>
              </a:ext>
            </a:extLst>
          </p:cNvPr>
          <p:cNvSpPr/>
          <p:nvPr/>
        </p:nvSpPr>
        <p:spPr>
          <a:xfrm>
            <a:off x="7684740" y="4492101"/>
            <a:ext cx="1379581" cy="459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 Acoustic</a:t>
            </a:r>
          </a:p>
        </p:txBody>
      </p:sp>
      <p:sp>
        <p:nvSpPr>
          <p:cNvPr id="35" name="Rectangle 34">
            <a:extLst>
              <a:ext uri="{FF2B5EF4-FFF2-40B4-BE49-F238E27FC236}">
                <a16:creationId xmlns:a16="http://schemas.microsoft.com/office/drawing/2014/main" id="{703E9851-72B0-4D79-BFA4-1E353B64E137}"/>
              </a:ext>
            </a:extLst>
          </p:cNvPr>
          <p:cNvSpPr/>
          <p:nvPr/>
        </p:nvSpPr>
        <p:spPr>
          <a:xfrm>
            <a:off x="9358397" y="4500979"/>
            <a:ext cx="1269508" cy="459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Y=HipHop</a:t>
            </a:r>
          </a:p>
        </p:txBody>
      </p:sp>
      <p:sp>
        <p:nvSpPr>
          <p:cNvPr id="39" name="Rectangle 38">
            <a:extLst>
              <a:ext uri="{FF2B5EF4-FFF2-40B4-BE49-F238E27FC236}">
                <a16:creationId xmlns:a16="http://schemas.microsoft.com/office/drawing/2014/main" id="{475C6D67-EA2B-44BB-9901-7A1B57838BB2}"/>
              </a:ext>
            </a:extLst>
          </p:cNvPr>
          <p:cNvSpPr/>
          <p:nvPr/>
        </p:nvSpPr>
        <p:spPr>
          <a:xfrm>
            <a:off x="10790807" y="4500979"/>
            <a:ext cx="1327211" cy="459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Y=Jazz</a:t>
            </a:r>
          </a:p>
        </p:txBody>
      </p:sp>
      <p:sp>
        <p:nvSpPr>
          <p:cNvPr id="45" name="TextBox 44">
            <a:extLst>
              <a:ext uri="{FF2B5EF4-FFF2-40B4-BE49-F238E27FC236}">
                <a16:creationId xmlns:a16="http://schemas.microsoft.com/office/drawing/2014/main" id="{D122E520-83C2-4B46-B036-931758FAA525}"/>
              </a:ext>
            </a:extLst>
          </p:cNvPr>
          <p:cNvSpPr txBox="1"/>
          <p:nvPr/>
        </p:nvSpPr>
        <p:spPr>
          <a:xfrm>
            <a:off x="6964396" y="3961236"/>
            <a:ext cx="914400" cy="307777"/>
          </a:xfrm>
          <a:prstGeom prst="rect">
            <a:avLst/>
          </a:prstGeom>
          <a:noFill/>
        </p:spPr>
        <p:txBody>
          <a:bodyPr wrap="square" rtlCol="0">
            <a:spAutoFit/>
          </a:bodyPr>
          <a:lstStyle/>
          <a:p>
            <a:r>
              <a:rPr lang="en-US" sz="1400" dirty="0"/>
              <a:t>Yes, &lt;25</a:t>
            </a:r>
          </a:p>
        </p:txBody>
      </p:sp>
      <p:sp>
        <p:nvSpPr>
          <p:cNvPr id="47" name="TextBox 46">
            <a:extLst>
              <a:ext uri="{FF2B5EF4-FFF2-40B4-BE49-F238E27FC236}">
                <a16:creationId xmlns:a16="http://schemas.microsoft.com/office/drawing/2014/main" id="{4ADB5454-77EE-4419-943F-4212918F061C}"/>
              </a:ext>
            </a:extLst>
          </p:cNvPr>
          <p:cNvSpPr txBox="1"/>
          <p:nvPr/>
        </p:nvSpPr>
        <p:spPr>
          <a:xfrm>
            <a:off x="8069803" y="3996801"/>
            <a:ext cx="914400" cy="307777"/>
          </a:xfrm>
          <a:prstGeom prst="rect">
            <a:avLst/>
          </a:prstGeom>
          <a:noFill/>
        </p:spPr>
        <p:txBody>
          <a:bodyPr wrap="square" rtlCol="0">
            <a:spAutoFit/>
          </a:bodyPr>
          <a:lstStyle/>
          <a:p>
            <a:r>
              <a:rPr lang="en-US" sz="1400" dirty="0"/>
              <a:t>No, &gt;25</a:t>
            </a:r>
          </a:p>
        </p:txBody>
      </p:sp>
      <p:sp>
        <p:nvSpPr>
          <p:cNvPr id="48" name="TextBox 47">
            <a:extLst>
              <a:ext uri="{FF2B5EF4-FFF2-40B4-BE49-F238E27FC236}">
                <a16:creationId xmlns:a16="http://schemas.microsoft.com/office/drawing/2014/main" id="{57566AC1-2D79-4213-83BF-03C1D77B16D4}"/>
              </a:ext>
            </a:extLst>
          </p:cNvPr>
          <p:cNvSpPr txBox="1"/>
          <p:nvPr/>
        </p:nvSpPr>
        <p:spPr>
          <a:xfrm>
            <a:off x="9787637" y="4011206"/>
            <a:ext cx="914400" cy="307777"/>
          </a:xfrm>
          <a:prstGeom prst="rect">
            <a:avLst/>
          </a:prstGeom>
          <a:noFill/>
        </p:spPr>
        <p:txBody>
          <a:bodyPr wrap="square" rtlCol="0">
            <a:spAutoFit/>
          </a:bodyPr>
          <a:lstStyle/>
          <a:p>
            <a:r>
              <a:rPr lang="en-US" sz="1400" dirty="0"/>
              <a:t>Yes, &lt;25</a:t>
            </a:r>
          </a:p>
        </p:txBody>
      </p:sp>
      <p:sp>
        <p:nvSpPr>
          <p:cNvPr id="49" name="TextBox 48">
            <a:extLst>
              <a:ext uri="{FF2B5EF4-FFF2-40B4-BE49-F238E27FC236}">
                <a16:creationId xmlns:a16="http://schemas.microsoft.com/office/drawing/2014/main" id="{0750A276-AEB8-4FEB-B221-FFD0E04763BC}"/>
              </a:ext>
            </a:extLst>
          </p:cNvPr>
          <p:cNvSpPr txBox="1"/>
          <p:nvPr/>
        </p:nvSpPr>
        <p:spPr>
          <a:xfrm>
            <a:off x="10928412" y="4007091"/>
            <a:ext cx="914400" cy="307777"/>
          </a:xfrm>
          <a:prstGeom prst="rect">
            <a:avLst/>
          </a:prstGeom>
          <a:noFill/>
        </p:spPr>
        <p:txBody>
          <a:bodyPr wrap="square" rtlCol="0">
            <a:spAutoFit/>
          </a:bodyPr>
          <a:lstStyle/>
          <a:p>
            <a:r>
              <a:rPr lang="en-US" sz="1400" dirty="0"/>
              <a:t>No, &gt;25</a:t>
            </a:r>
          </a:p>
        </p:txBody>
      </p:sp>
    </p:spTree>
    <p:extLst>
      <p:ext uri="{BB962C8B-B14F-4D97-AF65-F5344CB8AC3E}">
        <p14:creationId xmlns:p14="http://schemas.microsoft.com/office/powerpoint/2010/main" val="271203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59A5-1197-4A77-B5AF-F3B45AC4771D}"/>
              </a:ext>
            </a:extLst>
          </p:cNvPr>
          <p:cNvSpPr>
            <a:spLocks noGrp="1"/>
          </p:cNvSpPr>
          <p:nvPr>
            <p:ph type="title"/>
          </p:nvPr>
        </p:nvSpPr>
        <p:spPr/>
        <p:txBody>
          <a:bodyPr/>
          <a:lstStyle/>
          <a:p>
            <a:r>
              <a:rPr lang="en-US" dirty="0"/>
              <a:t>How it will change</a:t>
            </a:r>
          </a:p>
        </p:txBody>
      </p:sp>
      <p:sp>
        <p:nvSpPr>
          <p:cNvPr id="3" name="Content Placeholder 2">
            <a:extLst>
              <a:ext uri="{FF2B5EF4-FFF2-40B4-BE49-F238E27FC236}">
                <a16:creationId xmlns:a16="http://schemas.microsoft.com/office/drawing/2014/main" id="{181C99AC-3013-4540-9744-4EADE1AF489B}"/>
              </a:ext>
            </a:extLst>
          </p:cNvPr>
          <p:cNvSpPr>
            <a:spLocks noGrp="1"/>
          </p:cNvSpPr>
          <p:nvPr>
            <p:ph idx="1"/>
          </p:nvPr>
        </p:nvSpPr>
        <p:spPr>
          <a:xfrm>
            <a:off x="565150" y="2160015"/>
            <a:ext cx="7335835" cy="3850167"/>
          </a:xfrm>
        </p:spPr>
        <p:txBody>
          <a:bodyPr>
            <a:normAutofit fontScale="70000" lnSpcReduction="20000"/>
          </a:bodyPr>
          <a:lstStyle/>
          <a:p>
            <a:r>
              <a:rPr lang="en-US" dirty="0"/>
              <a:t>Right now, the algorithm is only limited to 5 genres but successfully works. I will upgrade the algorithm to work with many more genres and evaluate its accuracy as it goes</a:t>
            </a:r>
          </a:p>
          <a:p>
            <a:r>
              <a:rPr lang="en-US" dirty="0"/>
              <a:t>The dataset will expand as well, and I will try to include extra inputs such as country/region</a:t>
            </a:r>
          </a:p>
          <a:p>
            <a:r>
              <a:rPr lang="en-US" dirty="0"/>
              <a:t>The information for the data set the algorithm will be trained and tested on will try to be realistic, meaning I’m going to use internet findings and studies on most popular genres across the world and by age and gender</a:t>
            </a:r>
          </a:p>
          <a:p>
            <a:r>
              <a:rPr lang="en-US" dirty="0"/>
              <a:t>I’m open to more changes and upgrades I can make to this music recommendation as well</a:t>
            </a:r>
          </a:p>
          <a:p>
            <a:r>
              <a:rPr lang="en-US" dirty="0"/>
              <a:t>Not quite sure yet how to incorporate age and gender with things like region, but the decision tree from the last page will likely become a branch on a much larger tree that begins by looking at the user's country/region</a:t>
            </a:r>
          </a:p>
        </p:txBody>
      </p:sp>
      <p:pic>
        <p:nvPicPr>
          <p:cNvPr id="39" name="Picture 38">
            <a:extLst>
              <a:ext uri="{FF2B5EF4-FFF2-40B4-BE49-F238E27FC236}">
                <a16:creationId xmlns:a16="http://schemas.microsoft.com/office/drawing/2014/main" id="{E629A715-5E50-4486-8F0D-1978E5FE1243}"/>
              </a:ext>
            </a:extLst>
          </p:cNvPr>
          <p:cNvPicPr>
            <a:picLocks noChangeAspect="1"/>
          </p:cNvPicPr>
          <p:nvPr/>
        </p:nvPicPr>
        <p:blipFill>
          <a:blip r:embed="rId2"/>
          <a:stretch>
            <a:fillRect/>
          </a:stretch>
        </p:blipFill>
        <p:spPr>
          <a:xfrm>
            <a:off x="8223728" y="3172869"/>
            <a:ext cx="2456109" cy="178888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0" name="Picture 39">
            <a:extLst>
              <a:ext uri="{FF2B5EF4-FFF2-40B4-BE49-F238E27FC236}">
                <a16:creationId xmlns:a16="http://schemas.microsoft.com/office/drawing/2014/main" id="{DBCAAA94-E4B4-4D46-B55D-563DE12D9CE3}"/>
              </a:ext>
            </a:extLst>
          </p:cNvPr>
          <p:cNvPicPr>
            <a:picLocks noChangeAspect="1"/>
          </p:cNvPicPr>
          <p:nvPr/>
        </p:nvPicPr>
        <p:blipFill rotWithShape="1">
          <a:blip r:embed="rId2"/>
          <a:srcRect r="56688"/>
          <a:stretch/>
        </p:blipFill>
        <p:spPr>
          <a:xfrm>
            <a:off x="11128207" y="3172869"/>
            <a:ext cx="1063794" cy="178888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1" name="Rectangle 40">
            <a:extLst>
              <a:ext uri="{FF2B5EF4-FFF2-40B4-BE49-F238E27FC236}">
                <a16:creationId xmlns:a16="http://schemas.microsoft.com/office/drawing/2014/main" id="{6498D832-6AF0-4BD5-9ED0-7EA3FA942C16}"/>
              </a:ext>
            </a:extLst>
          </p:cNvPr>
          <p:cNvSpPr/>
          <p:nvPr/>
        </p:nvSpPr>
        <p:spPr>
          <a:xfrm>
            <a:off x="10200443" y="1407570"/>
            <a:ext cx="1645328" cy="6480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Region?</a:t>
            </a:r>
          </a:p>
        </p:txBody>
      </p:sp>
      <p:cxnSp>
        <p:nvCxnSpPr>
          <p:cNvPr id="43" name="Straight Arrow Connector 42">
            <a:extLst>
              <a:ext uri="{FF2B5EF4-FFF2-40B4-BE49-F238E27FC236}">
                <a16:creationId xmlns:a16="http://schemas.microsoft.com/office/drawing/2014/main" id="{AD64CB1C-3570-473B-A297-FF702BF41F7C}"/>
              </a:ext>
            </a:extLst>
          </p:cNvPr>
          <p:cNvCxnSpPr>
            <a:cxnSpLocks/>
          </p:cNvCxnSpPr>
          <p:nvPr/>
        </p:nvCxnSpPr>
        <p:spPr>
          <a:xfrm flipH="1">
            <a:off x="9792070" y="2055640"/>
            <a:ext cx="807868" cy="99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1739E1F-4330-4D95-8286-A21443E34DF5}"/>
              </a:ext>
            </a:extLst>
          </p:cNvPr>
          <p:cNvCxnSpPr>
            <a:cxnSpLocks/>
          </p:cNvCxnSpPr>
          <p:nvPr/>
        </p:nvCxnSpPr>
        <p:spPr>
          <a:xfrm>
            <a:off x="11301274" y="2055640"/>
            <a:ext cx="325576" cy="99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4C07BA5-1506-4237-842D-A5EB8DE841BA}"/>
              </a:ext>
            </a:extLst>
          </p:cNvPr>
          <p:cNvSpPr txBox="1"/>
          <p:nvPr/>
        </p:nvSpPr>
        <p:spPr>
          <a:xfrm>
            <a:off x="9004130" y="2429589"/>
            <a:ext cx="1020932" cy="369332"/>
          </a:xfrm>
          <a:prstGeom prst="rect">
            <a:avLst/>
          </a:prstGeom>
          <a:noFill/>
        </p:spPr>
        <p:txBody>
          <a:bodyPr wrap="square" rtlCol="0">
            <a:spAutoFit/>
          </a:bodyPr>
          <a:lstStyle/>
          <a:p>
            <a:r>
              <a:rPr lang="en-US" dirty="0"/>
              <a:t>Canada</a:t>
            </a:r>
          </a:p>
        </p:txBody>
      </p:sp>
      <p:sp>
        <p:nvSpPr>
          <p:cNvPr id="49" name="TextBox 48">
            <a:extLst>
              <a:ext uri="{FF2B5EF4-FFF2-40B4-BE49-F238E27FC236}">
                <a16:creationId xmlns:a16="http://schemas.microsoft.com/office/drawing/2014/main" id="{D036AA67-EE75-4F09-B05A-242B7C87646C}"/>
              </a:ext>
            </a:extLst>
          </p:cNvPr>
          <p:cNvSpPr txBox="1"/>
          <p:nvPr/>
        </p:nvSpPr>
        <p:spPr>
          <a:xfrm>
            <a:off x="11077114" y="2428685"/>
            <a:ext cx="1020932" cy="523220"/>
          </a:xfrm>
          <a:prstGeom prst="rect">
            <a:avLst/>
          </a:prstGeom>
          <a:noFill/>
        </p:spPr>
        <p:txBody>
          <a:bodyPr wrap="square" rtlCol="0">
            <a:spAutoFit/>
          </a:bodyPr>
          <a:lstStyle/>
          <a:p>
            <a:r>
              <a:rPr lang="en-US" sz="1400" dirty="0"/>
              <a:t>North America</a:t>
            </a:r>
          </a:p>
        </p:txBody>
      </p:sp>
    </p:spTree>
    <p:extLst>
      <p:ext uri="{BB962C8B-B14F-4D97-AF65-F5344CB8AC3E}">
        <p14:creationId xmlns:p14="http://schemas.microsoft.com/office/powerpoint/2010/main" val="88085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B1DC-F7E1-4A52-B45E-C4494185B140}"/>
              </a:ext>
            </a:extLst>
          </p:cNvPr>
          <p:cNvSpPr>
            <a:spLocks noGrp="1"/>
          </p:cNvSpPr>
          <p:nvPr>
            <p:ph type="title"/>
          </p:nvPr>
        </p:nvSpPr>
        <p:spPr/>
        <p:txBody>
          <a:bodyPr>
            <a:normAutofit/>
          </a:bodyPr>
          <a:lstStyle/>
          <a:p>
            <a:r>
              <a:rPr lang="en-US" dirty="0"/>
              <a:t>Challenges	</a:t>
            </a:r>
          </a:p>
        </p:txBody>
      </p:sp>
      <p:sp>
        <p:nvSpPr>
          <p:cNvPr id="3" name="Content Placeholder 2">
            <a:extLst>
              <a:ext uri="{FF2B5EF4-FFF2-40B4-BE49-F238E27FC236}">
                <a16:creationId xmlns:a16="http://schemas.microsoft.com/office/drawing/2014/main" id="{B8F89C90-7C25-4190-BF61-8061D8DAD235}"/>
              </a:ext>
            </a:extLst>
          </p:cNvPr>
          <p:cNvSpPr>
            <a:spLocks noGrp="1"/>
          </p:cNvSpPr>
          <p:nvPr>
            <p:ph idx="1"/>
          </p:nvPr>
        </p:nvSpPr>
        <p:spPr>
          <a:xfrm>
            <a:off x="565149" y="1867053"/>
            <a:ext cx="7335835" cy="3601212"/>
          </a:xfrm>
        </p:spPr>
        <p:txBody>
          <a:bodyPr>
            <a:normAutofit fontScale="85000" lnSpcReduction="20000"/>
          </a:bodyPr>
          <a:lstStyle/>
          <a:p>
            <a:r>
              <a:rPr lang="en-US" dirty="0"/>
              <a:t>Incorporating all 3+ user profile traits together (age, gender, country, and any other traits that may be added as the project progresses)</a:t>
            </a:r>
          </a:p>
          <a:p>
            <a:r>
              <a:rPr lang="en-US" dirty="0"/>
              <a:t> Finding the most popular genres for a lot of countries has been a surprisingly tricky task, as I haven’t been able to find many sites that list each countries favorite music genres, aside from big countries like the US, Brazil, China, South Korea, etc..</a:t>
            </a:r>
          </a:p>
          <a:p>
            <a:r>
              <a:rPr lang="en-US" dirty="0"/>
              <a:t> Having the music recommender work with every country is going to be very difficult, especially since a lot of countries don’t have much information on their music preferences, if not none. So, I will only be doing a select amount of countries, anywhere from 10-50 countries</a:t>
            </a:r>
          </a:p>
        </p:txBody>
      </p:sp>
    </p:spTree>
    <p:extLst>
      <p:ext uri="{BB962C8B-B14F-4D97-AF65-F5344CB8AC3E}">
        <p14:creationId xmlns:p14="http://schemas.microsoft.com/office/powerpoint/2010/main" val="120332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8ED0-32FC-442C-850B-A9257566A05E}"/>
              </a:ext>
            </a:extLst>
          </p:cNvPr>
          <p:cNvSpPr>
            <a:spLocks noGrp="1"/>
          </p:cNvSpPr>
          <p:nvPr>
            <p:ph type="title"/>
          </p:nvPr>
        </p:nvSpPr>
        <p:spPr/>
        <p:txBody>
          <a:bodyPr/>
          <a:lstStyle/>
          <a:p>
            <a:r>
              <a:rPr lang="en-US" dirty="0"/>
              <a:t>Progress so far</a:t>
            </a:r>
          </a:p>
        </p:txBody>
      </p:sp>
      <p:sp>
        <p:nvSpPr>
          <p:cNvPr id="3" name="Content Placeholder 2">
            <a:extLst>
              <a:ext uri="{FF2B5EF4-FFF2-40B4-BE49-F238E27FC236}">
                <a16:creationId xmlns:a16="http://schemas.microsoft.com/office/drawing/2014/main" id="{05F520B2-F397-47D2-ACA6-44110C65E3C2}"/>
              </a:ext>
            </a:extLst>
          </p:cNvPr>
          <p:cNvSpPr>
            <a:spLocks noGrp="1"/>
          </p:cNvSpPr>
          <p:nvPr>
            <p:ph idx="1"/>
          </p:nvPr>
        </p:nvSpPr>
        <p:spPr/>
        <p:txBody>
          <a:bodyPr>
            <a:normAutofit fontScale="92500" lnSpcReduction="20000"/>
          </a:bodyPr>
          <a:lstStyle/>
          <a:p>
            <a:r>
              <a:rPr lang="en-US" dirty="0"/>
              <a:t>So far, the algorithm is able to successfully recommend a music genre (of the 5 it has data on) based on their age and gender</a:t>
            </a:r>
          </a:p>
          <a:p>
            <a:r>
              <a:rPr lang="en-US" dirty="0"/>
              <a:t>It’s working with a limited data set of around 20 rows (with 80%train/ 20% test split), so its accuracy varies anywhere from 50-100% </a:t>
            </a:r>
            <a:r>
              <a:rPr lang="en-US" dirty="0" err="1"/>
              <a:t>everytime</a:t>
            </a:r>
            <a:r>
              <a:rPr lang="en-US" dirty="0"/>
              <a:t>, this will be upgraded and improved along with the data set becoming larger and more complex</a:t>
            </a:r>
          </a:p>
          <a:p>
            <a:r>
              <a:rPr lang="en-US" dirty="0"/>
              <a:t>Currently obtaining more information on music genres popular around the world and amongst certain ages of people.</a:t>
            </a:r>
          </a:p>
        </p:txBody>
      </p:sp>
    </p:spTree>
    <p:extLst>
      <p:ext uri="{BB962C8B-B14F-4D97-AF65-F5344CB8AC3E}">
        <p14:creationId xmlns:p14="http://schemas.microsoft.com/office/powerpoint/2010/main" val="19591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890F-3FD2-4A7F-A8AF-A7EAD001D6B5}"/>
              </a:ext>
            </a:extLst>
          </p:cNvPr>
          <p:cNvSpPr>
            <a:spLocks noGrp="1"/>
          </p:cNvSpPr>
          <p:nvPr>
            <p:ph type="title"/>
          </p:nvPr>
        </p:nvSpPr>
        <p:spPr/>
        <p:txBody>
          <a:bodyPr>
            <a:normAutofit/>
          </a:bodyPr>
          <a:lstStyle/>
          <a:p>
            <a:r>
              <a:rPr lang="en-US" dirty="0"/>
              <a:t>Thanks for watching!</a:t>
            </a:r>
          </a:p>
        </p:txBody>
      </p:sp>
      <p:sp>
        <p:nvSpPr>
          <p:cNvPr id="3" name="Content Placeholder 2">
            <a:extLst>
              <a:ext uri="{FF2B5EF4-FFF2-40B4-BE49-F238E27FC236}">
                <a16:creationId xmlns:a16="http://schemas.microsoft.com/office/drawing/2014/main" id="{E650597A-3784-4B30-A7C3-750EF4CF9288}"/>
              </a:ext>
            </a:extLst>
          </p:cNvPr>
          <p:cNvSpPr>
            <a:spLocks noGrp="1"/>
          </p:cNvSpPr>
          <p:nvPr>
            <p:ph idx="1"/>
          </p:nvPr>
        </p:nvSpPr>
        <p:spPr/>
        <p:txBody>
          <a:bodyPr>
            <a:normAutofit lnSpcReduction="10000"/>
          </a:bodyPr>
          <a:lstStyle/>
          <a:p>
            <a:r>
              <a:rPr lang="en-US" dirty="0"/>
              <a:t>I am very much open to suggestions, improvements, or even if you think a certain other algorithm would work better for this case than a decision tree with logistic regressions at each decision (might have to use linear regression for country sorting or several extra decision branches to ‘cross off’ countries and narrow it down to one)</a:t>
            </a:r>
          </a:p>
          <a:p>
            <a:r>
              <a:rPr lang="en-US" dirty="0"/>
              <a:t>If you have any questions, please let me know! Email is altalim@mcmaster.ca</a:t>
            </a:r>
          </a:p>
          <a:p>
            <a:pPr marL="0" indent="0">
              <a:buNone/>
            </a:pPr>
            <a:endParaRPr lang="en-US" dirty="0"/>
          </a:p>
        </p:txBody>
      </p:sp>
    </p:spTree>
    <p:extLst>
      <p:ext uri="{BB962C8B-B14F-4D97-AF65-F5344CB8AC3E}">
        <p14:creationId xmlns:p14="http://schemas.microsoft.com/office/powerpoint/2010/main" val="3912369814"/>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13B39"/>
      </a:dk2>
      <a:lt2>
        <a:srgbClr val="E8E5E2"/>
      </a:lt2>
      <a:accent1>
        <a:srgbClr val="7FA6C4"/>
      </a:accent1>
      <a:accent2>
        <a:srgbClr val="6DAEAF"/>
      </a:accent2>
      <a:accent3>
        <a:srgbClr val="7AAC98"/>
      </a:accent3>
      <a:accent4>
        <a:srgbClr val="6DB079"/>
      </a:accent4>
      <a:accent5>
        <a:srgbClr val="86AC7A"/>
      </a:accent5>
      <a:accent6>
        <a:srgbClr val="93A96A"/>
      </a:accent6>
      <a:hlink>
        <a:srgbClr val="A1795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138</TotalTime>
  <Words>875</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PunchcardVTI</vt:lpstr>
      <vt:lpstr>Music Recommender Algorithm</vt:lpstr>
      <vt:lpstr>Objective</vt:lpstr>
      <vt:lpstr>Data Set </vt:lpstr>
      <vt:lpstr>How the algorithm looks like </vt:lpstr>
      <vt:lpstr>How it will change</vt:lpstr>
      <vt:lpstr>Challenges </vt:lpstr>
      <vt:lpstr>Progress so far</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Algorithm</dc:title>
  <dc:creator>Michael Altali</dc:creator>
  <cp:lastModifiedBy>Michael Altali</cp:lastModifiedBy>
  <cp:revision>1</cp:revision>
  <dcterms:created xsi:type="dcterms:W3CDTF">2021-12-05T04:28:30Z</dcterms:created>
  <dcterms:modified xsi:type="dcterms:W3CDTF">2021-12-05T06:47:00Z</dcterms:modified>
</cp:coreProperties>
</file>