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</p:sldMasterIdLst>
  <p:notesMasterIdLst>
    <p:notesMasterId r:id="rId23"/>
  </p:notesMasterIdLst>
  <p:handoutMasterIdLst>
    <p:handoutMasterId r:id="rId24"/>
  </p:handoutMasterIdLst>
  <p:sldIdLst>
    <p:sldId id="771" r:id="rId5"/>
    <p:sldId id="3405" r:id="rId6"/>
    <p:sldId id="3509" r:id="rId7"/>
    <p:sldId id="3510" r:id="rId8"/>
    <p:sldId id="3434" r:id="rId9"/>
    <p:sldId id="3505" r:id="rId10"/>
    <p:sldId id="3413" r:id="rId11"/>
    <p:sldId id="3492" r:id="rId12"/>
    <p:sldId id="3415" r:id="rId13"/>
    <p:sldId id="3433" r:id="rId14"/>
    <p:sldId id="3494" r:id="rId15"/>
    <p:sldId id="3496" r:id="rId16"/>
    <p:sldId id="3497" r:id="rId17"/>
    <p:sldId id="3498" r:id="rId18"/>
    <p:sldId id="3499" r:id="rId19"/>
    <p:sldId id="3504" r:id="rId20"/>
    <p:sldId id="3501" r:id="rId21"/>
    <p:sldId id="35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4031"/>
    <a:srgbClr val="00004B"/>
    <a:srgbClr val="C30E00"/>
    <a:srgbClr val="1B5893"/>
    <a:srgbClr val="23303D"/>
    <a:srgbClr val="E4D3CF"/>
    <a:srgbClr val="E7394B"/>
    <a:srgbClr val="FF8E2C"/>
    <a:srgbClr val="27934F"/>
    <a:srgbClr val="E63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3497C-124D-1BBA-A042-AE92F46CB1D9}" v="3" dt="2021-11-27T07:16:11.255"/>
    <p1510:client id="{25AF328A-2720-4452-B937-1EAF936EAC45}" v="750" dt="2021-10-07T11:17:13.440"/>
    <p1510:client id="{2B33684F-886A-83E8-5537-6AB2466AB928}" v="11" dt="2021-10-07T07:25:28.150"/>
    <p1510:client id="{871F054C-9C41-4F53-149F-55D535787158}" v="9" dt="2021-10-06T19:46:00.486"/>
    <p1510:client id="{BEAFD270-D1F5-E1D9-8C74-5E0A439B7A70}" v="10" dt="2021-10-07T11:32:0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75EC2F-0924-49E1-AC6B-7FC02B8ABD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6E914-C674-4100-997E-B77613035A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8ECE5-F8E1-4FAB-9CD3-F5048822156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3F1A0-830B-4088-AFA7-4A6A3BB38A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8D3BA-7F3E-4E80-B539-3ECE8C2813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D7FDA-D3FD-4D78-9999-183168B6B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C67CE-D114-4F42-A383-22837953554A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82BAD-EEC1-4063-9636-EB8BA31D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82BAD-EEC1-4063-9636-EB8BA31D75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00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82BAD-EEC1-4063-9636-EB8BA31D75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60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82BAD-EEC1-4063-9636-EB8BA31D75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82BAD-EEC1-4063-9636-EB8BA31D75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49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82BAD-EEC1-4063-9636-EB8BA31D75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5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40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 flipH="1"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182880" rIns="182880" anchor="t" anchorCtr="0"/>
          <a:lstStyle/>
          <a:p>
            <a:pPr marL="0" lvl="1" algn="ctr" defTabSz="914070" eaLnBrk="0" hangingPunct="0">
              <a:lnSpc>
                <a:spcPct val="130000"/>
              </a:lnSpc>
              <a:spcBef>
                <a:spcPts val="1500"/>
              </a:spcBef>
              <a:buClr>
                <a:srgbClr val="5A5050"/>
              </a:buClr>
              <a:buSzPct val="95000"/>
              <a:defRPr/>
            </a:pPr>
            <a:endParaRPr lang="en-US" sz="1300" kern="0">
              <a:solidFill>
                <a:srgbClr val="000000"/>
              </a:solidFill>
              <a:latin typeface="Arial" pitchFamily="34" charset="0"/>
              <a:sym typeface="Symbol" pitchFamily="18" charset="2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43667" y="457201"/>
            <a:ext cx="11294533" cy="810923"/>
          </a:xfrm>
        </p:spPr>
        <p:txBody>
          <a:bodyPr/>
          <a:lstStyle>
            <a:lvl1pPr algn="ctr">
              <a:defRPr sz="4000">
                <a:solidFill>
                  <a:schemeClr val="accent3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941" y="48890"/>
            <a:ext cx="1828800" cy="3657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11449696" y="6565095"/>
            <a:ext cx="4876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 defTabSz="91429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79BE217-EF7E-4B40-980D-BA2786CEB353}" type="slidenum">
              <a:rPr lang="en-US" sz="1000" smtClean="0">
                <a:solidFill>
                  <a:srgbClr val="231F20">
                    <a:lumMod val="75000"/>
                    <a:lumOff val="25000"/>
                  </a:srgbClr>
                </a:solidFill>
                <a:cs typeface="Arial" charset="0"/>
              </a:rPr>
              <a:pPr algn="ctr" defTabSz="914293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>
              <a:solidFill>
                <a:srgbClr val="231F20">
                  <a:lumMod val="75000"/>
                  <a:lumOff val="25000"/>
                </a:srgb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20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vider Sl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accent1"/>
            </a:solidFill>
            <a:miter lim="800000"/>
            <a:headEnd/>
            <a:tailEnd/>
          </a:ln>
        </p:spPr>
        <p:txBody>
          <a:bodyPr lIns="685800" tIns="685800" rIns="5486400" bIns="0" anchor="t"/>
          <a:lstStyle/>
          <a:p>
            <a:pPr lvl="0" eaLnBrk="0" fontAlgn="auto" hangingPunct="0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Pct val="85000"/>
            </a:pPr>
            <a:endParaRPr lang="en-US" sz="3600" kern="0">
              <a:solidFill>
                <a:srgbClr val="FFFFFF">
                  <a:lumMod val="95000"/>
                </a:srgb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66800" y="933451"/>
            <a:ext cx="6705600" cy="2119426"/>
          </a:xfrm>
          <a:solidFill>
            <a:srgbClr val="58443B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spAutoFit/>
          </a:bodyPr>
          <a:lstStyle>
            <a:lvl1pPr algn="l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6000" b="0" u="none" kern="1200" spc="500" baseline="0" dirty="0">
                <a:solidFill>
                  <a:schemeClr val="bg2"/>
                </a:solidFill>
                <a:latin typeface="Raleway" pitchFamily="50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enter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22215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368E1AB4-283F-46F8-A562-043D1F3AB0A6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lIns="182880" rIns="182880" anchor="t" anchorCtr="0"/>
          <a:lstStyle/>
          <a:p>
            <a:pPr marL="0" lvl="1" algn="ctr" defTabSz="914070" eaLnBrk="0" hangingPunct="0">
              <a:lnSpc>
                <a:spcPct val="130000"/>
              </a:lnSpc>
              <a:spcBef>
                <a:spcPts val="1500"/>
              </a:spcBef>
              <a:buClr>
                <a:schemeClr val="tx2"/>
              </a:buClr>
              <a:buSzPct val="95000"/>
            </a:pPr>
            <a:endParaRPr lang="en-US" sz="1300" kern="0">
              <a:solidFill>
                <a:srgbClr val="000000"/>
              </a:solidFill>
              <a:latin typeface="Arial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123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 userDrawn="1">
            <p:ph type="ctrTitle" sz="quarter" hasCustomPrompt="1"/>
          </p:nvPr>
        </p:nvSpPr>
        <p:spPr>
          <a:xfrm>
            <a:off x="609660" y="769609"/>
            <a:ext cx="10972800" cy="430887"/>
          </a:xfrm>
          <a:solidFill>
            <a:srgbClr val="58443B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800" u="none" kern="1200" dirty="0">
                <a:solidFill>
                  <a:srgbClr val="5F5F5F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/>
              <a:t>Click to edit presentation title</a:t>
            </a:r>
          </a:p>
        </p:txBody>
      </p:sp>
      <p:sp>
        <p:nvSpPr>
          <p:cNvPr id="8" name="Text Placeholder 2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09661" y="1195307"/>
            <a:ext cx="2925233" cy="418576"/>
          </a:xfrm>
          <a:prstGeom prst="rect">
            <a:avLst/>
          </a:prstGeom>
          <a:solidFill>
            <a:srgbClr val="58443B">
              <a:alpha val="0"/>
            </a:srgbClr>
          </a:solidFill>
        </p:spPr>
        <p:txBody>
          <a:bodyPr lIns="0" rIns="0"/>
          <a:lstStyle>
            <a:lvl1pPr algn="l">
              <a:defRPr kumimoji="1" lang="en-US" sz="1600" dirty="0" smtClean="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1039038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3766"/>
            <a:ext cx="10972800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z="1600" b="1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822960"/>
            <a:ext cx="10972800" cy="731520"/>
          </a:xfrm>
          <a:prstGeom prst="rect">
            <a:avLst/>
          </a:prstGeom>
          <a:solidFill>
            <a:srgbClr val="EAE7E6"/>
          </a:solidFill>
          <a:ln w="9525">
            <a:solidFill>
              <a:srgbClr val="B2B2B2">
                <a:alpha val="20000"/>
              </a:srgbClr>
            </a:solidFill>
            <a:miter lim="800000"/>
            <a:headEnd/>
            <a:tailEnd/>
          </a:ln>
        </p:spPr>
        <p:txBody>
          <a:bodyPr lIns="91440" tIns="0" rIns="91440" bIns="0" anchor="ctr" anchorCtr="0">
            <a:noAutofit/>
          </a:bodyPr>
          <a:lstStyle>
            <a:lvl1pPr marL="0" indent="0" algn="ctr" rtl="0" eaLnBrk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defRPr lang="en-US" sz="1300" kern="1200" dirty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algn="ctr" rtl="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def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2pPr>
            <a:lvl3pPr algn="ctr" rtl="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def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3pPr>
            <a:lvl4pPr algn="ctr" rtl="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def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4pPr>
            <a:lvl5pPr algn="ctr" rtl="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defRPr lang="en-US" sz="1200" kern="1200" dirty="0" smtClean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marL="0" lvl="0" indent="0" algn="ctr" rtl="0" eaLnBrk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Wingdings" pitchFamily="2" charset="2"/>
            </a:pPr>
            <a:r>
              <a:rPr lang="en-US"/>
              <a:t>Click to edit tagline (should summarize the slide)</a:t>
            </a:r>
          </a:p>
        </p:txBody>
      </p:sp>
    </p:spTree>
    <p:extLst>
      <p:ext uri="{BB962C8B-B14F-4D97-AF65-F5344CB8AC3E}">
        <p14:creationId xmlns:p14="http://schemas.microsoft.com/office/powerpoint/2010/main" val="1910808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93766"/>
            <a:ext cx="10972800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z="1600" b="1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45920"/>
            <a:ext cx="10972800" cy="4846320"/>
          </a:xfrm>
          <a:prstGeom prst="rect">
            <a:avLst/>
          </a:prstGeom>
        </p:spPr>
        <p:txBody>
          <a:bodyPr lIns="27432"/>
          <a:lstStyle>
            <a:lvl1pPr marL="174625" indent="-174625">
              <a:spcBef>
                <a:spcPts val="1500"/>
              </a:spcBef>
              <a:buClr>
                <a:schemeClr val="bg2"/>
              </a:buClr>
              <a:buSzPct val="95000"/>
              <a:buFont typeface="Wingdings" pitchFamily="2" charset="2"/>
              <a:buChar char="§"/>
              <a:defRPr sz="14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511175" indent="-171450">
              <a:spcBef>
                <a:spcPts val="500"/>
              </a:spcBef>
              <a:buClr>
                <a:schemeClr val="bg2"/>
              </a:buClr>
              <a:buSzPct val="75000"/>
              <a:buFont typeface="Wingdings 3" pitchFamily="18" charset="2"/>
              <a:buChar char=""/>
              <a:defRPr sz="14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 marL="968375" indent="-163513">
              <a:spcBef>
                <a:spcPts val="300"/>
              </a:spcBef>
              <a:buClr>
                <a:schemeClr val="bg2"/>
              </a:buClr>
              <a:tabLst/>
              <a:defRPr sz="140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3pPr>
            <a:lvl4pPr marL="1425575" indent="-163513">
              <a:spcBef>
                <a:spcPts val="100"/>
              </a:spcBef>
              <a:buClr>
                <a:schemeClr val="bg2"/>
              </a:buClr>
              <a:buSzPct val="85000"/>
              <a:buFont typeface="Wingdings" pitchFamily="2" charset="2"/>
              <a:buChar char=""/>
              <a:defRPr sz="140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822960"/>
            <a:ext cx="10972800" cy="731520"/>
          </a:xfrm>
          <a:prstGeom prst="rect">
            <a:avLst/>
          </a:prstGeom>
          <a:solidFill>
            <a:srgbClr val="EAE7E6"/>
          </a:solidFill>
          <a:ln w="9525">
            <a:solidFill>
              <a:srgbClr val="B2B2B2">
                <a:alpha val="20000"/>
              </a:srgbClr>
            </a:solidFill>
            <a:miter lim="800000"/>
            <a:headEnd/>
            <a:tailEnd/>
          </a:ln>
        </p:spPr>
        <p:txBody>
          <a:bodyPr lIns="91440" tIns="0" rIns="91440" bIns="0" anchor="ctr" anchorCtr="0">
            <a:noAutofit/>
          </a:bodyPr>
          <a:lstStyle>
            <a:lvl1pPr>
              <a:defRPr lang="en-US" sz="1300" kern="1200" dirty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 marL="0" lvl="0" indent="0" algn="ctr" eaLnBrk="0" fontAlgn="auto" hangingPunct="0">
              <a:lnSpc>
                <a:spcPct val="114000"/>
              </a:lnSpc>
              <a:spcAft>
                <a:spcPts val="0"/>
              </a:spcAft>
              <a:buClr>
                <a:srgbClr val="003399"/>
              </a:buClr>
              <a:buSzPct val="100000"/>
            </a:pPr>
            <a:r>
              <a:rPr lang="en-US"/>
              <a:t>Click to edit tagline (should summarize the slide)</a:t>
            </a:r>
          </a:p>
        </p:txBody>
      </p:sp>
    </p:spTree>
    <p:extLst>
      <p:ext uri="{BB962C8B-B14F-4D97-AF65-F5344CB8AC3E}">
        <p14:creationId xmlns:p14="http://schemas.microsoft.com/office/powerpoint/2010/main" val="2057301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z="1600" b="1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211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96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02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3766"/>
            <a:ext cx="10972800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en-US" sz="1600" b="1" dirty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09600" y="868680"/>
            <a:ext cx="10972800" cy="5669246"/>
          </a:xfrm>
          <a:prstGeom prst="rect">
            <a:avLst/>
          </a:prstGeom>
        </p:spPr>
        <p:txBody>
          <a:bodyPr lIns="27432"/>
          <a:lstStyle>
            <a:lvl1pPr marL="174625" indent="-174625">
              <a:spcBef>
                <a:spcPts val="1500"/>
              </a:spcBef>
              <a:buClr>
                <a:schemeClr val="bg2"/>
              </a:buClr>
              <a:buSzPct val="95000"/>
              <a:buFont typeface="Wingdings" pitchFamily="2" charset="2"/>
              <a:buChar char="§"/>
              <a:defRPr sz="14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511175" indent="-171450">
              <a:spcBef>
                <a:spcPts val="500"/>
              </a:spcBef>
              <a:buClr>
                <a:schemeClr val="bg2"/>
              </a:buClr>
              <a:buSzPct val="75000"/>
              <a:buFont typeface="Wingdings 3" pitchFamily="18" charset="2"/>
              <a:buChar char=""/>
              <a:defRPr sz="1300">
                <a:solidFill>
                  <a:srgbClr val="5F5F5F"/>
                </a:solidFill>
                <a:latin typeface="Arial" pitchFamily="34" charset="0"/>
                <a:cs typeface="Arial" pitchFamily="34" charset="0"/>
              </a:defRPr>
            </a:lvl2pPr>
            <a:lvl3pPr marL="968375" indent="-163513">
              <a:spcBef>
                <a:spcPts val="300"/>
              </a:spcBef>
              <a:buClr>
                <a:schemeClr val="bg2"/>
              </a:buClr>
              <a:tabLst/>
              <a:defRPr sz="1200">
                <a:solidFill>
                  <a:srgbClr val="808080"/>
                </a:solidFill>
                <a:latin typeface="Arial" pitchFamily="34" charset="0"/>
                <a:cs typeface="Arial" pitchFamily="34" charset="0"/>
              </a:defRPr>
            </a:lvl3pPr>
            <a:lvl4pPr marL="1425575" indent="-163513">
              <a:spcBef>
                <a:spcPts val="100"/>
              </a:spcBef>
              <a:buClr>
                <a:schemeClr val="bg2"/>
              </a:buClr>
              <a:buSzPct val="85000"/>
              <a:buFont typeface="Wingdings" pitchFamily="2" charset="2"/>
              <a:buChar char=""/>
              <a:defRPr sz="110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14659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5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86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3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1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C5F8-5F54-4D40-9388-F2D0D7643F5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1E5E-351D-4C88-9636-7B3D128189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6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48" r:id="rId13"/>
    <p:sldLayoutId id="2147483749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9" r:id="rId2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3.wdp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microsoft.com/office/2007/relationships/hdphoto" Target="../media/hdphoto5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F9C2A1-02DF-40CB-91F0-498B82821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6999AD-5319-4618-A3A7-F641127F36BC}"/>
              </a:ext>
            </a:extLst>
          </p:cNvPr>
          <p:cNvSpPr/>
          <p:nvPr/>
        </p:nvSpPr>
        <p:spPr>
          <a:xfrm>
            <a:off x="20773" y="0"/>
            <a:ext cx="12192000" cy="6858001"/>
          </a:xfrm>
          <a:prstGeom prst="rect">
            <a:avLst/>
          </a:prstGeom>
          <a:solidFill>
            <a:srgbClr val="00004B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B28F3-4A74-4D76-98D3-70811A411931}"/>
              </a:ext>
            </a:extLst>
          </p:cNvPr>
          <p:cNvSpPr txBox="1"/>
          <p:nvPr/>
        </p:nvSpPr>
        <p:spPr>
          <a:xfrm>
            <a:off x="2093742" y="3689901"/>
            <a:ext cx="800451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Raleway" panose="020B0003030101060003" pitchFamily="34" charset="0"/>
                <a:cs typeface="Segoe UI Light" panose="020B0502040204020203" pitchFamily="34" charset="0"/>
              </a:rPr>
              <a:t>Build Meaningful Presentation</a:t>
            </a:r>
            <a:endParaRPr lang="en-US" sz="2800" dirty="0">
              <a:solidFill>
                <a:schemeClr val="bg1">
                  <a:lumMod val="85000"/>
                </a:schemeClr>
              </a:solidFill>
              <a:latin typeface="Raleway" panose="020B00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CEA5E1-A602-4FF2-9718-08700A77C4BD}"/>
              </a:ext>
            </a:extLst>
          </p:cNvPr>
          <p:cNvSpPr/>
          <p:nvPr/>
        </p:nvSpPr>
        <p:spPr bwMode="auto">
          <a:xfrm>
            <a:off x="2287836" y="1071390"/>
            <a:ext cx="1364254" cy="1373435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0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29BF318-D172-4ED4-A75E-C1A0B40B5B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97" t="3000" r="3053" b="4000"/>
          <a:stretch/>
        </p:blipFill>
        <p:spPr>
          <a:xfrm>
            <a:off x="2443163" y="1342049"/>
            <a:ext cx="1071170" cy="859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56F655-51E9-4AC8-B09E-AB5E21981FD1}"/>
              </a:ext>
            </a:extLst>
          </p:cNvPr>
          <p:cNvSpPr txBox="1"/>
          <p:nvPr/>
        </p:nvSpPr>
        <p:spPr>
          <a:xfrm>
            <a:off x="3951730" y="1329906"/>
            <a:ext cx="450937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Montserrat "/>
                <a:cs typeface="Segoe UI Light"/>
              </a:rPr>
              <a:t>Institute of Emerging Careers</a:t>
            </a:r>
            <a:endParaRPr lang="en-US" sz="2800" b="1">
              <a:solidFill>
                <a:schemeClr val="bg1"/>
              </a:solidFill>
              <a:latin typeface="Montserrat 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9F4D4-6C7B-4198-B4A5-C04FB4EE4E26}"/>
              </a:ext>
            </a:extLst>
          </p:cNvPr>
          <p:cNvSpPr txBox="1"/>
          <p:nvPr/>
        </p:nvSpPr>
        <p:spPr>
          <a:xfrm>
            <a:off x="3988452" y="1871568"/>
            <a:ext cx="2168094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Montserrat "/>
                <a:cs typeface="Segoe UI Light"/>
              </a:rPr>
              <a:t>Learn. Earn. Contribute.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6EACAE-1189-48F9-91D2-595C596BCE37}"/>
              </a:ext>
            </a:extLst>
          </p:cNvPr>
          <p:cNvCxnSpPr/>
          <p:nvPr/>
        </p:nvCxnSpPr>
        <p:spPr>
          <a:xfrm>
            <a:off x="4738255" y="2560746"/>
            <a:ext cx="27570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B8E00D-27F9-47C6-AC0B-5E88842961AB}"/>
              </a:ext>
            </a:extLst>
          </p:cNvPr>
          <p:cNvSpPr txBox="1"/>
          <p:nvPr/>
        </p:nvSpPr>
        <p:spPr>
          <a:xfrm>
            <a:off x="2978748" y="281370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9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5E02BD-CF1E-4312-BF18-D80C86B0CAC0}"/>
              </a:ext>
            </a:extLst>
          </p:cNvPr>
          <p:cNvSpPr/>
          <p:nvPr/>
        </p:nvSpPr>
        <p:spPr>
          <a:xfrm>
            <a:off x="0" y="-17585"/>
            <a:ext cx="12192000" cy="6893170"/>
          </a:xfrm>
          <a:prstGeom prst="rect">
            <a:avLst/>
          </a:prstGeom>
          <a:solidFill>
            <a:srgbClr val="CB4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98F01-45D3-4089-AC36-9F14550478A1}"/>
              </a:ext>
            </a:extLst>
          </p:cNvPr>
          <p:cNvSpPr/>
          <p:nvPr/>
        </p:nvSpPr>
        <p:spPr bwMode="auto">
          <a:xfrm>
            <a:off x="11506200" y="88374"/>
            <a:ext cx="586040" cy="5852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2" descr="D:\IEC\fwdieclogodifferentsises\024542445.png">
            <a:extLst>
              <a:ext uri="{FF2B5EF4-FFF2-40B4-BE49-F238E27FC236}">
                <a16:creationId xmlns:a16="http://schemas.microsoft.com/office/drawing/2014/main" id="{8446F876-1D2A-46BA-8B80-55770C2C9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52400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B869E179-AF6C-4690-ADB1-AE6696924625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3" name="Picture 2" descr="D:\IEC\fwdieclogodifferentsises\024542445.png">
            <a:extLst>
              <a:ext uri="{FF2B5EF4-FFF2-40B4-BE49-F238E27FC236}">
                <a16:creationId xmlns:a16="http://schemas.microsoft.com/office/drawing/2014/main" id="{8D29ADE0-7036-4434-87C9-C9C5990DD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3BADA1-F029-44DA-B1D0-3AEBD000F13B}"/>
              </a:ext>
            </a:extLst>
          </p:cNvPr>
          <p:cNvSpPr/>
          <p:nvPr/>
        </p:nvSpPr>
        <p:spPr>
          <a:xfrm>
            <a:off x="1384994" y="2188593"/>
            <a:ext cx="9422013" cy="204395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Useful sentences in a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95049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9624A9-9F53-4111-A6A7-03E12D5DC129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2A001-0BE2-4ED3-B9BB-76BCE3EA2E8E}"/>
              </a:ext>
            </a:extLst>
          </p:cNvPr>
          <p:cNvSpPr txBox="1"/>
          <p:nvPr/>
        </p:nvSpPr>
        <p:spPr>
          <a:xfrm>
            <a:off x="914400" y="1828800"/>
            <a:ext cx="1752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D58EA-9C76-40AC-9870-763151C4BE01}"/>
              </a:ext>
            </a:extLst>
          </p:cNvPr>
          <p:cNvSpPr txBox="1"/>
          <p:nvPr/>
        </p:nvSpPr>
        <p:spPr>
          <a:xfrm>
            <a:off x="3050215" y="1674911"/>
            <a:ext cx="6951913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0" i="0" dirty="0">
                <a:solidFill>
                  <a:schemeClr val="bg1">
                    <a:lumMod val="85000"/>
                  </a:schemeClr>
                </a:solidFill>
                <a:effectLst/>
                <a:latin typeface="Segoe UI Light"/>
                <a:cs typeface="Segoe UI Light"/>
              </a:rPr>
              <a:t>Greetings/Assalamualaikum/</a:t>
            </a:r>
          </a:p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Segoe UI Light"/>
                <a:cs typeface="Segoe UI Light"/>
              </a:rPr>
              <a:t>I hope all of you are well My name is _________ and I will be giving a presentation  my Capstone project.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5BFE7F44-8CBC-4F79-90CC-2EF313104079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2" descr="D:\IEC\fwdieclogodifferentsises\024542445.png">
            <a:extLst>
              <a:ext uri="{FF2B5EF4-FFF2-40B4-BE49-F238E27FC236}">
                <a16:creationId xmlns:a16="http://schemas.microsoft.com/office/drawing/2014/main" id="{A865E7A8-FC4E-4EE1-9C9D-63BD5E120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9624A9-9F53-4111-A6A7-03E12D5DC129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2A001-0BE2-4ED3-B9BB-76BCE3EA2E8E}"/>
              </a:ext>
            </a:extLst>
          </p:cNvPr>
          <p:cNvSpPr txBox="1"/>
          <p:nvPr/>
        </p:nvSpPr>
        <p:spPr>
          <a:xfrm>
            <a:off x="914400" y="1828800"/>
            <a:ext cx="1752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D58EA-9C76-40AC-9870-763151C4BE01}"/>
              </a:ext>
            </a:extLst>
          </p:cNvPr>
          <p:cNvSpPr txBox="1"/>
          <p:nvPr/>
        </p:nvSpPr>
        <p:spPr>
          <a:xfrm>
            <a:off x="2942881" y="2428964"/>
            <a:ext cx="661572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Segoe UI Light"/>
                <a:ea typeface="+mn-lt"/>
                <a:cs typeface="Segoe UI Light"/>
              </a:rPr>
              <a:t>The project that I will be presenting on is _________. 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Light"/>
              <a:cs typeface="Segoe UI Light"/>
            </a:endParaRP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AC0631A1-F814-4AFF-97FF-D7086749E930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6" name="Picture 2" descr="D:\IEC\fwdieclogodifferentsises\024542445.png">
            <a:extLst>
              <a:ext uri="{FF2B5EF4-FFF2-40B4-BE49-F238E27FC236}">
                <a16:creationId xmlns:a16="http://schemas.microsoft.com/office/drawing/2014/main" id="{09CABB5D-537D-4444-A140-0570D8ABC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6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9624A9-9F53-4111-A6A7-03E12D5DC129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2A001-0BE2-4ED3-B9BB-76BCE3EA2E8E}"/>
              </a:ext>
            </a:extLst>
          </p:cNvPr>
          <p:cNvSpPr txBox="1"/>
          <p:nvPr/>
        </p:nvSpPr>
        <p:spPr>
          <a:xfrm>
            <a:off x="914400" y="1828800"/>
            <a:ext cx="1752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D58EA-9C76-40AC-9870-763151C4BE01}"/>
              </a:ext>
            </a:extLst>
          </p:cNvPr>
          <p:cNvSpPr txBox="1"/>
          <p:nvPr/>
        </p:nvSpPr>
        <p:spPr>
          <a:xfrm>
            <a:off x="2827037" y="2028616"/>
            <a:ext cx="719245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I chose this project because..</a:t>
            </a:r>
          </a:p>
          <a:p>
            <a:pPr algn="ctr"/>
            <a:endParaRPr lang="en-US" sz="3600" dirty="0">
              <a:solidFill>
                <a:schemeClr val="bg1">
                  <a:lumMod val="95000"/>
                </a:schemeClr>
              </a:solidFill>
              <a:latin typeface="Segoe UI Light"/>
              <a:cs typeface="Segoe UI Light"/>
            </a:endParaRPr>
          </a:p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This project is very close to my heart because..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45CC5261-8BE8-4D19-A4DB-FCC90E3EE00B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2" descr="D:\IEC\fwdieclogodifferentsises\024542445.png">
            <a:extLst>
              <a:ext uri="{FF2B5EF4-FFF2-40B4-BE49-F238E27FC236}">
                <a16:creationId xmlns:a16="http://schemas.microsoft.com/office/drawing/2014/main" id="{9B8CE23C-4653-4759-B575-6F1FDF6DE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82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9624A9-9F53-4111-A6A7-03E12D5DC129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2A001-0BE2-4ED3-B9BB-76BCE3EA2E8E}"/>
              </a:ext>
            </a:extLst>
          </p:cNvPr>
          <p:cNvSpPr txBox="1"/>
          <p:nvPr/>
        </p:nvSpPr>
        <p:spPr>
          <a:xfrm>
            <a:off x="914400" y="1828800"/>
            <a:ext cx="1752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D58EA-9C76-40AC-9870-763151C4BE01}"/>
              </a:ext>
            </a:extLst>
          </p:cNvPr>
          <p:cNvSpPr txBox="1"/>
          <p:nvPr/>
        </p:nvSpPr>
        <p:spPr>
          <a:xfrm>
            <a:off x="2574119" y="2252353"/>
            <a:ext cx="793175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Thank you so much for listening. If there are any questions, I shall be happy to answer them 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A19BCA4E-2E46-403F-84C9-CF00549F165D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2" descr="D:\IEC\fwdieclogodifferentsises\024542445.png">
            <a:extLst>
              <a:ext uri="{FF2B5EF4-FFF2-40B4-BE49-F238E27FC236}">
                <a16:creationId xmlns:a16="http://schemas.microsoft.com/office/drawing/2014/main" id="{18DFF789-2C51-4848-9A72-33AEB40F9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7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9624A9-9F53-4111-A6A7-03E12D5DC129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2A001-0BE2-4ED3-B9BB-76BCE3EA2E8E}"/>
              </a:ext>
            </a:extLst>
          </p:cNvPr>
          <p:cNvSpPr txBox="1"/>
          <p:nvPr/>
        </p:nvSpPr>
        <p:spPr>
          <a:xfrm>
            <a:off x="914400" y="1828800"/>
            <a:ext cx="17526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D58EA-9C76-40AC-9870-763151C4BE01}"/>
              </a:ext>
            </a:extLst>
          </p:cNvPr>
          <p:cNvSpPr txBox="1"/>
          <p:nvPr/>
        </p:nvSpPr>
        <p:spPr>
          <a:xfrm>
            <a:off x="2448397" y="1828800"/>
            <a:ext cx="764540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Segoe UI Light"/>
                <a:cs typeface="Segoe UI Light"/>
              </a:rPr>
              <a:t>If you do not know the answer to a question, politely tell them that you will be reaching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out to them via their email address, ask for their email address and do that in 24 hours. 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A19BCA4E-2E46-403F-84C9-CF00549F165D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4" name="Picture 2" descr="D:\IEC\fwdieclogodifferentsises\024542445.png">
            <a:extLst>
              <a:ext uri="{FF2B5EF4-FFF2-40B4-BE49-F238E27FC236}">
                <a16:creationId xmlns:a16="http://schemas.microsoft.com/office/drawing/2014/main" id="{18DFF789-2C51-4848-9A72-33AEB40F9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17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5E02BD-CF1E-4312-BF18-D80C86B0CAC0}"/>
              </a:ext>
            </a:extLst>
          </p:cNvPr>
          <p:cNvSpPr/>
          <p:nvPr/>
        </p:nvSpPr>
        <p:spPr>
          <a:xfrm>
            <a:off x="0" y="-17585"/>
            <a:ext cx="12192000" cy="6893170"/>
          </a:xfrm>
          <a:prstGeom prst="rect">
            <a:avLst/>
          </a:prstGeom>
          <a:solidFill>
            <a:srgbClr val="CB4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98F01-45D3-4089-AC36-9F14550478A1}"/>
              </a:ext>
            </a:extLst>
          </p:cNvPr>
          <p:cNvSpPr/>
          <p:nvPr/>
        </p:nvSpPr>
        <p:spPr bwMode="auto">
          <a:xfrm>
            <a:off x="11506200" y="88374"/>
            <a:ext cx="586040" cy="5852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2" descr="D:\IEC\fwdieclogodifferentsises\024542445.png">
            <a:extLst>
              <a:ext uri="{FF2B5EF4-FFF2-40B4-BE49-F238E27FC236}">
                <a16:creationId xmlns:a16="http://schemas.microsoft.com/office/drawing/2014/main" id="{8446F876-1D2A-46BA-8B80-55770C2C9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52400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B869E179-AF6C-4690-ADB1-AE6696924625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3" name="Picture 2" descr="D:\IEC\fwdieclogodifferentsises\024542445.png">
            <a:extLst>
              <a:ext uri="{FF2B5EF4-FFF2-40B4-BE49-F238E27FC236}">
                <a16:creationId xmlns:a16="http://schemas.microsoft.com/office/drawing/2014/main" id="{8D29ADE0-7036-4434-87C9-C9C5990DD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3BADA1-F029-44DA-B1D0-3AEBD000F13B}"/>
              </a:ext>
            </a:extLst>
          </p:cNvPr>
          <p:cNvSpPr/>
          <p:nvPr/>
        </p:nvSpPr>
        <p:spPr>
          <a:xfrm>
            <a:off x="1384994" y="2696424"/>
            <a:ext cx="9422013" cy="102829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Helpful tips</a:t>
            </a:r>
          </a:p>
        </p:txBody>
      </p:sp>
    </p:spTree>
    <p:extLst>
      <p:ext uri="{BB962C8B-B14F-4D97-AF65-F5344CB8AC3E}">
        <p14:creationId xmlns:p14="http://schemas.microsoft.com/office/powerpoint/2010/main" val="272529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99624A9-9F53-4111-A6A7-03E12D5DC129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9C6112-8FEC-4ADD-9681-721ADFA9CBB0}"/>
              </a:ext>
            </a:extLst>
          </p:cNvPr>
          <p:cNvSpPr/>
          <p:nvPr/>
        </p:nvSpPr>
        <p:spPr>
          <a:xfrm>
            <a:off x="655320" y="3416300"/>
            <a:ext cx="237744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40" tIns="91440" rIns="91440" bIns="9144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bullets instead of paragraphs in slides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0413C8-4EF0-4855-B349-6F2298AC73FB}"/>
              </a:ext>
            </a:extLst>
          </p:cNvPr>
          <p:cNvSpPr/>
          <p:nvPr/>
        </p:nvSpPr>
        <p:spPr>
          <a:xfrm>
            <a:off x="3489960" y="3416300"/>
            <a:ext cx="237744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40" tIns="91440" rIns="91440" bIns="91440" rtlCol="0" anchor="ctr" anchorCtr="0"/>
          <a:lstStyle/>
          <a:p>
            <a:pPr algn="ctr">
              <a:defRPr/>
            </a:pPr>
            <a:r>
              <a:rPr lang="en-US" kern="0" dirty="0">
                <a:solidFill>
                  <a:srgbClr val="000000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Take care of the time allotted to you for the presentation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F0A1CF-AF25-438B-ADB3-671A93BEB4CD}"/>
              </a:ext>
            </a:extLst>
          </p:cNvPr>
          <p:cNvSpPr/>
          <p:nvPr/>
        </p:nvSpPr>
        <p:spPr>
          <a:xfrm>
            <a:off x="6324600" y="3416300"/>
            <a:ext cx="237744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40" tIns="91440" rIns="91440" bIns="9144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0000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go beyond 10 slides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585702-0098-43B8-9474-87A92C9E85EC}"/>
              </a:ext>
            </a:extLst>
          </p:cNvPr>
          <p:cNvSpPr/>
          <p:nvPr/>
        </p:nvSpPr>
        <p:spPr>
          <a:xfrm>
            <a:off x="9159240" y="3416300"/>
            <a:ext cx="237744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91440" tIns="91440" rIns="91440" bIns="9144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Keep the slides simple with meaningful visuals. </a:t>
            </a:r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1C15950E-1D5E-43DC-81E4-6E6BF9E5B989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20" name="Picture 2" descr="D:\IEC\fwdieclogodifferentsises\024542445.png">
            <a:extLst>
              <a:ext uri="{FF2B5EF4-FFF2-40B4-BE49-F238E27FC236}">
                <a16:creationId xmlns:a16="http://schemas.microsoft.com/office/drawing/2014/main" id="{5E3859A1-65A9-434E-82B1-769C34820F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9853EC-705F-4ACB-8209-C540D19A718F}"/>
              </a:ext>
            </a:extLst>
          </p:cNvPr>
          <p:cNvSpPr/>
          <p:nvPr/>
        </p:nvSpPr>
        <p:spPr>
          <a:xfrm>
            <a:off x="1462816" y="557758"/>
            <a:ext cx="9422013" cy="102829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Remember to:</a:t>
            </a:r>
          </a:p>
        </p:txBody>
      </p:sp>
    </p:spTree>
    <p:extLst>
      <p:ext uri="{BB962C8B-B14F-4D97-AF65-F5344CB8AC3E}">
        <p14:creationId xmlns:p14="http://schemas.microsoft.com/office/powerpoint/2010/main" val="333525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83A51F-A971-4CF7-837B-0CBC48BD74B5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F8E02-BCCF-4DA3-80F1-926DCA1E040D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743200" y="304800"/>
            <a:ext cx="6705600" cy="7466596"/>
          </a:xfrm>
        </p:spPr>
        <p:txBody>
          <a:bodyPr/>
          <a:lstStyle/>
          <a:p>
            <a:pPr algn="ctr"/>
            <a:r>
              <a:rPr lang="en-US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Thanks for being with us!</a:t>
            </a:r>
            <a:br>
              <a:rPr lang="en-US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  <a:br>
              <a:rPr lang="en-US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Tayyaba.zulfiqar@iec.edu.pk</a:t>
            </a:r>
            <a:br>
              <a:rPr lang="en-US" sz="28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1800" spc="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Flowchart: Stored Data 7">
            <a:extLst>
              <a:ext uri="{FF2B5EF4-FFF2-40B4-BE49-F238E27FC236}">
                <a16:creationId xmlns:a16="http://schemas.microsoft.com/office/drawing/2014/main" id="{74FD075A-13D2-4C47-A2DC-5EAB79E9D308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2" descr="D:\IEC\fwdieclogodifferentsises\024542445.png">
            <a:extLst>
              <a:ext uri="{FF2B5EF4-FFF2-40B4-BE49-F238E27FC236}">
                <a16:creationId xmlns:a16="http://schemas.microsoft.com/office/drawing/2014/main" id="{E895B189-20E2-470E-AA59-1B4D8AB85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8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in a room&#10;&#10;Description automatically generated with low confidence">
            <a:extLst>
              <a:ext uri="{FF2B5EF4-FFF2-40B4-BE49-F238E27FC236}">
                <a16:creationId xmlns:a16="http://schemas.microsoft.com/office/drawing/2014/main" id="{94376FCF-A4B6-43FE-99F3-0FA7E55E4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2CDF4C-45AD-4468-9638-D007C1D2BD36}"/>
              </a:ext>
            </a:extLst>
          </p:cNvPr>
          <p:cNvSpPr/>
          <p:nvPr/>
        </p:nvSpPr>
        <p:spPr>
          <a:xfrm>
            <a:off x="0" y="0"/>
            <a:ext cx="12192000" cy="7772400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9ACEF95A-0458-41F6-B837-CCD67409C4D9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AC47E-E420-4772-B3FE-04EB26701DD9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209800" y="2654140"/>
            <a:ext cx="7772400" cy="1549720"/>
          </a:xfrm>
        </p:spPr>
        <p:txBody>
          <a:bodyPr/>
          <a:lstStyle/>
          <a:p>
            <a:pPr algn="ctr"/>
            <a:r>
              <a:rPr lang="en-US" sz="44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you want to make the world’s best PPT presentations? </a:t>
            </a:r>
            <a:endParaRPr lang="en-US" sz="4800" spc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6CD64-A634-4529-9681-3D8CB4D95D98}"/>
              </a:ext>
            </a:extLst>
          </p:cNvPr>
          <p:cNvSpPr/>
          <p:nvPr/>
        </p:nvSpPr>
        <p:spPr bwMode="auto">
          <a:xfrm>
            <a:off x="11506200" y="88374"/>
            <a:ext cx="586040" cy="5852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2" descr="D:\IEC\fwdieclogodifferentsises\024542445.png">
            <a:extLst>
              <a:ext uri="{FF2B5EF4-FFF2-40B4-BE49-F238E27FC236}">
                <a16:creationId xmlns:a16="http://schemas.microsoft.com/office/drawing/2014/main" id="{03F6D219-A8C7-4565-AFA6-5D2C9EA3C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B7A25C-DFA2-40D9-9D71-32343A6FF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7752"/>
            <a:ext cx="12385142" cy="82567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74B4DD-D931-461A-BDB0-61295A0BD560}"/>
              </a:ext>
            </a:extLst>
          </p:cNvPr>
          <p:cNvSpPr/>
          <p:nvPr/>
        </p:nvSpPr>
        <p:spPr>
          <a:xfrm>
            <a:off x="0" y="-47752"/>
            <a:ext cx="12192000" cy="6858000"/>
          </a:xfrm>
          <a:prstGeom prst="rect">
            <a:avLst/>
          </a:prstGeom>
          <a:solidFill>
            <a:srgbClr val="00206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D3DF8DE3-531D-47F0-A405-45C542106F98}"/>
              </a:ext>
            </a:extLst>
          </p:cNvPr>
          <p:cNvSpPr/>
          <p:nvPr/>
        </p:nvSpPr>
        <p:spPr bwMode="auto">
          <a:xfrm rot="7260000">
            <a:off x="10729894" y="-1445652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F8E02-BCCF-4DA3-80F1-926DCA1E040D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337139" y="2724217"/>
            <a:ext cx="6952957" cy="2094163"/>
          </a:xfrm>
        </p:spPr>
        <p:txBody>
          <a:bodyPr/>
          <a:lstStyle/>
          <a:p>
            <a:r>
              <a:rPr lang="en-US" sz="80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 Billion</a:t>
            </a:r>
            <a:r>
              <a:rPr lang="en-US" sz="88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en-US" sz="88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8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presentations are created every year.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12607D-2195-4301-914E-9864EB5119AE}"/>
              </a:ext>
            </a:extLst>
          </p:cNvPr>
          <p:cNvSpPr txBox="1">
            <a:spLocks/>
          </p:cNvSpPr>
          <p:nvPr/>
        </p:nvSpPr>
        <p:spPr bwMode="auto">
          <a:xfrm>
            <a:off x="7154480" y="1792090"/>
            <a:ext cx="4937760" cy="3054426"/>
          </a:xfrm>
          <a:prstGeom prst="rect">
            <a:avLst/>
          </a:prstGeom>
          <a:solidFill>
            <a:srgbClr val="58443B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6000" b="0" u="none" kern="1200" spc="500" baseline="0" dirty="0">
                <a:solidFill>
                  <a:schemeClr val="bg2"/>
                </a:solidFill>
                <a:latin typeface="Raleway" pitchFamily="50" charset="0"/>
                <a:ea typeface="+mn-ea"/>
                <a:cs typeface="Arial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404040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2"/>
                </a:solidFill>
                <a:latin typeface="Arial" pitchFamily="34" charset="0"/>
              </a:defRPr>
            </a:lvl9pPr>
          </a:lstStyle>
          <a:p>
            <a:br>
              <a:rPr lang="en-US" spc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8000" spc="0" dirty="0">
                <a:latin typeface="Segoe UI Light" panose="020B0502040204020203" pitchFamily="34" charset="0"/>
                <a:cs typeface="Segoe UI Light" panose="020B0502040204020203" pitchFamily="34" charset="0"/>
              </a:rPr>
              <a:t>Only 5% </a:t>
            </a:r>
            <a:endParaRPr lang="en-US" sz="8000" spc="0" dirty="0">
              <a:solidFill>
                <a:schemeClr val="bg1"/>
              </a:solidFill>
              <a:latin typeface="Segoe UI Light"/>
              <a:cs typeface="Segoe UI Light"/>
            </a:endParaRPr>
          </a:p>
          <a:p>
            <a:r>
              <a:rPr lang="en-US" sz="2800" spc="0" dirty="0">
                <a:solidFill>
                  <a:schemeClr val="bg1"/>
                </a:solidFill>
                <a:latin typeface="Segoe UI Light"/>
                <a:cs typeface="Segoe UI Light"/>
              </a:rPr>
              <a:t>Are compelling and insightful.</a:t>
            </a:r>
            <a:endParaRPr lang="en-US" sz="2800" spc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416EB-3F0A-4E0F-B359-872F1F21B016}"/>
              </a:ext>
            </a:extLst>
          </p:cNvPr>
          <p:cNvSpPr>
            <a:spLocks noChangeArrowheads="1"/>
          </p:cNvSpPr>
          <p:nvPr/>
        </p:nvSpPr>
        <p:spPr bwMode="auto">
          <a:xfrm rot="19153686">
            <a:off x="85707" y="696522"/>
            <a:ext cx="1534978" cy="27432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27432" tIns="27432" rIns="27432" bIns="27432" anchor="ctr"/>
          <a:lstStyle/>
          <a:p>
            <a:pPr marL="0" marR="0" lvl="0" indent="0" algn="ctr" defTabSz="914400" eaLnBrk="0" fontAlgn="auto" latinLnBrk="0" hangingPunct="0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lang="en-US" kern="0">
                <a:solidFill>
                  <a:srgbClr val="FF0000"/>
                </a:solidFill>
                <a:latin typeface="Segoe Script" panose="030B0504020000000003" pitchFamily="66" charset="0"/>
              </a:rPr>
              <a:t> </a:t>
            </a:r>
          </a:p>
        </p:txBody>
      </p:sp>
      <p:pic>
        <p:nvPicPr>
          <p:cNvPr id="10" name="Picture 2" descr="D:\IEC\fwdieclogodifferentsises\024542445.png">
            <a:extLst>
              <a:ext uri="{FF2B5EF4-FFF2-40B4-BE49-F238E27FC236}">
                <a16:creationId xmlns:a16="http://schemas.microsoft.com/office/drawing/2014/main" id="{22E89162-E8C9-402A-AADD-A1D1E5F9D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391414" y="6874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8E19425-11BC-44E2-A479-64AB04443B33}"/>
              </a:ext>
            </a:extLst>
          </p:cNvPr>
          <p:cNvSpPr/>
          <p:nvPr/>
        </p:nvSpPr>
        <p:spPr>
          <a:xfrm>
            <a:off x="1384993" y="574041"/>
            <a:ext cx="9422013" cy="102829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Did you know?</a:t>
            </a:r>
          </a:p>
        </p:txBody>
      </p:sp>
    </p:spTree>
    <p:extLst>
      <p:ext uri="{BB962C8B-B14F-4D97-AF65-F5344CB8AC3E}">
        <p14:creationId xmlns:p14="http://schemas.microsoft.com/office/powerpoint/2010/main" val="30473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in a room&#10;&#10;Description automatically generated with low confidence">
            <a:extLst>
              <a:ext uri="{FF2B5EF4-FFF2-40B4-BE49-F238E27FC236}">
                <a16:creationId xmlns:a16="http://schemas.microsoft.com/office/drawing/2014/main" id="{94376FCF-A4B6-43FE-99F3-0FA7E55E4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2CDF4C-45AD-4468-9638-D007C1D2BD36}"/>
              </a:ext>
            </a:extLst>
          </p:cNvPr>
          <p:cNvSpPr/>
          <p:nvPr/>
        </p:nvSpPr>
        <p:spPr>
          <a:xfrm>
            <a:off x="0" y="-28813"/>
            <a:ext cx="12192000" cy="7772400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9ACEF95A-0458-41F6-B837-CCD67409C4D9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AC47E-E420-4772-B3FE-04EB26701DD9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2209800" y="533400"/>
            <a:ext cx="7772400" cy="4940712"/>
          </a:xfrm>
        </p:spPr>
        <p:txBody>
          <a:bodyPr/>
          <a:lstStyle/>
          <a:p>
            <a:pPr algn="ctr"/>
            <a:br>
              <a:rPr lang="en-US" sz="48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48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 will enable you to independently make effective PowerPoint presentations</a:t>
            </a:r>
            <a:br>
              <a:rPr lang="en-US" sz="4000" spc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4800" spc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6CD64-A634-4529-9681-3D8CB4D95D98}"/>
              </a:ext>
            </a:extLst>
          </p:cNvPr>
          <p:cNvSpPr/>
          <p:nvPr/>
        </p:nvSpPr>
        <p:spPr bwMode="auto">
          <a:xfrm>
            <a:off x="11506200" y="88374"/>
            <a:ext cx="586040" cy="5852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2" descr="D:\IEC\fwdieclogodifferentsises\024542445.png">
            <a:extLst>
              <a:ext uri="{FF2B5EF4-FFF2-40B4-BE49-F238E27FC236}">
                <a16:creationId xmlns:a16="http://schemas.microsoft.com/office/drawing/2014/main" id="{03F6D219-A8C7-4565-AFA6-5D2C9EA3C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8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5E02BD-CF1E-4312-BF18-D80C86B0CAC0}"/>
              </a:ext>
            </a:extLst>
          </p:cNvPr>
          <p:cNvSpPr/>
          <p:nvPr/>
        </p:nvSpPr>
        <p:spPr>
          <a:xfrm>
            <a:off x="0" y="0"/>
            <a:ext cx="12192000" cy="6893170"/>
          </a:xfrm>
          <a:prstGeom prst="rect">
            <a:avLst/>
          </a:prstGeom>
          <a:solidFill>
            <a:srgbClr val="CB4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98F01-45D3-4089-AC36-9F14550478A1}"/>
              </a:ext>
            </a:extLst>
          </p:cNvPr>
          <p:cNvSpPr/>
          <p:nvPr/>
        </p:nvSpPr>
        <p:spPr bwMode="auto">
          <a:xfrm>
            <a:off x="11506200" y="88374"/>
            <a:ext cx="586040" cy="5852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1" name="Picture 2" descr="D:\IEC\fwdieclogodifferentsises\024542445.png">
            <a:extLst>
              <a:ext uri="{FF2B5EF4-FFF2-40B4-BE49-F238E27FC236}">
                <a16:creationId xmlns:a16="http://schemas.microsoft.com/office/drawing/2014/main" id="{8446F876-1D2A-46BA-8B80-55770C2C9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52400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B869E179-AF6C-4690-ADB1-AE6696924625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3" name="Picture 2" descr="D:\IEC\fwdieclogodifferentsises\024542445.png">
            <a:extLst>
              <a:ext uri="{FF2B5EF4-FFF2-40B4-BE49-F238E27FC236}">
                <a16:creationId xmlns:a16="http://schemas.microsoft.com/office/drawing/2014/main" id="{8D29ADE0-7036-4434-87C9-C9C5990DD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3BADA1-F029-44DA-B1D0-3AEBD000F13B}"/>
              </a:ext>
            </a:extLst>
          </p:cNvPr>
          <p:cNvSpPr/>
          <p:nvPr/>
        </p:nvSpPr>
        <p:spPr>
          <a:xfrm>
            <a:off x="1384994" y="2385602"/>
            <a:ext cx="9422013" cy="164993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We will teach </a:t>
            </a: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to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Be in </a:t>
            </a:r>
            <a:r>
              <a:rPr lang="en-US" sz="4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top 5%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9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6448BC7-4758-46CC-B167-33BCD324B157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4F4FD7-A78D-4F2D-BE1C-EEE4A0F87840}"/>
              </a:ext>
            </a:extLst>
          </p:cNvPr>
          <p:cNvSpPr/>
          <p:nvPr/>
        </p:nvSpPr>
        <p:spPr>
          <a:xfrm>
            <a:off x="4078172" y="1653920"/>
            <a:ext cx="4297680" cy="4297680"/>
          </a:xfrm>
          <a:prstGeom prst="ellipse">
            <a:avLst/>
          </a:prstGeom>
          <a:noFill/>
          <a:ln>
            <a:solidFill>
              <a:srgbClr val="CB4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E9AA7-8962-4C8D-86EE-C9EE7386F27D}"/>
              </a:ext>
            </a:extLst>
          </p:cNvPr>
          <p:cNvSpPr txBox="1"/>
          <p:nvPr/>
        </p:nvSpPr>
        <p:spPr>
          <a:xfrm>
            <a:off x="1906555" y="177734"/>
            <a:ext cx="8378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lawik Light" panose="020B0502040204020203" pitchFamily="34" charset="0"/>
              </a:rPr>
              <a:t>A deck is a combination of: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EF7FC9A-E7D0-4F2E-A48A-00A945938E60}"/>
              </a:ext>
            </a:extLst>
          </p:cNvPr>
          <p:cNvSpPr/>
          <p:nvPr/>
        </p:nvSpPr>
        <p:spPr>
          <a:xfrm>
            <a:off x="7637127" y="3271885"/>
            <a:ext cx="1371600" cy="1371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33040D-E0EE-4589-A5FB-A2C27B7AE6A3}"/>
              </a:ext>
            </a:extLst>
          </p:cNvPr>
          <p:cNvSpPr/>
          <p:nvPr/>
        </p:nvSpPr>
        <p:spPr>
          <a:xfrm>
            <a:off x="3467720" y="3271885"/>
            <a:ext cx="1371600" cy="1371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DED2FD-E231-49DC-BC5F-A027173BF650}"/>
              </a:ext>
            </a:extLst>
          </p:cNvPr>
          <p:cNvSpPr/>
          <p:nvPr/>
        </p:nvSpPr>
        <p:spPr>
          <a:xfrm>
            <a:off x="5541212" y="1068442"/>
            <a:ext cx="1371600" cy="1371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rrow: Down 15">
            <a:extLst>
              <a:ext uri="{FF2B5EF4-FFF2-40B4-BE49-F238E27FC236}">
                <a16:creationId xmlns:a16="http://schemas.microsoft.com/office/drawing/2014/main" id="{F4E5D1E3-88EC-4DC0-9A1A-0C9BB72646E6}"/>
              </a:ext>
            </a:extLst>
          </p:cNvPr>
          <p:cNvSpPr/>
          <p:nvPr/>
        </p:nvSpPr>
        <p:spPr>
          <a:xfrm rot="19718617">
            <a:off x="7215973" y="2267293"/>
            <a:ext cx="484632" cy="97840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16">
            <a:extLst>
              <a:ext uri="{FF2B5EF4-FFF2-40B4-BE49-F238E27FC236}">
                <a16:creationId xmlns:a16="http://schemas.microsoft.com/office/drawing/2014/main" id="{B73C62EE-FFE6-4269-8635-F6E2E630EF3A}"/>
              </a:ext>
            </a:extLst>
          </p:cNvPr>
          <p:cNvSpPr/>
          <p:nvPr/>
        </p:nvSpPr>
        <p:spPr>
          <a:xfrm rot="2930195">
            <a:off x="6958504" y="4476988"/>
            <a:ext cx="484632" cy="97840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17">
            <a:extLst>
              <a:ext uri="{FF2B5EF4-FFF2-40B4-BE49-F238E27FC236}">
                <a16:creationId xmlns:a16="http://schemas.microsoft.com/office/drawing/2014/main" id="{EF66EDBE-CE99-4EE5-B401-8E192AEFD5BC}"/>
              </a:ext>
            </a:extLst>
          </p:cNvPr>
          <p:cNvSpPr/>
          <p:nvPr/>
        </p:nvSpPr>
        <p:spPr>
          <a:xfrm rot="12982181">
            <a:off x="4729698" y="2243456"/>
            <a:ext cx="484632" cy="97840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A3DAF-14F7-4639-AD3A-1964C889E07C}"/>
              </a:ext>
            </a:extLst>
          </p:cNvPr>
          <p:cNvSpPr txBox="1"/>
          <p:nvPr/>
        </p:nvSpPr>
        <p:spPr>
          <a:xfrm>
            <a:off x="3179711" y="156957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4B"/>
                </a:solidFill>
              </a:rPr>
              <a:t>A 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3A3DAF-14F7-4639-AD3A-1964C889E07C}"/>
              </a:ext>
            </a:extLst>
          </p:cNvPr>
          <p:cNvSpPr txBox="1"/>
          <p:nvPr/>
        </p:nvSpPr>
        <p:spPr>
          <a:xfrm>
            <a:off x="5275626" y="367343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4B"/>
                </a:solidFill>
              </a:rPr>
              <a:t>Meaningful </a:t>
            </a:r>
          </a:p>
          <a:p>
            <a:pPr algn="ctr"/>
            <a:r>
              <a:rPr lang="en-US" dirty="0">
                <a:solidFill>
                  <a:srgbClr val="00004B"/>
                </a:solidFill>
              </a:rPr>
              <a:t>visuals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3A3DAF-14F7-4639-AD3A-1964C889E07C}"/>
              </a:ext>
            </a:extLst>
          </p:cNvPr>
          <p:cNvSpPr txBox="1"/>
          <p:nvPr/>
        </p:nvSpPr>
        <p:spPr>
          <a:xfrm>
            <a:off x="1093295" y="374958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4B"/>
                </a:solidFill>
              </a:rPr>
              <a:t>Facts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DED2FD-E231-49DC-BC5F-A027173BF650}"/>
              </a:ext>
            </a:extLst>
          </p:cNvPr>
          <p:cNvSpPr/>
          <p:nvPr/>
        </p:nvSpPr>
        <p:spPr>
          <a:xfrm>
            <a:off x="5541212" y="5173784"/>
            <a:ext cx="1371600" cy="1371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3A3DAF-14F7-4639-AD3A-1964C889E07C}"/>
              </a:ext>
            </a:extLst>
          </p:cNvPr>
          <p:cNvSpPr txBox="1"/>
          <p:nvPr/>
        </p:nvSpPr>
        <p:spPr>
          <a:xfrm>
            <a:off x="3179711" y="5666612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4B"/>
                </a:solidFill>
              </a:rPr>
              <a:t>What and why </a:t>
            </a:r>
          </a:p>
          <a:p>
            <a:pPr algn="ctr"/>
            <a:r>
              <a:rPr lang="en-US" dirty="0">
                <a:solidFill>
                  <a:srgbClr val="00004B"/>
                </a:solidFill>
              </a:rPr>
              <a:t>of  a project. </a:t>
            </a:r>
          </a:p>
        </p:txBody>
      </p:sp>
      <p:sp>
        <p:nvSpPr>
          <p:cNvPr id="19" name="Arrow: Down 16">
            <a:extLst>
              <a:ext uri="{FF2B5EF4-FFF2-40B4-BE49-F238E27FC236}">
                <a16:creationId xmlns:a16="http://schemas.microsoft.com/office/drawing/2014/main" id="{B73C62EE-FFE6-4269-8635-F6E2E630EF3A}"/>
              </a:ext>
            </a:extLst>
          </p:cNvPr>
          <p:cNvSpPr/>
          <p:nvPr/>
        </p:nvSpPr>
        <p:spPr>
          <a:xfrm rot="8194006">
            <a:off x="4920629" y="4434222"/>
            <a:ext cx="484632" cy="978408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6448BC7-4758-46CC-B167-33BCD324B157}"/>
              </a:ext>
            </a:extLst>
          </p:cNvPr>
          <p:cNvSpPr/>
          <p:nvPr/>
        </p:nvSpPr>
        <p:spPr>
          <a:xfrm>
            <a:off x="-1" y="11338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5BDFD-921B-437A-9C77-2E5A51867113}"/>
              </a:ext>
            </a:extLst>
          </p:cNvPr>
          <p:cNvSpPr/>
          <p:nvPr/>
        </p:nvSpPr>
        <p:spPr>
          <a:xfrm>
            <a:off x="1384993" y="148436"/>
            <a:ext cx="9422013" cy="297914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Presentation skills mean to focus on 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lang="en-US" sz="4800" b="1" dirty="0">
                <a:solidFill>
                  <a:srgbClr val="CB403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All aspects of 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lang="en-US" sz="48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110157-26FA-4546-9E2C-5E0C92389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384" y="4351184"/>
            <a:ext cx="2049203" cy="1047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1440" tIns="91440" rIns="91440" bIns="9144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Segoe UI Light" panose="020F0302020204030204" pitchFamily="34" charset="0"/>
                <a:ea typeface="Open Sans Light" pitchFamily="34" charset="0"/>
                <a:cs typeface="Segoe UI Light" panose="020F0302020204030204" pitchFamily="34" charset="0"/>
              </a:rPr>
              <a:t>Design</a:t>
            </a: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F0302020204030204" pitchFamily="34" charset="0"/>
              <a:ea typeface="Open Sans Light" pitchFamily="34" charset="0"/>
              <a:cs typeface="Segoe UI Light" panose="020F03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61B0B-0B8A-40FC-99D0-6872CF86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55" y="4351185"/>
            <a:ext cx="2030252" cy="1047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1440" tIns="91440" rIns="91440" bIns="91440" anchor="t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85000"/>
              <a:defRPr/>
            </a:pPr>
            <a:r>
              <a:rPr lang="en-US" sz="2000" dirty="0">
                <a:solidFill>
                  <a:schemeClr val="bg1"/>
                </a:solidFill>
                <a:latin typeface="Segoe UI Light" panose="020F0302020204030204" pitchFamily="34" charset="0"/>
                <a:ea typeface="Open Sans Light"/>
                <a:cs typeface="Segoe UI Light" panose="020F0302020204030204" pitchFamily="34" charset="0"/>
              </a:rPr>
              <a:t>Verbal Communication</a:t>
            </a:r>
            <a:endParaRPr kumimoji="0"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F0302020204030204" pitchFamily="34" charset="0"/>
              <a:ea typeface="Open Sans Light"/>
              <a:cs typeface="Segoe U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venir Next LT Pro Light" panose="020B0304020202020204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66FBF7-DB7C-433B-BA0A-70474776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27" y="4351185"/>
            <a:ext cx="1779714" cy="1047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91440" rIns="0" bIns="91440" anchor="t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85000"/>
              <a:defRPr/>
            </a:pPr>
            <a:r>
              <a:rPr lang="en-US" sz="2000" dirty="0">
                <a:solidFill>
                  <a:schemeClr val="bg1"/>
                </a:solidFill>
                <a:latin typeface="Segoe UI Light"/>
                <a:ea typeface="Open Sans Light"/>
                <a:cs typeface="Segoe UI Light"/>
              </a:rPr>
              <a:t>Impactful Content</a:t>
            </a:r>
            <a:endParaRPr lang="en-US" sz="20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F0302020204030204" pitchFamily="34" charset="0"/>
              <a:ea typeface="Open Sans Light" pitchFamily="34" charset="0"/>
              <a:cs typeface="Segoe UI Light" panose="020F03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F553D7-CCA9-4B74-B74F-555CD55D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875" y="4360971"/>
            <a:ext cx="2065987" cy="1047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1440" tIns="91440" rIns="91440" bIns="9144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F0302020204030204" pitchFamily="34" charset="0"/>
                <a:ea typeface="Open Sans Light" pitchFamily="34" charset="0"/>
                <a:cs typeface="Segoe UI Light" panose="020F0302020204030204" pitchFamily="34" charset="0"/>
              </a:rPr>
              <a:t>Non Verbal Communication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60E80A-4F63-4F7B-967F-D8CB0D220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02" y="4263678"/>
            <a:ext cx="2159000" cy="2060921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lIns="27432" rIns="0"/>
          <a:lstStyle/>
          <a:p>
            <a:pPr marL="0" marR="0" lvl="0" indent="0" algn="ctr" defTabSz="914293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21B49B9C-45B7-452D-9077-CE0DA026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4" y="6454140"/>
            <a:ext cx="2159000" cy="274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anchor="t" anchorCtr="0"/>
          <a:lstStyle/>
          <a:p>
            <a:pPr marR="0" lvl="0" algn="ctr" defTabSz="914400" eaLnBrk="0" fontAlgn="auto" latinLnBrk="0" hangingPunc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DDBC83-3C7E-4B1E-8AB4-B90BF2621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40" y="4264846"/>
            <a:ext cx="2047356" cy="206092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lIns="27432" rIns="0"/>
          <a:lstStyle/>
          <a:p>
            <a:pPr marL="0" marR="0" lvl="0" indent="0" algn="ctr" defTabSz="914293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64C895BF-374F-43F9-996D-D03A69032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961" y="6456567"/>
            <a:ext cx="2159000" cy="274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anchor="t" anchorCtr="0"/>
          <a:lstStyle/>
          <a:p>
            <a:pPr marR="0" lvl="0" algn="ctr" defTabSz="914400" eaLnBrk="0" fontAlgn="auto" latinLnBrk="0" hangingPunc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4DB81A-1D75-4C65-92E2-7CC46A25C9B2}"/>
              </a:ext>
            </a:extLst>
          </p:cNvPr>
          <p:cNvSpPr/>
          <p:nvPr/>
        </p:nvSpPr>
        <p:spPr bwMode="auto">
          <a:xfrm>
            <a:off x="11506200" y="88374"/>
            <a:ext cx="586040" cy="5852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40" name="Picture 2" descr="D:\IEC\fwdieclogodifferentsises\024542445.png">
            <a:extLst>
              <a:ext uri="{FF2B5EF4-FFF2-40B4-BE49-F238E27FC236}">
                <a16:creationId xmlns:a16="http://schemas.microsoft.com/office/drawing/2014/main" id="{5DECEF04-1FD8-4B32-B6A6-70F37CCB1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52400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1612C727-178E-4FDE-A7B8-D8A3DEA4E9E9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2" descr="D:\IEC\fwdieclogodifferentsises\024542445.png">
            <a:extLst>
              <a:ext uri="{FF2B5EF4-FFF2-40B4-BE49-F238E27FC236}">
                <a16:creationId xmlns:a16="http://schemas.microsoft.com/office/drawing/2014/main" id="{E448FD1A-45E8-442C-9B9E-C58C6B6E8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7E03798-097F-EA48-9C74-856BEC198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062" y="4341670"/>
            <a:ext cx="1779714" cy="10474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91440" tIns="91440" rIns="91440" bIns="91440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F0302020204030204" pitchFamily="34" charset="0"/>
                <a:ea typeface="Open Sans Light" pitchFamily="34" charset="0"/>
                <a:cs typeface="Segoe UI Light" panose="020F0302020204030204" pitchFamily="34" charset="0"/>
              </a:rPr>
              <a:t>Over all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F0302020204030204" pitchFamily="34" charset="0"/>
                <a:ea typeface="Open Sans Light" pitchFamily="34" charset="0"/>
                <a:cs typeface="Segoe UI Light" panose="020F0302020204030204" pitchFamily="34" charset="0"/>
              </a:rPr>
              <a:t>look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D4988C-2E28-4C72-8AF4-346CB5E30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108" y="4263678"/>
            <a:ext cx="2159000" cy="2060921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lIns="27432" rIns="0"/>
          <a:lstStyle/>
          <a:p>
            <a:pPr marL="0" marR="0" lvl="0" indent="0" algn="ctr" defTabSz="914293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B07D0B97-79B1-437D-BF78-ABFCE0F0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636" y="6456566"/>
            <a:ext cx="2159000" cy="27432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anchor="t" anchorCtr="0"/>
          <a:lstStyle/>
          <a:p>
            <a:pPr marR="0" lvl="0" algn="ctr" defTabSz="914400" eaLnBrk="0" fontAlgn="auto" latinLnBrk="0" hangingPunct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DC163-4BAE-4F30-A755-D5AFB5C52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01" y="5485021"/>
            <a:ext cx="608234" cy="6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9209303-47AB-4AE2-ACE2-04C8D5E1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887" y="5441987"/>
            <a:ext cx="608234" cy="6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8BB69FEF-5161-4FA8-9D39-8B7362E9A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94" y="5393532"/>
            <a:ext cx="661466" cy="66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7247F9A-8CA5-4F6C-A420-DD0C82CDC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210" y="4275017"/>
            <a:ext cx="2159000" cy="2060921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lIns="27432" rIns="0"/>
          <a:lstStyle/>
          <a:p>
            <a:pPr marL="0" marR="0" lvl="0" indent="0" algn="ctr" defTabSz="914293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EBD222-1383-4560-8FBB-45F8B8D1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104" y="4275016"/>
            <a:ext cx="2159000" cy="2060921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lIns="27432" rIns="0"/>
          <a:lstStyle/>
          <a:p>
            <a:pPr marL="0" marR="0" lvl="0" indent="0" algn="ctr" defTabSz="914293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6" name="Picture 6">
            <a:extLst>
              <a:ext uri="{FF2B5EF4-FFF2-40B4-BE49-F238E27FC236}">
                <a16:creationId xmlns:a16="http://schemas.microsoft.com/office/drawing/2014/main" id="{F0EFF3C5-D911-4EA3-B28A-B9338A6DF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46" t="24222" r="7783" b="14714"/>
          <a:stretch/>
        </p:blipFill>
        <p:spPr bwMode="auto">
          <a:xfrm>
            <a:off x="8006352" y="5441241"/>
            <a:ext cx="710715" cy="56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>
            <a:extLst>
              <a:ext uri="{FF2B5EF4-FFF2-40B4-BE49-F238E27FC236}">
                <a16:creationId xmlns:a16="http://schemas.microsoft.com/office/drawing/2014/main" id="{C0258737-CF8D-490C-9EB9-2B525124C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055" y="5306920"/>
            <a:ext cx="745099" cy="74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18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6448BC7-4758-46CC-B167-33BCD324B157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4DB81A-1D75-4C65-92E2-7CC46A25C9B2}"/>
              </a:ext>
            </a:extLst>
          </p:cNvPr>
          <p:cNvSpPr/>
          <p:nvPr/>
        </p:nvSpPr>
        <p:spPr bwMode="auto">
          <a:xfrm>
            <a:off x="11506200" y="88374"/>
            <a:ext cx="586040" cy="5852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40" name="Picture 2" descr="D:\IEC\fwdieclogodifferentsises\024542445.png">
            <a:extLst>
              <a:ext uri="{FF2B5EF4-FFF2-40B4-BE49-F238E27FC236}">
                <a16:creationId xmlns:a16="http://schemas.microsoft.com/office/drawing/2014/main" id="{5DECEF04-1FD8-4B32-B6A6-70F37CCB1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52400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1612C727-178E-4FDE-A7B8-D8A3DEA4E9E9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2" descr="D:\IEC\fwdieclogodifferentsises\024542445.png">
            <a:extLst>
              <a:ext uri="{FF2B5EF4-FFF2-40B4-BE49-F238E27FC236}">
                <a16:creationId xmlns:a16="http://schemas.microsoft.com/office/drawing/2014/main" id="{E448FD1A-45E8-442C-9B9E-C58C6B6E8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DD101CF-7DD5-4806-A32E-6F6C99FD33FE}"/>
              </a:ext>
            </a:extLst>
          </p:cNvPr>
          <p:cNvSpPr/>
          <p:nvPr/>
        </p:nvSpPr>
        <p:spPr>
          <a:xfrm>
            <a:off x="1384994" y="1172366"/>
            <a:ext cx="9422013" cy="93474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Chronological contents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283DC6-4456-4CCF-8019-D221AFC0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2971800"/>
            <a:ext cx="1620520" cy="18288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40" tIns="91440" rIns="91440" bIns="91440" rtlCol="0" anchor="ctr" anchorCtr="0"/>
          <a:lstStyle/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 1:</a:t>
            </a: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</a:t>
            </a:r>
            <a:r>
              <a:rPr lang="en-US" b="1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Name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Logo of company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Email address</a:t>
            </a:r>
          </a:p>
          <a:p>
            <a:r>
              <a:rPr lang="en-US" sz="1400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Presented to:</a:t>
            </a:r>
          </a:p>
          <a:p>
            <a:pPr algn="ctr"/>
            <a:endParaRPr lang="en-US" sz="1600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2DF39C-829B-4BB0-8025-9FAB1CE72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280" y="2971800"/>
            <a:ext cx="1554480" cy="18288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40" tIns="91440" rIns="91440" bIns="91440" rtlCol="0" anchor="ctr" anchorCtr="0"/>
          <a:lstStyle/>
          <a:p>
            <a:r>
              <a:rPr lang="en-US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 2:</a:t>
            </a: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Project name and picture:</a:t>
            </a: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553BA0-741E-4C0A-9A63-CB2FA6DC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760" y="2971800"/>
            <a:ext cx="1554480" cy="18288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40" tIns="91440" rIns="91440" bIns="91440" rtlCol="0" anchor="ctr" anchorCtr="0"/>
          <a:lstStyle/>
          <a:p>
            <a:r>
              <a:rPr lang="en-US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 3 - 7</a:t>
            </a: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– how – why of the project</a:t>
            </a:r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A44314-3F19-4520-A41E-C14E92AAC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240" y="2971800"/>
            <a:ext cx="1554480" cy="18288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40" tIns="91440" rIns="91440" bIns="91440" rtlCol="0" anchor="ctr" anchorCtr="0"/>
          <a:lstStyle/>
          <a:p>
            <a:r>
              <a:rPr lang="en-US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 8 - 9:</a:t>
            </a: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Infographics  + examples:</a:t>
            </a: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26087D5-FD9E-4168-AAFF-C294E3236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7720" y="2971800"/>
            <a:ext cx="1554480" cy="182880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lIns="91440" tIns="91440" rIns="91440" bIns="91440" rtlCol="0" anchor="ctr" anchorCtr="0"/>
          <a:lstStyle/>
          <a:p>
            <a:r>
              <a:rPr lang="en-US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Slide 10:</a:t>
            </a: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kern="0" dirty="0">
                <a:solidFill>
                  <a:schemeClr val="bg1"/>
                </a:solidFill>
                <a:latin typeface="Avenir Next LT Pro Light" panose="020B0304020202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 + Q&amp;A:</a:t>
            </a:r>
          </a:p>
          <a:p>
            <a:endParaRPr lang="en-US" b="1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endParaRPr lang="en-US" kern="0" dirty="0">
              <a:solidFill>
                <a:schemeClr val="bg1"/>
              </a:solidFill>
              <a:latin typeface="Avenir Next LT Pro Light" panose="020B0304020202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5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FC49BB-23BD-48F5-88BA-987326968458}"/>
              </a:ext>
            </a:extLst>
          </p:cNvPr>
          <p:cNvSpPr/>
          <p:nvPr/>
        </p:nvSpPr>
        <p:spPr>
          <a:xfrm>
            <a:off x="-1541" y="0"/>
            <a:ext cx="12192000" cy="6858001"/>
          </a:xfrm>
          <a:prstGeom prst="rect">
            <a:avLst/>
          </a:prstGeom>
          <a:solidFill>
            <a:srgbClr val="000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B5BDFD-921B-437A-9C77-2E5A51867113}"/>
              </a:ext>
            </a:extLst>
          </p:cNvPr>
          <p:cNvSpPr/>
          <p:nvPr/>
        </p:nvSpPr>
        <p:spPr>
          <a:xfrm>
            <a:off x="1384994" y="1172367"/>
            <a:ext cx="9422013" cy="934743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ts val="2000"/>
              </a:spcBef>
              <a:spcAft>
                <a:spcPct val="0"/>
              </a:spcAft>
              <a:buClr>
                <a:srgbClr val="800000"/>
              </a:buClr>
              <a:buSzPct val="85000"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Special focus on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FFC540-FEB9-42FD-97A7-D003916EF4AD}"/>
              </a:ext>
            </a:extLst>
          </p:cNvPr>
          <p:cNvGrpSpPr/>
          <p:nvPr/>
        </p:nvGrpSpPr>
        <p:grpSpPr>
          <a:xfrm>
            <a:off x="2944128" y="4030473"/>
            <a:ext cx="6379944" cy="2937743"/>
            <a:chOff x="2652885" y="4038600"/>
            <a:chExt cx="6379944" cy="293774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110157-26FA-4546-9E2C-5E0C92389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915" y="4038600"/>
              <a:ext cx="1779714" cy="10474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91440" tIns="91440" rIns="91440" bIns="9144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00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200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F0302020204030204" pitchFamily="34" charset="0"/>
                  <a:ea typeface="Open Sans Light" pitchFamily="34" charset="0"/>
                  <a:cs typeface="Segoe UI Light" panose="020F0302020204030204" pitchFamily="34" charset="0"/>
                </a:rPr>
                <a:t>Font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66FBF7-DB7C-433B-BA0A-704747760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885" y="4038600"/>
              <a:ext cx="1855914" cy="10474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91440" rIns="0" bIns="9144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00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200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F0302020204030204" pitchFamily="34" charset="0"/>
                  <a:ea typeface="Open Sans Light" pitchFamily="34" charset="0"/>
                  <a:cs typeface="Segoe UI Light" panose="020F0302020204030204" pitchFamily="34" charset="0"/>
                </a:rPr>
                <a:t>Grammar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2F553D7-CCA9-4B74-B74F-555CD55D7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038600"/>
              <a:ext cx="1779714" cy="10474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91440" tIns="91440" rIns="91440" bIns="9144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00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200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Light" panose="020F0302020204030204" pitchFamily="34" charset="0"/>
                  <a:ea typeface="Open Sans Light" pitchFamily="34" charset="0"/>
                  <a:cs typeface="Segoe UI Light" panose="020F0302020204030204" pitchFamily="34" charset="0"/>
                </a:rPr>
                <a:t>Capitalization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823ECB-0813-4B2C-80F8-8957E771E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885" y="5928846"/>
              <a:ext cx="1855914" cy="10474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91440" rIns="0" bIns="9144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00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12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Segoe UI Light" panose="020F0302020204030204" pitchFamily="34" charset="0"/>
                  <a:ea typeface="Open Sans Light" pitchFamily="34" charset="0"/>
                  <a:cs typeface="Segoe UI Light" panose="020F0302020204030204" pitchFamily="34" charset="0"/>
                </a:rPr>
                <a:t>Correct use of grammar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66E481-706C-4602-8A5B-F1EC9AA2D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915" y="5928846"/>
              <a:ext cx="1855914" cy="10474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square" lIns="0" tIns="91440" rIns="0" bIns="91440" anchor="t" anchorCtr="0"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800000"/>
                </a:buClr>
                <a:buSzPct val="85000"/>
                <a:buFontTx/>
                <a:buNone/>
                <a:tabLst/>
                <a:defRPr/>
              </a:pPr>
              <a:r>
                <a:rPr kumimoji="0" lang="en-US" sz="120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Segoe UI Light" panose="020F0302020204030204" pitchFamily="34" charset="0"/>
                  <a:ea typeface="Open Sans Light" pitchFamily="34" charset="0"/>
                  <a:cs typeface="Segoe UI Light" panose="020F0302020204030204" pitchFamily="34" charset="0"/>
                </a:rPr>
                <a:t>1 or 2 fonts, be consistent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8230885-5370-48D6-9A22-A2F01EB4CDD7}"/>
              </a:ext>
            </a:extLst>
          </p:cNvPr>
          <p:cNvSpPr/>
          <p:nvPr/>
        </p:nvSpPr>
        <p:spPr bwMode="auto">
          <a:xfrm>
            <a:off x="11506200" y="88374"/>
            <a:ext cx="586040" cy="5852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17" name="Picture 2" descr="D:\IEC\fwdieclogodifferentsises\024542445.png">
            <a:extLst>
              <a:ext uri="{FF2B5EF4-FFF2-40B4-BE49-F238E27FC236}">
                <a16:creationId xmlns:a16="http://schemas.microsoft.com/office/drawing/2014/main" id="{1676B708-0CF0-4F8D-8620-BC75EB246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52400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Stored Data 1">
            <a:extLst>
              <a:ext uri="{FF2B5EF4-FFF2-40B4-BE49-F238E27FC236}">
                <a16:creationId xmlns:a16="http://schemas.microsoft.com/office/drawing/2014/main" id="{D9FFAFBC-1587-4717-95F6-96B4728FAA4C}"/>
              </a:ext>
            </a:extLst>
          </p:cNvPr>
          <p:cNvSpPr/>
          <p:nvPr/>
        </p:nvSpPr>
        <p:spPr bwMode="auto">
          <a:xfrm rot="7260000">
            <a:off x="10809431" y="-1544773"/>
            <a:ext cx="1355074" cy="3348501"/>
          </a:xfrm>
          <a:prstGeom prst="flowChartOnlineStorage">
            <a:avLst/>
          </a:prstGeom>
          <a:solidFill>
            <a:schemeClr val="bg1"/>
          </a:solidFill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pic>
        <p:nvPicPr>
          <p:cNvPr id="6" name="Picture 2" descr="D:\IEC\fwdieclogodifferentsises\024542445.png">
            <a:extLst>
              <a:ext uri="{FF2B5EF4-FFF2-40B4-BE49-F238E27FC236}">
                <a16:creationId xmlns:a16="http://schemas.microsoft.com/office/drawing/2014/main" id="{ED7F819F-A40E-4DEB-B736-3E14E4B62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39" b="96894" l="2641" r="99280">
                        <a14:foregroundMark x1="26651" y1="16398" x2="17887" y2="56398"/>
                        <a14:foregroundMark x1="15966" y1="30932" x2="25930" y2="62981"/>
                        <a14:foregroundMark x1="14526" y1="39255" x2="34814" y2="67826"/>
                        <a14:foregroundMark x1="33733" y1="31304" x2="27731" y2="51429"/>
                        <a14:foregroundMark x1="52461" y1="32050" x2="42137" y2="49193"/>
                        <a14:foregroundMark x1="48860" y1="30435" x2="41056" y2="53416"/>
                        <a14:foregroundMark x1="66507" y1="32050" x2="59544" y2="48820"/>
                        <a14:foregroundMark x1="77191" y1="19006" x2="61345" y2="61366"/>
                        <a14:foregroundMark x1="84154" y1="27826" x2="78992" y2="56398"/>
                        <a14:foregroundMark x1="79832" y1="49193" x2="69028" y2="69441"/>
                        <a14:foregroundMark x1="16687" y1="85466" x2="85354" y2="83478"/>
                        <a14:foregroundMark x1="67947" y1="91553" x2="29652" y2="91553"/>
                        <a14:foregroundMark x1="55102" y1="89193" x2="32173" y2="91553"/>
                        <a14:foregroundMark x1="28932" y1="88075" x2="66146" y2="91925"/>
                        <a14:foregroundMark x1="76471" y1="81988" x2="76471" y2="81988"/>
                        <a14:foregroundMark x1="88595" y1="86584" x2="13445" y2="85839"/>
                        <a14:foregroundMark x1="12725" y1="82733" x2="85354" y2="82733"/>
                        <a14:foregroundMark x1="15246" y1="82360" x2="84514" y2="81242"/>
                        <a14:foregroundMark x1="85354" y1="82360" x2="87155" y2="85839"/>
                        <a14:foregroundMark x1="88235" y1="81988" x2="87155" y2="86584"/>
                        <a14:foregroundMark x1="87155" y1="88820" x2="29652" y2="93416"/>
                        <a14:foregroundMark x1="13445" y1="84720" x2="37335" y2="93043"/>
                        <a14:foregroundMark x1="14166" y1="83106" x2="12245" y2="87329"/>
                        <a14:foregroundMark x1="16327" y1="81242" x2="11525" y2="83478"/>
                        <a14:foregroundMark x1="30372" y1="14907" x2="8643" y2="51429"/>
                        <a14:foregroundMark x1="21849" y1="16398" x2="13445" y2="31304"/>
                        <a14:foregroundMark x1="42857" y1="32795" x2="46579" y2="56398"/>
                        <a14:foregroundMark x1="65786" y1="43478" x2="62425" y2="68696"/>
                        <a14:foregroundMark x1="72029" y1="17143" x2="72749" y2="38509"/>
                        <a14:foregroundMark x1="84994" y1="30932" x2="79352" y2="54534"/>
                        <a14:foregroundMark x1="31092" y1="67453" x2="70948" y2="67453"/>
                        <a14:foregroundMark x1="38535" y1="72050" x2="66867" y2="72422"/>
                        <a14:foregroundMark x1="38814" y1="34085" x2="38814" y2="34085"/>
                        <a14:foregroundMark x1="38814" y1="41408" x2="38814" y2="41408"/>
                        <a14:foregroundMark x1="39084" y1="48451" x2="39084" y2="48451"/>
                        <a14:foregroundMark x1="36658" y1="30423" x2="40162" y2="50704"/>
                        <a14:foregroundMark x1="41509" y1="30704" x2="47978" y2="49296"/>
                        <a14:foregroundMark x1="45822" y1="32113" x2="45822" y2="47042"/>
                        <a14:foregroundMark x1="36119" y1="30423" x2="36119" y2="515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22" t="10038" r="8083" b="20659"/>
          <a:stretch/>
        </p:blipFill>
        <p:spPr bwMode="auto">
          <a:xfrm>
            <a:off x="11474046" y="120203"/>
            <a:ext cx="618194" cy="47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62">
            <a:extLst>
              <a:ext uri="{FF2B5EF4-FFF2-40B4-BE49-F238E27FC236}">
                <a16:creationId xmlns:a16="http://schemas.microsoft.com/office/drawing/2014/main" id="{F663AF7A-B373-4880-B37C-9C759CE9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018" y="5164492"/>
            <a:ext cx="628134" cy="6281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rgbClr val="000000">
                  <a:lumMod val="95000"/>
                </a:srgbClr>
              </a:solidFill>
              <a:latin typeface="Avenir Next LT Pro Light" panose="020B0304020202020204" pitchFamily="34" charset="0"/>
              <a:cs typeface="Arial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2E1D0B3D-1201-4405-AF48-1842A01AF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077" y="5271485"/>
            <a:ext cx="494016" cy="49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62">
            <a:extLst>
              <a:ext uri="{FF2B5EF4-FFF2-40B4-BE49-F238E27FC236}">
                <a16:creationId xmlns:a16="http://schemas.microsoft.com/office/drawing/2014/main" id="{2424B006-13FB-42F8-B879-548017BD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033" y="5164492"/>
            <a:ext cx="628134" cy="6281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rgbClr val="000000">
                  <a:lumMod val="95000"/>
                </a:srgbClr>
              </a:solidFill>
              <a:latin typeface="Avenir Next LT Pro Light" panose="020B0304020202020204" pitchFamily="34" charset="0"/>
              <a:cs typeface="Arial" charset="0"/>
            </a:endParaRP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CFB20980-749E-4699-AC1F-D9B3C2573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323" y="5332337"/>
            <a:ext cx="336248" cy="2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62">
            <a:extLst>
              <a:ext uri="{FF2B5EF4-FFF2-40B4-BE49-F238E27FC236}">
                <a16:creationId xmlns:a16="http://schemas.microsoft.com/office/drawing/2014/main" id="{196D9B31-1A59-48A4-B089-555C4047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151" y="5137367"/>
            <a:ext cx="628134" cy="62813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100">
              <a:solidFill>
                <a:srgbClr val="000000">
                  <a:lumMod val="95000"/>
                </a:srgbClr>
              </a:solidFill>
              <a:latin typeface="Avenir Next LT Pro Light" panose="020B0304020202020204" pitchFamily="34" charset="0"/>
              <a:cs typeface="Arial" charset="0"/>
            </a:endParaRPr>
          </a:p>
        </p:txBody>
      </p:sp>
      <p:pic>
        <p:nvPicPr>
          <p:cNvPr id="28" name="Picture 8">
            <a:extLst>
              <a:ext uri="{FF2B5EF4-FFF2-40B4-BE49-F238E27FC236}">
                <a16:creationId xmlns:a16="http://schemas.microsoft.com/office/drawing/2014/main" id="{CC70A1C2-90DF-4C38-8812-78F3F8DC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67" y="5221324"/>
            <a:ext cx="402895" cy="40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42528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1">
      <a:dk1>
        <a:srgbClr val="3A6C9C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db608e-d814-4a31-8c1b-80a9d4095aaf">
      <UserInfo>
        <DisplayName>Umair Arif</DisplayName>
        <AccountId>26</AccountId>
        <AccountType/>
      </UserInfo>
      <UserInfo>
        <DisplayName>Danish  Khan</DisplayName>
        <AccountId>21</AccountId>
        <AccountType/>
      </UserInfo>
      <UserInfo>
        <DisplayName>Bilal Tareen</DisplayName>
        <AccountId>10</AccountId>
        <AccountType/>
      </UserInfo>
      <UserInfo>
        <DisplayName>Mahnoor Abid</DisplayName>
        <AccountId>35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A6B9E32D582D4784360A2EDC370389" ma:contentTypeVersion="10" ma:contentTypeDescription="Create a new document." ma:contentTypeScope="" ma:versionID="7077d7571d02aabccd7a1792587fab87">
  <xsd:schema xmlns:xsd="http://www.w3.org/2001/XMLSchema" xmlns:xs="http://www.w3.org/2001/XMLSchema" xmlns:p="http://schemas.microsoft.com/office/2006/metadata/properties" xmlns:ns2="5544a5ca-b262-4634-b528-920382c47d18" xmlns:ns3="13db608e-d814-4a31-8c1b-80a9d4095aaf" targetNamespace="http://schemas.microsoft.com/office/2006/metadata/properties" ma:root="true" ma:fieldsID="57e3ff565b94e49a402c726af006560a" ns2:_="" ns3:_="">
    <xsd:import namespace="5544a5ca-b262-4634-b528-920382c47d18"/>
    <xsd:import namespace="13db608e-d814-4a31-8c1b-80a9d4095a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a5ca-b262-4634-b528-920382c47d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b608e-d814-4a31-8c1b-80a9d4095a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913290-BBC2-4979-B906-CD46A0FBAA11}">
  <ds:schemaRefs>
    <ds:schemaRef ds:uri="http://schemas.microsoft.com/office/2006/metadata/properties"/>
    <ds:schemaRef ds:uri="13db608e-d814-4a31-8c1b-80a9d4095aaf"/>
    <ds:schemaRef ds:uri="http://schemas.microsoft.com/office/2006/documentManagement/types"/>
    <ds:schemaRef ds:uri="http://purl.org/dc/dcmitype/"/>
    <ds:schemaRef ds:uri="5544a5ca-b262-4634-b528-920382c47d18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FA54B5-23EB-4925-A1F9-579A2E89D9A7}">
  <ds:schemaRefs>
    <ds:schemaRef ds:uri="13db608e-d814-4a31-8c1b-80a9d4095aaf"/>
    <ds:schemaRef ds:uri="5544a5ca-b262-4634-b528-920382c47d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11F4B9F-0EAA-460D-AD06-C38ADF1B69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369</Words>
  <Application>Microsoft Office PowerPoint</Application>
  <PresentationFormat>Widescreen</PresentationFormat>
  <Paragraphs>82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Avenir Next LT Pro Light</vt:lpstr>
      <vt:lpstr>Calibri</vt:lpstr>
      <vt:lpstr>Calibri Light</vt:lpstr>
      <vt:lpstr>Montserrat </vt:lpstr>
      <vt:lpstr>Raleway</vt:lpstr>
      <vt:lpstr>Segoe Script</vt:lpstr>
      <vt:lpstr>Segoe UI Light</vt:lpstr>
      <vt:lpstr>Segoe UI Symbol</vt:lpstr>
      <vt:lpstr>Selawik Light</vt:lpstr>
      <vt:lpstr>Times New Roman</vt:lpstr>
      <vt:lpstr>Wingdings</vt:lpstr>
      <vt:lpstr>Wingdings 3</vt:lpstr>
      <vt:lpstr>3_Office Theme</vt:lpstr>
      <vt:lpstr>PowerPoint Presentation</vt:lpstr>
      <vt:lpstr>Do you want to make the world’s best PPT presentations? </vt:lpstr>
      <vt:lpstr>10 Billion  presentations are created every year.</vt:lpstr>
      <vt:lpstr>  We will enable you to independently make effective PowerPoint presentations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being with us!  Questions?  Tayyaba.zulfiqar@iec.edu.pk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yassar saleem</dc:creator>
  <cp:lastModifiedBy>Bilal Tareen</cp:lastModifiedBy>
  <cp:revision>31</cp:revision>
  <cp:lastPrinted>2020-09-27T23:39:20Z</cp:lastPrinted>
  <dcterms:created xsi:type="dcterms:W3CDTF">2018-11-01T14:31:12Z</dcterms:created>
  <dcterms:modified xsi:type="dcterms:W3CDTF">2021-12-29T10:18:19Z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0x01010048A6B9E32D582D4784360A2EDC370389</vt:lpwstr>
  </property>
</Properties>
</file>