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0EF8-B749-247B-AEAE-2F63AA231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C4FCB-F07C-DB55-7702-872B01F67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FAAC-BECE-EB05-330C-D71F3822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6965-89B7-2D0C-23AE-2BF96A53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E42ED-E5CE-7E15-2E00-2A48297F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1B89-BD59-87E6-17A7-43261D8E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8AE1B-361F-D99E-FE6E-F4BE6F3C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5FA3-B61E-DDBD-AC1F-33872BB1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7E73-2A88-9E1C-2FB8-FC58E7C1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C9E6F-80D8-90E5-CC51-9CB72B39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893B8-E2C9-2083-A1EF-A0B898A80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D9E2A-05AB-EAC3-5215-F1DF70F8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BDC1-1540-00DF-3651-DBA7EEE8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56EB-3378-F825-C512-ADDCB47C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9A4AD-19F8-E451-DCFC-13F7A7AD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2620-6AB2-8ABA-B5F2-93898957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0A94-AD17-1DFF-ACB4-1080ACA8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A5B2C-942E-8B7E-295C-C6A6CD09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AECC-D614-8FD5-D0C6-663C259F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1BC4-306B-FBF7-69C8-FB5F1FFE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C8E3-5387-255D-907D-1017C34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0540-54F2-0C09-19AF-798014857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9DEB-3FD5-4696-1360-87CF7AF8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9AAF-35BD-52F0-CA30-CEFAE2A4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8A5E-2F03-8C2E-2DDC-7379D30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FF0C-6EC1-76A1-4CB2-A99E2622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0585-AE45-9A73-4BC3-88C25C48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FBC34-2F52-7420-171D-47F64C3FB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01DD6-9159-C762-65B6-C5BFA471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2DF19-B6AE-1427-99CA-1C76AD34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2703F-6958-4F7A-A96D-53D3E49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0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04DB-FDCF-BF26-1C09-5543FE36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6C75-96B0-DCF7-1489-4916A3A2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61816-F2D1-6AC8-5309-826F01EE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957C1-1386-B42E-D840-02494A14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170B2-A39D-7186-C27D-EAEA63336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5B017-E1D7-A7D4-D7A7-1DF6059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2F10B-7A88-1E1D-5486-F692B531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16CB6-891E-8264-B7C3-701A4826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4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80CA-FCAC-96D5-8AA1-BD4AF7AF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F3E0-C654-612B-533C-0B952D5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BFBA4-6F9A-6B65-5D15-148AC2D5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BA70-5E07-54B5-BA6B-21D6CB62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2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372E6-922A-A0AF-0295-5DFDB011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32651-9069-8E4D-6DE9-C8A0A7E5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1453-E40B-C1E2-9E01-77B86413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4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788C-B73F-9A76-7AFC-6A3AA7DD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30DE-9EA0-326C-D8A6-79735242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2AFC-BAD2-B633-9912-071B31629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8F78-DA87-443F-B148-83FE8AF0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34E48-4774-620D-47CE-06CB9214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57D78-409F-4234-9FA0-ECF8F0B2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60DC-594F-0ADB-C216-3028CBB5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1D7D5-2597-E127-C176-F989A6E5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B073C-A51D-3096-56B8-89F3F4CA4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0A81A-1233-8498-9A8D-2C9C4F98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4096A-EDDB-2A90-958A-9A27304F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BA347-4E6C-A915-9647-E861F4DF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053F8-2C51-ACDC-F121-A0F8F99A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56DEA-4B88-8D46-6FC5-804B0AA5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ABE3-5F34-C31F-2F26-B5C2D57E4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6BCD-7A6C-4846-9ABA-D652A101960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C6A0-E41E-3870-7E5B-A14802ECD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70D3-98AB-B645-FA2D-AF1DE52CA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64F1B-DF2B-5341-80EC-BADFFE46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registration form&#10;&#10;Description automatically generated">
            <a:extLst>
              <a:ext uri="{FF2B5EF4-FFF2-40B4-BE49-F238E27FC236}">
                <a16:creationId xmlns:a16="http://schemas.microsoft.com/office/drawing/2014/main" id="{00C8B356-2CE9-668C-708C-51DBFC29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22" y="1816445"/>
            <a:ext cx="7772400" cy="480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41521-38A7-EEFB-3318-1EC0AA0931E1}"/>
              </a:ext>
            </a:extLst>
          </p:cNvPr>
          <p:cNvSpPr txBox="1"/>
          <p:nvPr/>
        </p:nvSpPr>
        <p:spPr>
          <a:xfrm>
            <a:off x="743989" y="451900"/>
            <a:ext cx="10833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Admin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br>
              <a:rPr lang="en-US" altLang="zh-CN" dirty="0"/>
            </a:b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Fee</a:t>
            </a:r>
            <a:r>
              <a:rPr lang="zh-CN" altLang="en-US" dirty="0"/>
              <a:t> </a:t>
            </a:r>
            <a:r>
              <a:rPr lang="en-US" altLang="zh-CN" dirty="0"/>
              <a:t>optional</a:t>
            </a:r>
            <a:r>
              <a:rPr lang="zh-CN" altLang="en-US" dirty="0"/>
              <a:t>， </a:t>
            </a:r>
            <a:r>
              <a:rPr lang="en-US" altLang="zh-CN" dirty="0"/>
              <a:t>need</a:t>
            </a:r>
            <a:r>
              <a:rPr lang="zh-CN" altLang="en-US" dirty="0"/>
              <a:t>  </a:t>
            </a:r>
            <a:r>
              <a:rPr lang="en-US" altLang="zh-CN" dirty="0"/>
              <a:t>have</a:t>
            </a:r>
            <a:r>
              <a:rPr lang="zh-CN" altLang="en-US" dirty="0"/>
              <a:t>  </a:t>
            </a:r>
            <a:r>
              <a:rPr lang="en-US" altLang="zh-CN" dirty="0"/>
              <a:t>add and remove, edit and Save function</a:t>
            </a:r>
            <a:r>
              <a:rPr lang="zh-CN" altLang="en-US" dirty="0"/>
              <a:t> </a:t>
            </a:r>
            <a:r>
              <a:rPr lang="en-US" altLang="zh-CN" dirty="0"/>
              <a:t> give us sensibility to change it</a:t>
            </a:r>
          </a:p>
          <a:p>
            <a:endParaRPr lang="en-US" altLang="zh-CN" dirty="0"/>
          </a:p>
          <a:p>
            <a:r>
              <a:rPr lang="en-US" altLang="zh-CN" dirty="0"/>
              <a:t>We also need option to remove all of it. So people don’t need to pay any fee.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B054E1-1CC1-1061-FEE6-C9831AE1B1FA}"/>
              </a:ext>
            </a:extLst>
          </p:cNvPr>
          <p:cNvSpPr/>
          <p:nvPr/>
        </p:nvSpPr>
        <p:spPr>
          <a:xfrm>
            <a:off x="2848303" y="5277047"/>
            <a:ext cx="6327228" cy="9459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41B60-0A4B-A43B-3CD4-69DA64DF435C}"/>
              </a:ext>
            </a:extLst>
          </p:cNvPr>
          <p:cNvSpPr txBox="1"/>
          <p:nvPr/>
        </p:nvSpPr>
        <p:spPr>
          <a:xfrm>
            <a:off x="7191632" y="5442236"/>
            <a:ext cx="195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Add, remove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,edit, Save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256D2-06C3-C806-70CB-26D1F324262A}"/>
              </a:ext>
            </a:extLst>
          </p:cNvPr>
          <p:cNvSpPr txBox="1"/>
          <p:nvPr/>
        </p:nvSpPr>
        <p:spPr>
          <a:xfrm>
            <a:off x="7191631" y="5715911"/>
            <a:ext cx="195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Add, remove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,edit, Save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F41521-38A7-EEFB-3318-1EC0AA0931E1}"/>
              </a:ext>
            </a:extLst>
          </p:cNvPr>
          <p:cNvSpPr txBox="1"/>
          <p:nvPr/>
        </p:nvSpPr>
        <p:spPr>
          <a:xfrm>
            <a:off x="743989" y="451900"/>
            <a:ext cx="1127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Admin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br>
              <a:rPr lang="en-US" altLang="zh-CN" dirty="0"/>
            </a:br>
            <a:r>
              <a:rPr lang="en-US" altLang="zh-CN" dirty="0"/>
              <a:t>content of Hotel room list we need to have edit function, some time we need to change it, for example “Book Site”</a:t>
            </a:r>
          </a:p>
          <a:p>
            <a:r>
              <a:rPr lang="en-US" altLang="zh-CN" dirty="0"/>
              <a:t>Or King bed only, or King with sofa bed…..  So we have option to change the text.  </a:t>
            </a:r>
            <a:endParaRPr lang="en-US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AFC699BC-E5DE-D91A-7124-48ABFA97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17" y="2708919"/>
            <a:ext cx="7772400" cy="2669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36E37-9DA0-BFF8-BB35-052A90416ABD}"/>
              </a:ext>
            </a:extLst>
          </p:cNvPr>
          <p:cNvSpPr txBox="1"/>
          <p:nvPr/>
        </p:nvSpPr>
        <p:spPr>
          <a:xfrm>
            <a:off x="8407114" y="3638777"/>
            <a:ext cx="195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Add, remove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,edit, Save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BF5-2C37-3625-3839-D5AA47FFC2EB}"/>
              </a:ext>
            </a:extLst>
          </p:cNvPr>
          <p:cNvSpPr txBox="1"/>
          <p:nvPr/>
        </p:nvSpPr>
        <p:spPr>
          <a:xfrm>
            <a:off x="8407114" y="3946554"/>
            <a:ext cx="195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Add, remove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,edit, Save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19D83-E62A-D3EA-4CBC-865E27700EE2}"/>
              </a:ext>
            </a:extLst>
          </p:cNvPr>
          <p:cNvSpPr txBox="1"/>
          <p:nvPr/>
        </p:nvSpPr>
        <p:spPr>
          <a:xfrm>
            <a:off x="8407114" y="4254331"/>
            <a:ext cx="195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Add, remove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,edit, Save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983892-5722-2EB0-9734-F86189FE53BC}"/>
              </a:ext>
            </a:extLst>
          </p:cNvPr>
          <p:cNvSpPr txBox="1"/>
          <p:nvPr/>
        </p:nvSpPr>
        <p:spPr>
          <a:xfrm>
            <a:off x="8407114" y="4562108"/>
            <a:ext cx="195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Add, remove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,edit, Save 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E7B44B5-0589-33BA-9FCB-B54441E1D484}"/>
              </a:ext>
            </a:extLst>
          </p:cNvPr>
          <p:cNvSpPr/>
          <p:nvPr/>
        </p:nvSpPr>
        <p:spPr>
          <a:xfrm>
            <a:off x="874919" y="3604837"/>
            <a:ext cx="2575931" cy="1817856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B4ECA1BD-1C00-D219-CD53-05C624CED54F}"/>
              </a:ext>
            </a:extLst>
          </p:cNvPr>
          <p:cNvSpPr/>
          <p:nvPr/>
        </p:nvSpPr>
        <p:spPr>
          <a:xfrm rot="3181819">
            <a:off x="3861613" y="760456"/>
            <a:ext cx="394607" cy="3589058"/>
          </a:xfrm>
          <a:prstGeom prst="downArrow">
            <a:avLst>
              <a:gd name="adj1" fmla="val 50000"/>
              <a:gd name="adj2" fmla="val 471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2B401-9E3B-DF2B-1B7D-CE7041803B5F}"/>
              </a:ext>
            </a:extLst>
          </p:cNvPr>
          <p:cNvSpPr txBox="1"/>
          <p:nvPr/>
        </p:nvSpPr>
        <p:spPr>
          <a:xfrm>
            <a:off x="7605737" y="1751369"/>
            <a:ext cx="398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And Also:</a:t>
            </a:r>
            <a:br>
              <a:rPr lang="en-US" altLang="zh-CN" dirty="0"/>
            </a:br>
            <a:r>
              <a:rPr lang="en-US" altLang="zh-CN" dirty="0"/>
              <a:t>Please give me option to add or remove the list</a:t>
            </a:r>
          </a:p>
          <a:p>
            <a:r>
              <a:rPr lang="en-US" dirty="0"/>
              <a:t>“some time only Single bed room available 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6576542-E444-F0F9-7661-FB243BBF15DA}"/>
              </a:ext>
            </a:extLst>
          </p:cNvPr>
          <p:cNvSpPr/>
          <p:nvPr/>
        </p:nvSpPr>
        <p:spPr>
          <a:xfrm rot="716024">
            <a:off x="8841212" y="2942074"/>
            <a:ext cx="394607" cy="675274"/>
          </a:xfrm>
          <a:prstGeom prst="downArrow">
            <a:avLst>
              <a:gd name="adj1" fmla="val 50000"/>
              <a:gd name="adj2" fmla="val 471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ADDC8-9775-A1DF-5A21-6F38A692D624}"/>
              </a:ext>
            </a:extLst>
          </p:cNvPr>
          <p:cNvSpPr txBox="1"/>
          <p:nvPr/>
        </p:nvSpPr>
        <p:spPr>
          <a:xfrm>
            <a:off x="2671535" y="6021445"/>
            <a:ext cx="74181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Update the copyright to  </a:t>
            </a:r>
            <a:r>
              <a:rPr lang="en-US" b="0" i="0" dirty="0">
                <a:solidFill>
                  <a:srgbClr val="999999"/>
                </a:solidFill>
                <a:effectLst/>
                <a:latin typeface="Poppins" panose="020B0604020202020204" pitchFamily="34" charset="0"/>
              </a:rPr>
              <a:t>Copyright © World Taiji Science Federation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F41521-38A7-EEFB-3318-1EC0AA0931E1}"/>
              </a:ext>
            </a:extLst>
          </p:cNvPr>
          <p:cNvSpPr txBox="1"/>
          <p:nvPr/>
        </p:nvSpPr>
        <p:spPr>
          <a:xfrm>
            <a:off x="1669540" y="594155"/>
            <a:ext cx="586942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Admin</a:t>
            </a:r>
            <a:r>
              <a:rPr lang="zh-CN" altLang="en-US" dirty="0"/>
              <a:t> </a:t>
            </a:r>
            <a:r>
              <a:rPr lang="en-US" altLang="zh-CN" dirty="0"/>
              <a:t>Page and User page</a:t>
            </a:r>
            <a:br>
              <a:rPr lang="en-US" altLang="zh-CN" dirty="0"/>
            </a:br>
            <a:endParaRPr lang="en-US" altLang="zh-CN" dirty="0"/>
          </a:p>
          <a:p>
            <a:r>
              <a:rPr lang="en-US" dirty="0"/>
              <a:t>If people don’t need hotel, just simply click skip to go to next </a:t>
            </a:r>
          </a:p>
        </p:txBody>
      </p:sp>
      <p:pic>
        <p:nvPicPr>
          <p:cNvPr id="6" name="Picture 5" descr="A screenshot of a hotel&#10;&#10;Description automatically generated">
            <a:extLst>
              <a:ext uri="{FF2B5EF4-FFF2-40B4-BE49-F238E27FC236}">
                <a16:creationId xmlns:a16="http://schemas.microsoft.com/office/drawing/2014/main" id="{312ABCBE-8CB1-7A56-F352-92F8DC76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40" y="2323271"/>
            <a:ext cx="7772400" cy="3940574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D652A0FC-D282-F2C8-64D8-017F71A7CA2B}"/>
              </a:ext>
            </a:extLst>
          </p:cNvPr>
          <p:cNvSpPr/>
          <p:nvPr/>
        </p:nvSpPr>
        <p:spPr>
          <a:xfrm rot="20906313">
            <a:off x="7192537" y="1523854"/>
            <a:ext cx="484632" cy="415940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F9CC8-F0AF-80C4-A151-D8C442AD2050}"/>
              </a:ext>
            </a:extLst>
          </p:cNvPr>
          <p:cNvSpPr/>
          <p:nvPr/>
        </p:nvSpPr>
        <p:spPr>
          <a:xfrm>
            <a:off x="7434853" y="5689627"/>
            <a:ext cx="654211" cy="332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Skip </a:t>
            </a:r>
          </a:p>
        </p:txBody>
      </p:sp>
    </p:spTree>
    <p:extLst>
      <p:ext uri="{BB962C8B-B14F-4D97-AF65-F5344CB8AC3E}">
        <p14:creationId xmlns:p14="http://schemas.microsoft.com/office/powerpoint/2010/main" val="332981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7F6F451A-CB7D-CC3B-14F6-91DB71BF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78" y="1098231"/>
            <a:ext cx="7772400" cy="56385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4AA7D3-FAA1-9155-C453-11B9683F9518}"/>
              </a:ext>
            </a:extLst>
          </p:cNvPr>
          <p:cNvSpPr/>
          <p:nvPr/>
        </p:nvSpPr>
        <p:spPr>
          <a:xfrm>
            <a:off x="2152966" y="1588070"/>
            <a:ext cx="515112" cy="31298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718FE-BDC6-1AAE-3A72-CCC22007D172}"/>
              </a:ext>
            </a:extLst>
          </p:cNvPr>
          <p:cNvSpPr/>
          <p:nvPr/>
        </p:nvSpPr>
        <p:spPr>
          <a:xfrm>
            <a:off x="2013092" y="4578836"/>
            <a:ext cx="515112" cy="31298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F35A6-63CB-E674-BE16-76F20C6C26C2}"/>
              </a:ext>
            </a:extLst>
          </p:cNvPr>
          <p:cNvSpPr txBox="1"/>
          <p:nvPr/>
        </p:nvSpPr>
        <p:spPr>
          <a:xfrm>
            <a:off x="743989" y="451900"/>
            <a:ext cx="728411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User 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</a:p>
          <a:p>
            <a:r>
              <a:rPr lang="en-US" dirty="0"/>
              <a:t>We don’t need the Number shows in the front, please remove the Numbers </a:t>
            </a:r>
          </a:p>
        </p:txBody>
      </p:sp>
    </p:spTree>
    <p:extLst>
      <p:ext uri="{BB962C8B-B14F-4D97-AF65-F5344CB8AC3E}">
        <p14:creationId xmlns:p14="http://schemas.microsoft.com/office/powerpoint/2010/main" val="153300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touching a document&#10;&#10;Description automatically generated">
            <a:extLst>
              <a:ext uri="{FF2B5EF4-FFF2-40B4-BE49-F238E27FC236}">
                <a16:creationId xmlns:a16="http://schemas.microsoft.com/office/drawing/2014/main" id="{3E5C1B7C-F221-8537-ACD8-402E217D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13" y="980524"/>
            <a:ext cx="7772400" cy="58774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26B153-AEE3-FB1D-9F6E-42885B687609}"/>
              </a:ext>
            </a:extLst>
          </p:cNvPr>
          <p:cNvSpPr/>
          <p:nvPr/>
        </p:nvSpPr>
        <p:spPr>
          <a:xfrm>
            <a:off x="1438812" y="5143273"/>
            <a:ext cx="7772399" cy="115716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B2369-BD4F-9AF4-B6ED-4227F9799099}"/>
              </a:ext>
            </a:extLst>
          </p:cNvPr>
          <p:cNvSpPr txBox="1"/>
          <p:nvPr/>
        </p:nvSpPr>
        <p:spPr>
          <a:xfrm>
            <a:off x="613317" y="188230"/>
            <a:ext cx="977677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People only needed to file ones, next time login will will direct, go to the personal information page,</a:t>
            </a:r>
          </a:p>
        </p:txBody>
      </p:sp>
    </p:spTree>
    <p:extLst>
      <p:ext uri="{BB962C8B-B14F-4D97-AF65-F5344CB8AC3E}">
        <p14:creationId xmlns:p14="http://schemas.microsoft.com/office/powerpoint/2010/main" val="421519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6CACDA-1CB7-7AE6-B358-D8F8A2AE2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25"/>
          <a:stretch/>
        </p:blipFill>
        <p:spPr>
          <a:xfrm>
            <a:off x="1817649" y="2682645"/>
            <a:ext cx="7772400" cy="17721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B73FF8-3201-EB8C-FD49-6DC9EC3B1D01}"/>
              </a:ext>
            </a:extLst>
          </p:cNvPr>
          <p:cNvSpPr/>
          <p:nvPr/>
        </p:nvSpPr>
        <p:spPr>
          <a:xfrm>
            <a:off x="5408340" y="2682645"/>
            <a:ext cx="2163336" cy="62446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67DCB-3086-FD00-197D-6492577BA4BD}"/>
              </a:ext>
            </a:extLst>
          </p:cNvPr>
          <p:cNvSpPr/>
          <p:nvPr/>
        </p:nvSpPr>
        <p:spPr>
          <a:xfrm>
            <a:off x="2193073" y="2748852"/>
            <a:ext cx="2163336" cy="36643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0DA03-C5EB-7AD1-8B4A-5C3D6FE574CC}"/>
              </a:ext>
            </a:extLst>
          </p:cNvPr>
          <p:cNvSpPr txBox="1"/>
          <p:nvPr/>
        </p:nvSpPr>
        <p:spPr>
          <a:xfrm>
            <a:off x="563958" y="416600"/>
            <a:ext cx="620958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4. Admin and User page</a:t>
            </a:r>
          </a:p>
          <a:p>
            <a:r>
              <a:rPr lang="en-US" dirty="0"/>
              <a:t>Please change the content to ”Choose Official Hotel”  </a:t>
            </a:r>
          </a:p>
          <a:p>
            <a:r>
              <a:rPr lang="en-US" dirty="0"/>
              <a:t>And also remove the four-star hotel and three star hotel symbol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(sometime our office, your hotel maybe 5star or only 2 star) </a:t>
            </a:r>
          </a:p>
        </p:txBody>
      </p:sp>
    </p:spTree>
    <p:extLst>
      <p:ext uri="{BB962C8B-B14F-4D97-AF65-F5344CB8AC3E}">
        <p14:creationId xmlns:p14="http://schemas.microsoft.com/office/powerpoint/2010/main" val="163169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6CACDA-1CB7-7AE6-B358-D8F8A2AE2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75"/>
          <a:stretch/>
        </p:blipFill>
        <p:spPr>
          <a:xfrm>
            <a:off x="1192106" y="931610"/>
            <a:ext cx="7772400" cy="2116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B73FF8-3201-EB8C-FD49-6DC9EC3B1D01}"/>
              </a:ext>
            </a:extLst>
          </p:cNvPr>
          <p:cNvSpPr/>
          <p:nvPr/>
        </p:nvSpPr>
        <p:spPr>
          <a:xfrm>
            <a:off x="1624361" y="2298230"/>
            <a:ext cx="2163336" cy="62446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67DCB-3086-FD00-197D-6492577BA4BD}"/>
              </a:ext>
            </a:extLst>
          </p:cNvPr>
          <p:cNvSpPr/>
          <p:nvPr/>
        </p:nvSpPr>
        <p:spPr>
          <a:xfrm>
            <a:off x="1769327" y="1806554"/>
            <a:ext cx="2163336" cy="36643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0DA03-C5EB-7AD1-8B4A-5C3D6FE574CC}"/>
              </a:ext>
            </a:extLst>
          </p:cNvPr>
          <p:cNvSpPr txBox="1"/>
          <p:nvPr/>
        </p:nvSpPr>
        <p:spPr>
          <a:xfrm>
            <a:off x="732479" y="295586"/>
            <a:ext cx="1017341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Upload file </a:t>
            </a:r>
          </a:p>
          <a:p>
            <a:r>
              <a:rPr lang="en-US" dirty="0"/>
              <a:t>Is possible to show the upload a files, and show process of upload. Also be able to delete files too  </a:t>
            </a:r>
          </a:p>
        </p:txBody>
      </p:sp>
      <p:pic>
        <p:nvPicPr>
          <p:cNvPr id="3" name="Picture 2" descr="A screenshot of a video&#10;&#10;Description automatically generated">
            <a:extLst>
              <a:ext uri="{FF2B5EF4-FFF2-40B4-BE49-F238E27FC236}">
                <a16:creationId xmlns:a16="http://schemas.microsoft.com/office/drawing/2014/main" id="{17DC5752-D6D1-5287-C2DC-3622B4AA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688" y="3518098"/>
            <a:ext cx="3843878" cy="313660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58DB104-B1D1-BD14-9063-CF7AD96E5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973" y="3518098"/>
            <a:ext cx="5037715" cy="3187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9DE9B8-0774-5F1B-D38A-1D95E03699F0}"/>
              </a:ext>
            </a:extLst>
          </p:cNvPr>
          <p:cNvSpPr txBox="1"/>
          <p:nvPr/>
        </p:nvSpPr>
        <p:spPr>
          <a:xfrm>
            <a:off x="1046448" y="4077696"/>
            <a:ext cx="180256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my Competition registration website</a:t>
            </a:r>
          </a:p>
        </p:txBody>
      </p:sp>
    </p:spTree>
    <p:extLst>
      <p:ext uri="{BB962C8B-B14F-4D97-AF65-F5344CB8AC3E}">
        <p14:creationId xmlns:p14="http://schemas.microsoft.com/office/powerpoint/2010/main" val="337396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E67DCB-3086-FD00-197D-6492577BA4BD}"/>
              </a:ext>
            </a:extLst>
          </p:cNvPr>
          <p:cNvSpPr/>
          <p:nvPr/>
        </p:nvSpPr>
        <p:spPr>
          <a:xfrm>
            <a:off x="542693" y="624523"/>
            <a:ext cx="9526858" cy="119312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019E0F57-34DA-D9AE-02D2-2241AA89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49" y="2038397"/>
            <a:ext cx="7772400" cy="3256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C26857-C474-6A8F-073F-B5ADE12FB688}"/>
              </a:ext>
            </a:extLst>
          </p:cNvPr>
          <p:cNvSpPr txBox="1"/>
          <p:nvPr/>
        </p:nvSpPr>
        <p:spPr>
          <a:xfrm>
            <a:off x="780585" y="869795"/>
            <a:ext cx="6626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they are not payment need can we just show the  “submit button”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have fee need to pay, we can show “ Pay Now” button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9189DD-298D-84BF-8E9D-34EB57C40F16}"/>
              </a:ext>
            </a:extLst>
          </p:cNvPr>
          <p:cNvSpPr/>
          <p:nvPr/>
        </p:nvSpPr>
        <p:spPr>
          <a:xfrm>
            <a:off x="2455127" y="5618052"/>
            <a:ext cx="1274955" cy="3568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submit button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FE381-4EBA-AC8C-CDB6-7602A3366FA8}"/>
              </a:ext>
            </a:extLst>
          </p:cNvPr>
          <p:cNvSpPr/>
          <p:nvPr/>
        </p:nvSpPr>
        <p:spPr>
          <a:xfrm>
            <a:off x="2297150" y="4670745"/>
            <a:ext cx="1590908" cy="62446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12696-2991-8410-5994-458035AF2BF6}"/>
              </a:ext>
            </a:extLst>
          </p:cNvPr>
          <p:cNvSpPr/>
          <p:nvPr/>
        </p:nvSpPr>
        <p:spPr>
          <a:xfrm>
            <a:off x="2297150" y="5484237"/>
            <a:ext cx="1590908" cy="62446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465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334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Shudong Li</dc:creator>
  <cp:lastModifiedBy>Shudong Li</cp:lastModifiedBy>
  <cp:revision>2</cp:revision>
  <dcterms:created xsi:type="dcterms:W3CDTF">2023-07-07T17:41:52Z</dcterms:created>
  <dcterms:modified xsi:type="dcterms:W3CDTF">2023-07-07T20:10:47Z</dcterms:modified>
</cp:coreProperties>
</file>