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7"/>
  </p:notesMasterIdLst>
  <p:sldIdLst>
    <p:sldId id="262" r:id="rId2"/>
    <p:sldId id="266" r:id="rId3"/>
    <p:sldId id="263" r:id="rId4"/>
    <p:sldId id="265" r:id="rId5"/>
    <p:sldId id="260" r:id="rId6"/>
  </p:sldIdLst>
  <p:sldSz cx="6858000" cy="149320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06"/>
    <p:restoredTop sz="95865"/>
  </p:normalViewPr>
  <p:slideViewPr>
    <p:cSldViewPr snapToGrid="0">
      <p:cViewPr>
        <p:scale>
          <a:sx n="120" d="100"/>
          <a:sy n="120" d="100"/>
        </p:scale>
        <p:origin x="1416" y="-22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BA2490-10F1-7D44-8D52-A64B8D9C8DC6}" type="datetimeFigureOut">
              <a:rPr lang="en-US" smtClean="0"/>
              <a:t>6/13/23</a:t>
            </a:fld>
            <a:endParaRPr lang="en-US"/>
          </a:p>
        </p:txBody>
      </p:sp>
      <p:sp>
        <p:nvSpPr>
          <p:cNvPr id="4" name="Slide Image Placeholder 3"/>
          <p:cNvSpPr>
            <a:spLocks noGrp="1" noRot="1" noChangeAspect="1"/>
          </p:cNvSpPr>
          <p:nvPr>
            <p:ph type="sldImg" idx="2"/>
          </p:nvPr>
        </p:nvSpPr>
        <p:spPr>
          <a:xfrm>
            <a:off x="2720975" y="1143000"/>
            <a:ext cx="14160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AB759E-BC2B-1043-8936-7244E2F038AE}" type="slidenum">
              <a:rPr lang="en-US" smtClean="0"/>
              <a:t>‹#›</a:t>
            </a:fld>
            <a:endParaRPr lang="en-US"/>
          </a:p>
        </p:txBody>
      </p:sp>
    </p:spTree>
    <p:extLst>
      <p:ext uri="{BB962C8B-B14F-4D97-AF65-F5344CB8AC3E}">
        <p14:creationId xmlns:p14="http://schemas.microsoft.com/office/powerpoint/2010/main" val="3446504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AB759E-BC2B-1043-8936-7244E2F038AE}" type="slidenum">
              <a:rPr lang="en-US" smtClean="0"/>
              <a:t>3</a:t>
            </a:fld>
            <a:endParaRPr lang="en-US"/>
          </a:p>
        </p:txBody>
      </p:sp>
    </p:spTree>
    <p:extLst>
      <p:ext uri="{BB962C8B-B14F-4D97-AF65-F5344CB8AC3E}">
        <p14:creationId xmlns:p14="http://schemas.microsoft.com/office/powerpoint/2010/main" val="577604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AB759E-BC2B-1043-8936-7244E2F038AE}" type="slidenum">
              <a:rPr lang="en-US" smtClean="0"/>
              <a:t>4</a:t>
            </a:fld>
            <a:endParaRPr lang="en-US"/>
          </a:p>
        </p:txBody>
      </p:sp>
    </p:spTree>
    <p:extLst>
      <p:ext uri="{BB962C8B-B14F-4D97-AF65-F5344CB8AC3E}">
        <p14:creationId xmlns:p14="http://schemas.microsoft.com/office/powerpoint/2010/main" val="770047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443738"/>
            <a:ext cx="5829300" cy="519855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7842771"/>
            <a:ext cx="5143500" cy="3605115"/>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CE466A-0828-9A47-A749-A08338D810F2}" type="datetimeFigureOut">
              <a:rPr lang="en-US" smtClean="0"/>
              <a:t>6/13/23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E6BCE5-5541-584A-A499-D47997013870}" type="slidenum">
              <a:rPr lang="en-US" smtClean="0"/>
              <a:t>‹#›</a:t>
            </a:fld>
            <a:endParaRPr lang="en-US"/>
          </a:p>
        </p:txBody>
      </p:sp>
    </p:spTree>
    <p:extLst>
      <p:ext uri="{BB962C8B-B14F-4D97-AF65-F5344CB8AC3E}">
        <p14:creationId xmlns:p14="http://schemas.microsoft.com/office/powerpoint/2010/main" val="2385324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CE466A-0828-9A47-A749-A08338D810F2}" type="datetimeFigureOut">
              <a:rPr lang="en-US" smtClean="0"/>
              <a:t>6/13/23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E6BCE5-5541-584A-A499-D47997013870}" type="slidenum">
              <a:rPr lang="en-US" smtClean="0"/>
              <a:t>‹#›</a:t>
            </a:fld>
            <a:endParaRPr lang="en-US"/>
          </a:p>
        </p:txBody>
      </p:sp>
    </p:spTree>
    <p:extLst>
      <p:ext uri="{BB962C8B-B14F-4D97-AF65-F5344CB8AC3E}">
        <p14:creationId xmlns:p14="http://schemas.microsoft.com/office/powerpoint/2010/main" val="995387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794992"/>
            <a:ext cx="1478756" cy="12654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794992"/>
            <a:ext cx="4350544" cy="12654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CE466A-0828-9A47-A749-A08338D810F2}" type="datetimeFigureOut">
              <a:rPr lang="en-US" smtClean="0"/>
              <a:t>6/13/23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E6BCE5-5541-584A-A499-D47997013870}" type="slidenum">
              <a:rPr lang="en-US" smtClean="0"/>
              <a:t>‹#›</a:t>
            </a:fld>
            <a:endParaRPr lang="en-US"/>
          </a:p>
        </p:txBody>
      </p:sp>
    </p:spTree>
    <p:extLst>
      <p:ext uri="{BB962C8B-B14F-4D97-AF65-F5344CB8AC3E}">
        <p14:creationId xmlns:p14="http://schemas.microsoft.com/office/powerpoint/2010/main" val="3132869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CE466A-0828-9A47-A749-A08338D810F2}" type="datetimeFigureOut">
              <a:rPr lang="en-US" smtClean="0"/>
              <a:t>6/13/23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E6BCE5-5541-584A-A499-D47997013870}" type="slidenum">
              <a:rPr lang="en-US" smtClean="0"/>
              <a:t>‹#›</a:t>
            </a:fld>
            <a:endParaRPr lang="en-US"/>
          </a:p>
        </p:txBody>
      </p:sp>
    </p:spTree>
    <p:extLst>
      <p:ext uri="{BB962C8B-B14F-4D97-AF65-F5344CB8AC3E}">
        <p14:creationId xmlns:p14="http://schemas.microsoft.com/office/powerpoint/2010/main" val="4030835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722641"/>
            <a:ext cx="5915025" cy="6211307"/>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9992709"/>
            <a:ext cx="5915025" cy="326637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CE466A-0828-9A47-A749-A08338D810F2}" type="datetimeFigureOut">
              <a:rPr lang="en-US" smtClean="0"/>
              <a:t>6/13/23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E6BCE5-5541-584A-A499-D47997013870}" type="slidenum">
              <a:rPr lang="en-US" smtClean="0"/>
              <a:t>‹#›</a:t>
            </a:fld>
            <a:endParaRPr lang="en-US"/>
          </a:p>
        </p:txBody>
      </p:sp>
    </p:spTree>
    <p:extLst>
      <p:ext uri="{BB962C8B-B14F-4D97-AF65-F5344CB8AC3E}">
        <p14:creationId xmlns:p14="http://schemas.microsoft.com/office/powerpoint/2010/main" val="3210998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974960"/>
            <a:ext cx="2914650" cy="94742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974960"/>
            <a:ext cx="2914650" cy="94742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CE466A-0828-9A47-A749-A08338D810F2}" type="datetimeFigureOut">
              <a:rPr lang="en-US" smtClean="0"/>
              <a:t>6/13/23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E6BCE5-5541-584A-A499-D47997013870}" type="slidenum">
              <a:rPr lang="en-US" smtClean="0"/>
              <a:t>‹#›</a:t>
            </a:fld>
            <a:endParaRPr lang="en-US"/>
          </a:p>
        </p:txBody>
      </p:sp>
    </p:spTree>
    <p:extLst>
      <p:ext uri="{BB962C8B-B14F-4D97-AF65-F5344CB8AC3E}">
        <p14:creationId xmlns:p14="http://schemas.microsoft.com/office/powerpoint/2010/main" val="3765474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794995"/>
            <a:ext cx="5915025" cy="28861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3660421"/>
            <a:ext cx="2901255" cy="179391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5454337"/>
            <a:ext cx="2901255" cy="80225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3660421"/>
            <a:ext cx="2915543" cy="179391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5454337"/>
            <a:ext cx="2915543" cy="80225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CE466A-0828-9A47-A749-A08338D810F2}" type="datetimeFigureOut">
              <a:rPr lang="en-US" smtClean="0"/>
              <a:t>6/13/23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E6BCE5-5541-584A-A499-D47997013870}" type="slidenum">
              <a:rPr lang="en-US" smtClean="0"/>
              <a:t>‹#›</a:t>
            </a:fld>
            <a:endParaRPr lang="en-US"/>
          </a:p>
        </p:txBody>
      </p:sp>
    </p:spTree>
    <p:extLst>
      <p:ext uri="{BB962C8B-B14F-4D97-AF65-F5344CB8AC3E}">
        <p14:creationId xmlns:p14="http://schemas.microsoft.com/office/powerpoint/2010/main" val="3935222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CE466A-0828-9A47-A749-A08338D810F2}" type="datetimeFigureOut">
              <a:rPr lang="en-US" smtClean="0"/>
              <a:t>6/13/23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E6BCE5-5541-584A-A499-D47997013870}" type="slidenum">
              <a:rPr lang="en-US" smtClean="0"/>
              <a:t>‹#›</a:t>
            </a:fld>
            <a:endParaRPr lang="en-US"/>
          </a:p>
        </p:txBody>
      </p:sp>
    </p:spTree>
    <p:extLst>
      <p:ext uri="{BB962C8B-B14F-4D97-AF65-F5344CB8AC3E}">
        <p14:creationId xmlns:p14="http://schemas.microsoft.com/office/powerpoint/2010/main" val="641239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CE466A-0828-9A47-A749-A08338D810F2}" type="datetimeFigureOut">
              <a:rPr lang="en-US" smtClean="0"/>
              <a:t>6/13/23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E6BCE5-5541-584A-A499-D47997013870}" type="slidenum">
              <a:rPr lang="en-US" smtClean="0"/>
              <a:t>‹#›</a:t>
            </a:fld>
            <a:endParaRPr lang="en-US"/>
          </a:p>
        </p:txBody>
      </p:sp>
    </p:spTree>
    <p:extLst>
      <p:ext uri="{BB962C8B-B14F-4D97-AF65-F5344CB8AC3E}">
        <p14:creationId xmlns:p14="http://schemas.microsoft.com/office/powerpoint/2010/main" val="4211836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995468"/>
            <a:ext cx="2211884" cy="3484139"/>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2149938"/>
            <a:ext cx="3471863" cy="10611416"/>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4479608"/>
            <a:ext cx="2211884" cy="82990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4CE466A-0828-9A47-A749-A08338D810F2}" type="datetimeFigureOut">
              <a:rPr lang="en-US" smtClean="0"/>
              <a:t>6/13/23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E6BCE5-5541-584A-A499-D47997013870}" type="slidenum">
              <a:rPr lang="en-US" smtClean="0"/>
              <a:t>‹#›</a:t>
            </a:fld>
            <a:endParaRPr lang="en-US"/>
          </a:p>
        </p:txBody>
      </p:sp>
    </p:spTree>
    <p:extLst>
      <p:ext uri="{BB962C8B-B14F-4D97-AF65-F5344CB8AC3E}">
        <p14:creationId xmlns:p14="http://schemas.microsoft.com/office/powerpoint/2010/main" val="2035399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995468"/>
            <a:ext cx="2211884" cy="3484139"/>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2149938"/>
            <a:ext cx="3471863" cy="10611416"/>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4479608"/>
            <a:ext cx="2211884" cy="82990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4CE466A-0828-9A47-A749-A08338D810F2}" type="datetimeFigureOut">
              <a:rPr lang="en-US" smtClean="0"/>
              <a:t>6/13/23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E6BCE5-5541-584A-A499-D47997013870}" type="slidenum">
              <a:rPr lang="en-US" smtClean="0"/>
              <a:t>‹#›</a:t>
            </a:fld>
            <a:endParaRPr lang="en-US"/>
          </a:p>
        </p:txBody>
      </p:sp>
    </p:spTree>
    <p:extLst>
      <p:ext uri="{BB962C8B-B14F-4D97-AF65-F5344CB8AC3E}">
        <p14:creationId xmlns:p14="http://schemas.microsoft.com/office/powerpoint/2010/main" val="2149998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794995"/>
            <a:ext cx="5915025" cy="288616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974960"/>
            <a:ext cx="5915025" cy="94742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3839778"/>
            <a:ext cx="1543050" cy="794992"/>
          </a:xfrm>
          <a:prstGeom prst="rect">
            <a:avLst/>
          </a:prstGeom>
        </p:spPr>
        <p:txBody>
          <a:bodyPr vert="horz" lIns="91440" tIns="45720" rIns="91440" bIns="45720" rtlCol="0" anchor="ctr"/>
          <a:lstStyle>
            <a:lvl1pPr algn="l">
              <a:defRPr sz="900">
                <a:solidFill>
                  <a:schemeClr val="tx1">
                    <a:tint val="75000"/>
                  </a:schemeClr>
                </a:solidFill>
              </a:defRPr>
            </a:lvl1pPr>
          </a:lstStyle>
          <a:p>
            <a:fld id="{F4CE466A-0828-9A47-A749-A08338D810F2}" type="datetimeFigureOut">
              <a:rPr lang="en-US" smtClean="0"/>
              <a:t>6/13/23</a:t>
            </a:fld>
            <a:endParaRPr lang="en-US"/>
          </a:p>
        </p:txBody>
      </p:sp>
      <p:sp>
        <p:nvSpPr>
          <p:cNvPr id="5" name="Footer Placeholder 4"/>
          <p:cNvSpPr>
            <a:spLocks noGrp="1"/>
          </p:cNvSpPr>
          <p:nvPr>
            <p:ph type="ftr" sz="quarter" idx="3"/>
          </p:nvPr>
        </p:nvSpPr>
        <p:spPr>
          <a:xfrm>
            <a:off x="2271713" y="13839778"/>
            <a:ext cx="2314575" cy="7949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13839778"/>
            <a:ext cx="1543050" cy="794992"/>
          </a:xfrm>
          <a:prstGeom prst="rect">
            <a:avLst/>
          </a:prstGeom>
        </p:spPr>
        <p:txBody>
          <a:bodyPr vert="horz" lIns="91440" tIns="45720" rIns="91440" bIns="45720" rtlCol="0" anchor="ctr"/>
          <a:lstStyle>
            <a:lvl1pPr algn="r">
              <a:defRPr sz="900">
                <a:solidFill>
                  <a:schemeClr val="tx1">
                    <a:tint val="75000"/>
                  </a:schemeClr>
                </a:solidFill>
              </a:defRPr>
            </a:lvl1pPr>
          </a:lstStyle>
          <a:p>
            <a:fld id="{89E6BCE5-5541-584A-A499-D47997013870}" type="slidenum">
              <a:rPr lang="en-US" smtClean="0"/>
              <a:t>‹#›</a:t>
            </a:fld>
            <a:endParaRPr lang="en-US"/>
          </a:p>
        </p:txBody>
      </p:sp>
    </p:spTree>
    <p:extLst>
      <p:ext uri="{BB962C8B-B14F-4D97-AF65-F5344CB8AC3E}">
        <p14:creationId xmlns:p14="http://schemas.microsoft.com/office/powerpoint/2010/main" val="12377131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EFE022-5F12-8538-B340-3808E6E2BAE1}"/>
              </a:ext>
            </a:extLst>
          </p:cNvPr>
          <p:cNvSpPr txBox="1"/>
          <p:nvPr/>
        </p:nvSpPr>
        <p:spPr>
          <a:xfrm>
            <a:off x="255553" y="2222051"/>
            <a:ext cx="5878511" cy="27699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200" dirty="0"/>
              <a:t>Admin Dashboard</a:t>
            </a:r>
          </a:p>
        </p:txBody>
      </p:sp>
      <p:sp>
        <p:nvSpPr>
          <p:cNvPr id="8" name="TextBox 7">
            <a:extLst>
              <a:ext uri="{FF2B5EF4-FFF2-40B4-BE49-F238E27FC236}">
                <a16:creationId xmlns:a16="http://schemas.microsoft.com/office/drawing/2014/main" id="{3C53552E-A6BE-E6A2-2271-5FEF56F52CF5}"/>
              </a:ext>
            </a:extLst>
          </p:cNvPr>
          <p:cNvSpPr txBox="1"/>
          <p:nvPr/>
        </p:nvSpPr>
        <p:spPr>
          <a:xfrm>
            <a:off x="2447607" y="437528"/>
            <a:ext cx="2014847" cy="369332"/>
          </a:xfrm>
          <a:prstGeom prst="rect">
            <a:avLst/>
          </a:prstGeom>
          <a:noFill/>
        </p:spPr>
        <p:txBody>
          <a:bodyPr wrap="none" rtlCol="0">
            <a:spAutoFit/>
          </a:bodyPr>
          <a:lstStyle/>
          <a:p>
            <a:r>
              <a:rPr lang="en-US" dirty="0"/>
              <a:t>Admin Page design</a:t>
            </a:r>
          </a:p>
        </p:txBody>
      </p:sp>
      <p:sp>
        <p:nvSpPr>
          <p:cNvPr id="14" name="TextBox 13">
            <a:extLst>
              <a:ext uri="{FF2B5EF4-FFF2-40B4-BE49-F238E27FC236}">
                <a16:creationId xmlns:a16="http://schemas.microsoft.com/office/drawing/2014/main" id="{5CCB10D2-BF8E-07ED-9399-366584828649}"/>
              </a:ext>
            </a:extLst>
          </p:cNvPr>
          <p:cNvSpPr txBox="1"/>
          <p:nvPr/>
        </p:nvSpPr>
        <p:spPr>
          <a:xfrm>
            <a:off x="255548" y="1134764"/>
            <a:ext cx="986167" cy="369332"/>
          </a:xfrm>
          <a:prstGeom prst="rect">
            <a:avLst/>
          </a:prstGeom>
          <a:noFill/>
        </p:spPr>
        <p:txBody>
          <a:bodyPr wrap="none" rtlCol="0">
            <a:spAutoFit/>
          </a:bodyPr>
          <a:lstStyle/>
          <a:p>
            <a:r>
              <a:rPr lang="en-US" dirty="0"/>
              <a:t>Design 1</a:t>
            </a:r>
          </a:p>
        </p:txBody>
      </p:sp>
      <p:sp>
        <p:nvSpPr>
          <p:cNvPr id="15" name="TextBox 14">
            <a:extLst>
              <a:ext uri="{FF2B5EF4-FFF2-40B4-BE49-F238E27FC236}">
                <a16:creationId xmlns:a16="http://schemas.microsoft.com/office/drawing/2014/main" id="{17F9C799-21E3-5F49-3BFE-DD1FC6636601}"/>
              </a:ext>
            </a:extLst>
          </p:cNvPr>
          <p:cNvSpPr txBox="1"/>
          <p:nvPr/>
        </p:nvSpPr>
        <p:spPr>
          <a:xfrm>
            <a:off x="272184" y="1777403"/>
            <a:ext cx="3971728" cy="276999"/>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200" dirty="0">
                <a:solidFill>
                  <a:srgbClr val="FF0000"/>
                </a:solidFill>
              </a:rPr>
              <a:t>Design notes:  </a:t>
            </a:r>
            <a:r>
              <a:rPr lang="en-US" sz="1200" dirty="0"/>
              <a:t>Admin Dashboard show following information </a:t>
            </a:r>
          </a:p>
        </p:txBody>
      </p:sp>
      <p:sp>
        <p:nvSpPr>
          <p:cNvPr id="18" name="TextBox 17">
            <a:extLst>
              <a:ext uri="{FF2B5EF4-FFF2-40B4-BE49-F238E27FC236}">
                <a16:creationId xmlns:a16="http://schemas.microsoft.com/office/drawing/2014/main" id="{B47DCD9C-74F3-B9A4-8780-9B151BD967A1}"/>
              </a:ext>
            </a:extLst>
          </p:cNvPr>
          <p:cNvSpPr txBox="1"/>
          <p:nvPr/>
        </p:nvSpPr>
        <p:spPr>
          <a:xfrm>
            <a:off x="255551" y="2666642"/>
            <a:ext cx="1282542" cy="27699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200" dirty="0"/>
              <a:t>Waiver From Edit</a:t>
            </a:r>
          </a:p>
        </p:txBody>
      </p:sp>
      <p:sp>
        <p:nvSpPr>
          <p:cNvPr id="19" name="Line Callout 2 18">
            <a:extLst>
              <a:ext uri="{FF2B5EF4-FFF2-40B4-BE49-F238E27FC236}">
                <a16:creationId xmlns:a16="http://schemas.microsoft.com/office/drawing/2014/main" id="{D9D32841-9695-81FA-54C1-854FCB77CCFC}"/>
              </a:ext>
            </a:extLst>
          </p:cNvPr>
          <p:cNvSpPr/>
          <p:nvPr/>
        </p:nvSpPr>
        <p:spPr>
          <a:xfrm>
            <a:off x="1714881" y="2618106"/>
            <a:ext cx="4419183" cy="460464"/>
          </a:xfrm>
          <a:prstGeom prst="borderCallout2">
            <a:avLst>
              <a:gd name="adj1" fmla="val 46017"/>
              <a:gd name="adj2" fmla="val -535"/>
              <a:gd name="adj3" fmla="val 11848"/>
              <a:gd name="adj4" fmla="val -1491"/>
              <a:gd name="adj5" fmla="val 22262"/>
              <a:gd name="adj6" fmla="val -433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rgbClr val="FF0000"/>
                </a:solidFill>
              </a:rPr>
              <a:t>Design notes:  </a:t>
            </a:r>
            <a:r>
              <a:rPr lang="en-US" sz="1000" dirty="0">
                <a:solidFill>
                  <a:schemeClr val="tx1"/>
                </a:solidFill>
              </a:rPr>
              <a:t>We can setup </a:t>
            </a:r>
            <a:r>
              <a:rPr lang="en-US" sz="1000" dirty="0"/>
              <a:t>Waiver From for all events with same  Compton. With editing and I update option </a:t>
            </a:r>
          </a:p>
        </p:txBody>
      </p:sp>
      <p:sp>
        <p:nvSpPr>
          <p:cNvPr id="37" name="TextBox 36">
            <a:extLst>
              <a:ext uri="{FF2B5EF4-FFF2-40B4-BE49-F238E27FC236}">
                <a16:creationId xmlns:a16="http://schemas.microsoft.com/office/drawing/2014/main" id="{E702B6F0-489A-18E0-8BD1-F63C94BB3E0A}"/>
              </a:ext>
            </a:extLst>
          </p:cNvPr>
          <p:cNvSpPr txBox="1"/>
          <p:nvPr/>
        </p:nvSpPr>
        <p:spPr>
          <a:xfrm>
            <a:off x="255551" y="3383583"/>
            <a:ext cx="1282542" cy="27699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200" dirty="0"/>
              <a:t>Create Event</a:t>
            </a:r>
          </a:p>
        </p:txBody>
      </p:sp>
      <p:sp>
        <p:nvSpPr>
          <p:cNvPr id="38" name="TextBox 37">
            <a:extLst>
              <a:ext uri="{FF2B5EF4-FFF2-40B4-BE49-F238E27FC236}">
                <a16:creationId xmlns:a16="http://schemas.microsoft.com/office/drawing/2014/main" id="{57949AAA-66F2-94C3-30F5-63D698F8A3FE}"/>
              </a:ext>
            </a:extLst>
          </p:cNvPr>
          <p:cNvSpPr txBox="1"/>
          <p:nvPr/>
        </p:nvSpPr>
        <p:spPr>
          <a:xfrm>
            <a:off x="255551" y="3765607"/>
            <a:ext cx="1282542" cy="27699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200" dirty="0"/>
              <a:t>User  Admin</a:t>
            </a:r>
          </a:p>
        </p:txBody>
      </p:sp>
      <p:sp>
        <p:nvSpPr>
          <p:cNvPr id="39" name="TextBox 38">
            <a:extLst>
              <a:ext uri="{FF2B5EF4-FFF2-40B4-BE49-F238E27FC236}">
                <a16:creationId xmlns:a16="http://schemas.microsoft.com/office/drawing/2014/main" id="{DB21F50D-044D-AC6F-96E8-A50D612F0C85}"/>
              </a:ext>
            </a:extLst>
          </p:cNvPr>
          <p:cNvSpPr txBox="1"/>
          <p:nvPr/>
        </p:nvSpPr>
        <p:spPr>
          <a:xfrm>
            <a:off x="255550" y="4147631"/>
            <a:ext cx="1282543" cy="27699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200" dirty="0"/>
              <a:t>Even participants </a:t>
            </a:r>
          </a:p>
        </p:txBody>
      </p:sp>
      <p:sp>
        <p:nvSpPr>
          <p:cNvPr id="40" name="TextBox 39">
            <a:extLst>
              <a:ext uri="{FF2B5EF4-FFF2-40B4-BE49-F238E27FC236}">
                <a16:creationId xmlns:a16="http://schemas.microsoft.com/office/drawing/2014/main" id="{7D4AB3DB-8515-D57C-C400-08964414F7C5}"/>
              </a:ext>
            </a:extLst>
          </p:cNvPr>
          <p:cNvSpPr txBox="1"/>
          <p:nvPr/>
        </p:nvSpPr>
        <p:spPr>
          <a:xfrm>
            <a:off x="255548" y="4537283"/>
            <a:ext cx="1282543" cy="27699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200" dirty="0"/>
              <a:t>Log Out</a:t>
            </a:r>
          </a:p>
        </p:txBody>
      </p:sp>
      <p:sp>
        <p:nvSpPr>
          <p:cNvPr id="51" name="TextBox 50">
            <a:extLst>
              <a:ext uri="{FF2B5EF4-FFF2-40B4-BE49-F238E27FC236}">
                <a16:creationId xmlns:a16="http://schemas.microsoft.com/office/drawing/2014/main" id="{4A16376E-0130-1250-D234-F1595018F2C1}"/>
              </a:ext>
            </a:extLst>
          </p:cNvPr>
          <p:cNvSpPr txBox="1"/>
          <p:nvPr/>
        </p:nvSpPr>
        <p:spPr>
          <a:xfrm>
            <a:off x="255549" y="3036388"/>
            <a:ext cx="1282542" cy="27699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200" dirty="0"/>
              <a:t>List of Events</a:t>
            </a:r>
          </a:p>
        </p:txBody>
      </p:sp>
      <p:sp>
        <p:nvSpPr>
          <p:cNvPr id="52" name="TextBox 51">
            <a:extLst>
              <a:ext uri="{FF2B5EF4-FFF2-40B4-BE49-F238E27FC236}">
                <a16:creationId xmlns:a16="http://schemas.microsoft.com/office/drawing/2014/main" id="{960C1D71-F555-B1F6-0A73-AA34A6BD0E19}"/>
              </a:ext>
            </a:extLst>
          </p:cNvPr>
          <p:cNvSpPr txBox="1"/>
          <p:nvPr/>
        </p:nvSpPr>
        <p:spPr>
          <a:xfrm>
            <a:off x="229521" y="5729579"/>
            <a:ext cx="5878511" cy="27699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200" dirty="0"/>
              <a:t>Admin Dashboard</a:t>
            </a:r>
          </a:p>
        </p:txBody>
      </p:sp>
      <p:sp>
        <p:nvSpPr>
          <p:cNvPr id="57" name="TextBox 56">
            <a:extLst>
              <a:ext uri="{FF2B5EF4-FFF2-40B4-BE49-F238E27FC236}">
                <a16:creationId xmlns:a16="http://schemas.microsoft.com/office/drawing/2014/main" id="{77B2A0B8-3CB1-436A-62F4-222BBC0FF855}"/>
              </a:ext>
            </a:extLst>
          </p:cNvPr>
          <p:cNvSpPr txBox="1"/>
          <p:nvPr/>
        </p:nvSpPr>
        <p:spPr>
          <a:xfrm>
            <a:off x="229519" y="6174170"/>
            <a:ext cx="1282542" cy="27699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US" sz="1200" dirty="0"/>
              <a:t>Waiver From Edit</a:t>
            </a:r>
          </a:p>
        </p:txBody>
      </p:sp>
      <p:pic>
        <p:nvPicPr>
          <p:cNvPr id="58" name="Picture 57" descr="A screenshot of a computer&#10;&#10;Description automatically generated with medium confidence">
            <a:extLst>
              <a:ext uri="{FF2B5EF4-FFF2-40B4-BE49-F238E27FC236}">
                <a16:creationId xmlns:a16="http://schemas.microsoft.com/office/drawing/2014/main" id="{FAF0A29F-4C51-5917-A177-1CBD5E9030DC}"/>
              </a:ext>
            </a:extLst>
          </p:cNvPr>
          <p:cNvPicPr>
            <a:picLocks noChangeAspect="1"/>
          </p:cNvPicPr>
          <p:nvPr/>
        </p:nvPicPr>
        <p:blipFill>
          <a:blip r:embed="rId2"/>
          <a:stretch>
            <a:fillRect/>
          </a:stretch>
        </p:blipFill>
        <p:spPr>
          <a:xfrm>
            <a:off x="1589911" y="6174170"/>
            <a:ext cx="4732903" cy="3315291"/>
          </a:xfrm>
          <a:prstGeom prst="rect">
            <a:avLst/>
          </a:prstGeom>
        </p:spPr>
      </p:pic>
      <p:sp>
        <p:nvSpPr>
          <p:cNvPr id="59" name="TextBox 58">
            <a:extLst>
              <a:ext uri="{FF2B5EF4-FFF2-40B4-BE49-F238E27FC236}">
                <a16:creationId xmlns:a16="http://schemas.microsoft.com/office/drawing/2014/main" id="{2D144CD0-A53B-0C52-4054-AE976C1245AE}"/>
              </a:ext>
            </a:extLst>
          </p:cNvPr>
          <p:cNvSpPr txBox="1"/>
          <p:nvPr/>
        </p:nvSpPr>
        <p:spPr>
          <a:xfrm>
            <a:off x="272184" y="5327251"/>
            <a:ext cx="4791456" cy="27699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a:solidFill>
                  <a:srgbClr val="FF0000"/>
                </a:solidFill>
              </a:rPr>
              <a:t>Design notes:  When Click  “</a:t>
            </a:r>
            <a:r>
              <a:rPr lang="en-US" sz="1200" dirty="0"/>
              <a:t>Waiver From Edit” show below information</a:t>
            </a:r>
          </a:p>
        </p:txBody>
      </p:sp>
      <p:cxnSp>
        <p:nvCxnSpPr>
          <p:cNvPr id="60" name="Straight Arrow Connector 59">
            <a:extLst>
              <a:ext uri="{FF2B5EF4-FFF2-40B4-BE49-F238E27FC236}">
                <a16:creationId xmlns:a16="http://schemas.microsoft.com/office/drawing/2014/main" id="{E048B498-D061-558B-4A5A-567E44D8257D}"/>
              </a:ext>
            </a:extLst>
          </p:cNvPr>
          <p:cNvCxnSpPr>
            <a:cxnSpLocks/>
            <a:stCxn id="59" idx="2"/>
          </p:cNvCxnSpPr>
          <p:nvPr/>
        </p:nvCxnSpPr>
        <p:spPr>
          <a:xfrm flipH="1">
            <a:off x="2348865" y="5604250"/>
            <a:ext cx="319047" cy="69134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8" name="TextBox 77">
            <a:extLst>
              <a:ext uri="{FF2B5EF4-FFF2-40B4-BE49-F238E27FC236}">
                <a16:creationId xmlns:a16="http://schemas.microsoft.com/office/drawing/2014/main" id="{1EF65E9A-EC5B-915D-CBD6-0826864870B4}"/>
              </a:ext>
            </a:extLst>
          </p:cNvPr>
          <p:cNvSpPr txBox="1"/>
          <p:nvPr/>
        </p:nvSpPr>
        <p:spPr>
          <a:xfrm>
            <a:off x="229520" y="6935120"/>
            <a:ext cx="1282542" cy="27699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200" dirty="0"/>
              <a:t>Create Event</a:t>
            </a:r>
          </a:p>
        </p:txBody>
      </p:sp>
      <p:sp>
        <p:nvSpPr>
          <p:cNvPr id="79" name="TextBox 78">
            <a:extLst>
              <a:ext uri="{FF2B5EF4-FFF2-40B4-BE49-F238E27FC236}">
                <a16:creationId xmlns:a16="http://schemas.microsoft.com/office/drawing/2014/main" id="{D9A45FC7-6E27-1DCB-6DEB-938D0546B765}"/>
              </a:ext>
            </a:extLst>
          </p:cNvPr>
          <p:cNvSpPr txBox="1"/>
          <p:nvPr/>
        </p:nvSpPr>
        <p:spPr>
          <a:xfrm>
            <a:off x="229520" y="7317144"/>
            <a:ext cx="1282542" cy="27699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200" dirty="0"/>
              <a:t>User  Admin</a:t>
            </a:r>
          </a:p>
        </p:txBody>
      </p:sp>
      <p:sp>
        <p:nvSpPr>
          <p:cNvPr id="80" name="TextBox 79">
            <a:extLst>
              <a:ext uri="{FF2B5EF4-FFF2-40B4-BE49-F238E27FC236}">
                <a16:creationId xmlns:a16="http://schemas.microsoft.com/office/drawing/2014/main" id="{277669EB-69C9-EC1B-04D8-2B957209B103}"/>
              </a:ext>
            </a:extLst>
          </p:cNvPr>
          <p:cNvSpPr txBox="1"/>
          <p:nvPr/>
        </p:nvSpPr>
        <p:spPr>
          <a:xfrm>
            <a:off x="229519" y="7699168"/>
            <a:ext cx="1282543" cy="27699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200" dirty="0"/>
              <a:t>Even participants </a:t>
            </a:r>
          </a:p>
        </p:txBody>
      </p:sp>
      <p:sp>
        <p:nvSpPr>
          <p:cNvPr id="81" name="TextBox 80">
            <a:extLst>
              <a:ext uri="{FF2B5EF4-FFF2-40B4-BE49-F238E27FC236}">
                <a16:creationId xmlns:a16="http://schemas.microsoft.com/office/drawing/2014/main" id="{88D109DA-9611-13B6-35F8-09631D580C82}"/>
              </a:ext>
            </a:extLst>
          </p:cNvPr>
          <p:cNvSpPr txBox="1"/>
          <p:nvPr/>
        </p:nvSpPr>
        <p:spPr>
          <a:xfrm>
            <a:off x="229517" y="8088820"/>
            <a:ext cx="1282543" cy="27699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200" dirty="0"/>
              <a:t>Log Out</a:t>
            </a:r>
          </a:p>
        </p:txBody>
      </p:sp>
      <p:sp>
        <p:nvSpPr>
          <p:cNvPr id="82" name="TextBox 81">
            <a:extLst>
              <a:ext uri="{FF2B5EF4-FFF2-40B4-BE49-F238E27FC236}">
                <a16:creationId xmlns:a16="http://schemas.microsoft.com/office/drawing/2014/main" id="{45B60D8A-9281-4413-93EC-7CDFF1FC5A00}"/>
              </a:ext>
            </a:extLst>
          </p:cNvPr>
          <p:cNvSpPr txBox="1"/>
          <p:nvPr/>
        </p:nvSpPr>
        <p:spPr>
          <a:xfrm>
            <a:off x="229518" y="6587925"/>
            <a:ext cx="1282542" cy="27699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200" dirty="0"/>
              <a:t>List of Events</a:t>
            </a:r>
          </a:p>
        </p:txBody>
      </p:sp>
      <p:sp>
        <p:nvSpPr>
          <p:cNvPr id="118" name="TextBox 117">
            <a:extLst>
              <a:ext uri="{FF2B5EF4-FFF2-40B4-BE49-F238E27FC236}">
                <a16:creationId xmlns:a16="http://schemas.microsoft.com/office/drawing/2014/main" id="{56CF32FB-3942-F03E-6387-C0A492914724}"/>
              </a:ext>
            </a:extLst>
          </p:cNvPr>
          <p:cNvSpPr txBox="1"/>
          <p:nvPr/>
        </p:nvSpPr>
        <p:spPr>
          <a:xfrm>
            <a:off x="1454276" y="1151587"/>
            <a:ext cx="3429000" cy="369332"/>
          </a:xfrm>
          <a:prstGeom prst="rect">
            <a:avLst/>
          </a:prstGeom>
          <a:noFill/>
        </p:spPr>
        <p:txBody>
          <a:bodyPr wrap="square">
            <a:spAutoFit/>
          </a:bodyPr>
          <a:lstStyle/>
          <a:p>
            <a:r>
              <a:rPr lang="en-US" sz="1800" dirty="0"/>
              <a:t>Waiver From design </a:t>
            </a:r>
            <a:endParaRPr lang="en-US" dirty="0"/>
          </a:p>
        </p:txBody>
      </p:sp>
    </p:spTree>
    <p:extLst>
      <p:ext uri="{BB962C8B-B14F-4D97-AF65-F5344CB8AC3E}">
        <p14:creationId xmlns:p14="http://schemas.microsoft.com/office/powerpoint/2010/main" val="160936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C53552E-A6BE-E6A2-2271-5FEF56F52CF5}"/>
              </a:ext>
            </a:extLst>
          </p:cNvPr>
          <p:cNvSpPr txBox="1"/>
          <p:nvPr/>
        </p:nvSpPr>
        <p:spPr>
          <a:xfrm>
            <a:off x="2447607" y="437528"/>
            <a:ext cx="2014847" cy="369332"/>
          </a:xfrm>
          <a:prstGeom prst="rect">
            <a:avLst/>
          </a:prstGeom>
          <a:noFill/>
        </p:spPr>
        <p:txBody>
          <a:bodyPr wrap="none" rtlCol="0">
            <a:spAutoFit/>
          </a:bodyPr>
          <a:lstStyle/>
          <a:p>
            <a:r>
              <a:rPr lang="en-US" dirty="0"/>
              <a:t>Admin Page design</a:t>
            </a:r>
          </a:p>
        </p:txBody>
      </p:sp>
      <p:sp>
        <p:nvSpPr>
          <p:cNvPr id="14" name="TextBox 13">
            <a:extLst>
              <a:ext uri="{FF2B5EF4-FFF2-40B4-BE49-F238E27FC236}">
                <a16:creationId xmlns:a16="http://schemas.microsoft.com/office/drawing/2014/main" id="{5CCB10D2-BF8E-07ED-9399-366584828649}"/>
              </a:ext>
            </a:extLst>
          </p:cNvPr>
          <p:cNvSpPr txBox="1"/>
          <p:nvPr/>
        </p:nvSpPr>
        <p:spPr>
          <a:xfrm>
            <a:off x="273175" y="1496125"/>
            <a:ext cx="986167" cy="369332"/>
          </a:xfrm>
          <a:prstGeom prst="rect">
            <a:avLst/>
          </a:prstGeom>
          <a:noFill/>
        </p:spPr>
        <p:txBody>
          <a:bodyPr wrap="none" rtlCol="0">
            <a:spAutoFit/>
          </a:bodyPr>
          <a:lstStyle/>
          <a:p>
            <a:r>
              <a:rPr lang="en-US" dirty="0"/>
              <a:t>Design 2</a:t>
            </a:r>
          </a:p>
        </p:txBody>
      </p:sp>
      <p:sp>
        <p:nvSpPr>
          <p:cNvPr id="63" name="TextBox 62">
            <a:extLst>
              <a:ext uri="{FF2B5EF4-FFF2-40B4-BE49-F238E27FC236}">
                <a16:creationId xmlns:a16="http://schemas.microsoft.com/office/drawing/2014/main" id="{1F6E2F0C-FCF2-A273-9D55-03F8A7B53DD2}"/>
              </a:ext>
            </a:extLst>
          </p:cNvPr>
          <p:cNvSpPr txBox="1"/>
          <p:nvPr/>
        </p:nvSpPr>
        <p:spPr>
          <a:xfrm>
            <a:off x="273179" y="7188838"/>
            <a:ext cx="5878511" cy="27699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200" dirty="0"/>
              <a:t>Admin Dashboard</a:t>
            </a:r>
          </a:p>
        </p:txBody>
      </p:sp>
      <p:sp>
        <p:nvSpPr>
          <p:cNvPr id="68" name="TextBox 67">
            <a:extLst>
              <a:ext uri="{FF2B5EF4-FFF2-40B4-BE49-F238E27FC236}">
                <a16:creationId xmlns:a16="http://schemas.microsoft.com/office/drawing/2014/main" id="{4ADD1A3A-0A11-7896-BB90-CEBEBFDA8B34}"/>
              </a:ext>
            </a:extLst>
          </p:cNvPr>
          <p:cNvSpPr txBox="1"/>
          <p:nvPr/>
        </p:nvSpPr>
        <p:spPr>
          <a:xfrm>
            <a:off x="273177" y="7633429"/>
            <a:ext cx="1282542" cy="276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US" sz="1200" dirty="0"/>
              <a:t>Waiver From Edit</a:t>
            </a:r>
          </a:p>
        </p:txBody>
      </p:sp>
      <p:sp>
        <p:nvSpPr>
          <p:cNvPr id="83" name="TextBox 82">
            <a:extLst>
              <a:ext uri="{FF2B5EF4-FFF2-40B4-BE49-F238E27FC236}">
                <a16:creationId xmlns:a16="http://schemas.microsoft.com/office/drawing/2014/main" id="{DCA9B1AF-1CD2-EEA8-7065-4D4366880BA3}"/>
              </a:ext>
            </a:extLst>
          </p:cNvPr>
          <p:cNvSpPr txBox="1"/>
          <p:nvPr/>
        </p:nvSpPr>
        <p:spPr>
          <a:xfrm>
            <a:off x="273178" y="8353920"/>
            <a:ext cx="1282542" cy="27699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200" dirty="0"/>
              <a:t>Create Event</a:t>
            </a:r>
          </a:p>
        </p:txBody>
      </p:sp>
      <p:sp>
        <p:nvSpPr>
          <p:cNvPr id="84" name="TextBox 83">
            <a:extLst>
              <a:ext uri="{FF2B5EF4-FFF2-40B4-BE49-F238E27FC236}">
                <a16:creationId xmlns:a16="http://schemas.microsoft.com/office/drawing/2014/main" id="{CA25C423-7D0C-683A-D571-ECDA7BCD2017}"/>
              </a:ext>
            </a:extLst>
          </p:cNvPr>
          <p:cNvSpPr txBox="1"/>
          <p:nvPr/>
        </p:nvSpPr>
        <p:spPr>
          <a:xfrm>
            <a:off x="273178" y="8735944"/>
            <a:ext cx="1282542" cy="27699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200" dirty="0"/>
              <a:t>User  Admin</a:t>
            </a:r>
          </a:p>
        </p:txBody>
      </p:sp>
      <p:sp>
        <p:nvSpPr>
          <p:cNvPr id="85" name="TextBox 84">
            <a:extLst>
              <a:ext uri="{FF2B5EF4-FFF2-40B4-BE49-F238E27FC236}">
                <a16:creationId xmlns:a16="http://schemas.microsoft.com/office/drawing/2014/main" id="{4DA1EF5D-CC9D-C6F7-F288-9BA06F367231}"/>
              </a:ext>
            </a:extLst>
          </p:cNvPr>
          <p:cNvSpPr txBox="1"/>
          <p:nvPr/>
        </p:nvSpPr>
        <p:spPr>
          <a:xfrm>
            <a:off x="273177" y="9117968"/>
            <a:ext cx="1282543" cy="27699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200" dirty="0"/>
              <a:t>Even participants </a:t>
            </a:r>
          </a:p>
        </p:txBody>
      </p:sp>
      <p:sp>
        <p:nvSpPr>
          <p:cNvPr id="86" name="TextBox 85">
            <a:extLst>
              <a:ext uri="{FF2B5EF4-FFF2-40B4-BE49-F238E27FC236}">
                <a16:creationId xmlns:a16="http://schemas.microsoft.com/office/drawing/2014/main" id="{D52530D2-E6C8-E2A3-5CEA-5590836CE60E}"/>
              </a:ext>
            </a:extLst>
          </p:cNvPr>
          <p:cNvSpPr txBox="1"/>
          <p:nvPr/>
        </p:nvSpPr>
        <p:spPr>
          <a:xfrm>
            <a:off x="273175" y="9507620"/>
            <a:ext cx="1282543" cy="27699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200" dirty="0"/>
              <a:t>Log Out</a:t>
            </a:r>
          </a:p>
        </p:txBody>
      </p:sp>
      <p:sp>
        <p:nvSpPr>
          <p:cNvPr id="87" name="TextBox 86">
            <a:extLst>
              <a:ext uri="{FF2B5EF4-FFF2-40B4-BE49-F238E27FC236}">
                <a16:creationId xmlns:a16="http://schemas.microsoft.com/office/drawing/2014/main" id="{3F15B342-B4C4-070D-1B17-5346F8EB90CC}"/>
              </a:ext>
            </a:extLst>
          </p:cNvPr>
          <p:cNvSpPr txBox="1"/>
          <p:nvPr/>
        </p:nvSpPr>
        <p:spPr>
          <a:xfrm>
            <a:off x="273176" y="8006725"/>
            <a:ext cx="1282542" cy="27699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US" sz="1200" dirty="0"/>
              <a:t>List of Events</a:t>
            </a:r>
          </a:p>
        </p:txBody>
      </p:sp>
      <p:pic>
        <p:nvPicPr>
          <p:cNvPr id="89" name="Picture 88" descr="A screenshot of a web page&#10;&#10;Description automatically generated with low confidence">
            <a:extLst>
              <a:ext uri="{FF2B5EF4-FFF2-40B4-BE49-F238E27FC236}">
                <a16:creationId xmlns:a16="http://schemas.microsoft.com/office/drawing/2014/main" id="{02187162-DE59-09D2-D7D0-908FC29F2485}"/>
              </a:ext>
            </a:extLst>
          </p:cNvPr>
          <p:cNvPicPr>
            <a:picLocks noChangeAspect="1"/>
          </p:cNvPicPr>
          <p:nvPr/>
        </p:nvPicPr>
        <p:blipFill>
          <a:blip r:embed="rId2"/>
          <a:stretch>
            <a:fillRect/>
          </a:stretch>
        </p:blipFill>
        <p:spPr>
          <a:xfrm>
            <a:off x="1653847" y="8045461"/>
            <a:ext cx="4523875" cy="1923666"/>
          </a:xfrm>
          <a:prstGeom prst="rect">
            <a:avLst/>
          </a:prstGeom>
        </p:spPr>
      </p:pic>
      <p:cxnSp>
        <p:nvCxnSpPr>
          <p:cNvPr id="91" name="Straight Connector 90">
            <a:extLst>
              <a:ext uri="{FF2B5EF4-FFF2-40B4-BE49-F238E27FC236}">
                <a16:creationId xmlns:a16="http://schemas.microsoft.com/office/drawing/2014/main" id="{2DF0C7FE-E255-55DE-7D44-75C04C20E73C}"/>
              </a:ext>
            </a:extLst>
          </p:cNvPr>
          <p:cNvCxnSpPr>
            <a:cxnSpLocks/>
          </p:cNvCxnSpPr>
          <p:nvPr/>
        </p:nvCxnSpPr>
        <p:spPr>
          <a:xfrm>
            <a:off x="1674690" y="8193992"/>
            <a:ext cx="1180972"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93" name="TextBox 92">
            <a:extLst>
              <a:ext uri="{FF2B5EF4-FFF2-40B4-BE49-F238E27FC236}">
                <a16:creationId xmlns:a16="http://schemas.microsoft.com/office/drawing/2014/main" id="{C0E16D2B-0DE4-6881-A82D-D355E788FD50}"/>
              </a:ext>
            </a:extLst>
          </p:cNvPr>
          <p:cNvSpPr txBox="1"/>
          <p:nvPr/>
        </p:nvSpPr>
        <p:spPr>
          <a:xfrm>
            <a:off x="1758539" y="7619546"/>
            <a:ext cx="1697901" cy="26161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100" dirty="0"/>
              <a:t>Change to “List of Events” </a:t>
            </a:r>
          </a:p>
        </p:txBody>
      </p:sp>
      <p:sp>
        <p:nvSpPr>
          <p:cNvPr id="94" name="Right Arrow 93">
            <a:extLst>
              <a:ext uri="{FF2B5EF4-FFF2-40B4-BE49-F238E27FC236}">
                <a16:creationId xmlns:a16="http://schemas.microsoft.com/office/drawing/2014/main" id="{D86690DE-AB9A-5D27-45B1-8D97E43F35BA}"/>
              </a:ext>
            </a:extLst>
          </p:cNvPr>
          <p:cNvSpPr/>
          <p:nvPr/>
        </p:nvSpPr>
        <p:spPr>
          <a:xfrm rot="19852476">
            <a:off x="2369297" y="7924659"/>
            <a:ext cx="269424" cy="149361"/>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b="1">
              <a:ln w="6600">
                <a:solidFill>
                  <a:schemeClr val="accent2"/>
                </a:solidFill>
                <a:prstDash val="solid"/>
              </a:ln>
              <a:solidFill>
                <a:srgbClr val="FFFFFF"/>
              </a:solidFill>
              <a:effectLst>
                <a:outerShdw dist="38100" dir="2700000" algn="tl" rotWithShape="0">
                  <a:schemeClr val="accent2"/>
                </a:outerShdw>
              </a:effectLst>
            </a:endParaRPr>
          </a:p>
        </p:txBody>
      </p:sp>
      <p:sp>
        <p:nvSpPr>
          <p:cNvPr id="95" name="TextBox 94">
            <a:extLst>
              <a:ext uri="{FF2B5EF4-FFF2-40B4-BE49-F238E27FC236}">
                <a16:creationId xmlns:a16="http://schemas.microsoft.com/office/drawing/2014/main" id="{264177C2-02C8-B70A-DF5F-07F4358F385F}"/>
              </a:ext>
            </a:extLst>
          </p:cNvPr>
          <p:cNvSpPr txBox="1"/>
          <p:nvPr/>
        </p:nvSpPr>
        <p:spPr>
          <a:xfrm>
            <a:off x="633984" y="10166285"/>
            <a:ext cx="5517706" cy="43088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100" dirty="0">
                <a:solidFill>
                  <a:srgbClr val="FF0000"/>
                </a:solidFill>
              </a:rPr>
              <a:t>Design notes: </a:t>
            </a:r>
            <a:r>
              <a:rPr lang="en-US" sz="1100" dirty="0"/>
              <a:t>Don’t nee d show description here change to  </a:t>
            </a:r>
            <a:r>
              <a:rPr lang="en-US" sz="1100" dirty="0">
                <a:solidFill>
                  <a:srgbClr val="FF0000"/>
                </a:solidFill>
              </a:rPr>
              <a:t>“</a:t>
            </a:r>
            <a:r>
              <a:rPr lang="en-US" sz="1100" u="sng" dirty="0">
                <a:solidFill>
                  <a:srgbClr val="FF0000"/>
                </a:solidFill>
              </a:rPr>
              <a:t>Event  Form Link</a:t>
            </a:r>
            <a:r>
              <a:rPr lang="en-US" sz="1100" dirty="0">
                <a:solidFill>
                  <a:srgbClr val="FF0000"/>
                </a:solidFill>
              </a:rPr>
              <a:t>”</a:t>
            </a:r>
            <a:br>
              <a:rPr lang="en-US" sz="1100" dirty="0">
                <a:solidFill>
                  <a:srgbClr val="FF0000"/>
                </a:solidFill>
              </a:rPr>
            </a:br>
            <a:r>
              <a:rPr lang="en-US" sz="1100" dirty="0">
                <a:solidFill>
                  <a:schemeClr val="tx1"/>
                </a:solidFill>
              </a:rPr>
              <a:t>So I can </a:t>
            </a:r>
            <a:r>
              <a:rPr lang="en-US" sz="1100" dirty="0" err="1">
                <a:solidFill>
                  <a:schemeClr val="tx1"/>
                </a:solidFill>
              </a:rPr>
              <a:t>capy</a:t>
            </a:r>
            <a:r>
              <a:rPr lang="en-US" sz="1100" dirty="0">
                <a:solidFill>
                  <a:schemeClr val="tx1"/>
                </a:solidFill>
              </a:rPr>
              <a:t> the link to create a sign-up button at my website.  </a:t>
            </a:r>
          </a:p>
        </p:txBody>
      </p:sp>
      <p:sp>
        <p:nvSpPr>
          <p:cNvPr id="96" name="Right Arrow 95">
            <a:extLst>
              <a:ext uri="{FF2B5EF4-FFF2-40B4-BE49-F238E27FC236}">
                <a16:creationId xmlns:a16="http://schemas.microsoft.com/office/drawing/2014/main" id="{3A0AE278-C0F9-BD31-E477-4275C98AC2A9}"/>
              </a:ext>
            </a:extLst>
          </p:cNvPr>
          <p:cNvSpPr/>
          <p:nvPr/>
        </p:nvSpPr>
        <p:spPr>
          <a:xfrm rot="16200000">
            <a:off x="2961851" y="9812074"/>
            <a:ext cx="523564" cy="136416"/>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b="1">
              <a:ln w="6600">
                <a:solidFill>
                  <a:schemeClr val="accent2"/>
                </a:solidFill>
                <a:prstDash val="solid"/>
              </a:ln>
              <a:solidFill>
                <a:srgbClr val="FFFFFF"/>
              </a:solidFill>
              <a:effectLst>
                <a:outerShdw dist="38100" dir="2700000" algn="tl" rotWithShape="0">
                  <a:schemeClr val="accent2"/>
                </a:outerShdw>
              </a:effectLst>
            </a:endParaRPr>
          </a:p>
        </p:txBody>
      </p:sp>
      <p:sp>
        <p:nvSpPr>
          <p:cNvPr id="98" name="TextBox 97">
            <a:extLst>
              <a:ext uri="{FF2B5EF4-FFF2-40B4-BE49-F238E27FC236}">
                <a16:creationId xmlns:a16="http://schemas.microsoft.com/office/drawing/2014/main" id="{93E35C41-B594-FC85-F92B-955FD52D6813}"/>
              </a:ext>
            </a:extLst>
          </p:cNvPr>
          <p:cNvSpPr txBox="1"/>
          <p:nvPr/>
        </p:nvSpPr>
        <p:spPr>
          <a:xfrm>
            <a:off x="4512554" y="7868534"/>
            <a:ext cx="1484702" cy="26161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100" dirty="0"/>
              <a:t>Don’t nee d show here</a:t>
            </a:r>
          </a:p>
        </p:txBody>
      </p:sp>
      <p:sp>
        <p:nvSpPr>
          <p:cNvPr id="99" name="Right Arrow 98">
            <a:extLst>
              <a:ext uri="{FF2B5EF4-FFF2-40B4-BE49-F238E27FC236}">
                <a16:creationId xmlns:a16="http://schemas.microsoft.com/office/drawing/2014/main" id="{23804885-F678-215A-9DB2-3DD6A38C6435}"/>
              </a:ext>
            </a:extLst>
          </p:cNvPr>
          <p:cNvSpPr/>
          <p:nvPr/>
        </p:nvSpPr>
        <p:spPr>
          <a:xfrm rot="2292807">
            <a:off x="5274093" y="8184513"/>
            <a:ext cx="230604" cy="141921"/>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b="1">
              <a:ln w="6600">
                <a:solidFill>
                  <a:schemeClr val="accent2"/>
                </a:solidFill>
                <a:prstDash val="solid"/>
              </a:ln>
              <a:solidFill>
                <a:srgbClr val="FFFFFF"/>
              </a:solidFill>
              <a:effectLst>
                <a:outerShdw dist="38100" dir="2700000" algn="tl" rotWithShape="0">
                  <a:schemeClr val="accent2"/>
                </a:outerShdw>
              </a:effectLst>
            </a:endParaRPr>
          </a:p>
        </p:txBody>
      </p:sp>
      <p:cxnSp>
        <p:nvCxnSpPr>
          <p:cNvPr id="100" name="Straight Connector 99">
            <a:extLst>
              <a:ext uri="{FF2B5EF4-FFF2-40B4-BE49-F238E27FC236}">
                <a16:creationId xmlns:a16="http://schemas.microsoft.com/office/drawing/2014/main" id="{98AF6309-6C83-175F-9C58-E7E34D622412}"/>
              </a:ext>
            </a:extLst>
          </p:cNvPr>
          <p:cNvCxnSpPr>
            <a:cxnSpLocks/>
          </p:cNvCxnSpPr>
          <p:nvPr/>
        </p:nvCxnSpPr>
        <p:spPr>
          <a:xfrm>
            <a:off x="5389632" y="8409481"/>
            <a:ext cx="78809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102" name="TextBox 101">
            <a:extLst>
              <a:ext uri="{FF2B5EF4-FFF2-40B4-BE49-F238E27FC236}">
                <a16:creationId xmlns:a16="http://schemas.microsoft.com/office/drawing/2014/main" id="{9E08F647-3E1C-8A12-46E3-C06B662B822F}"/>
              </a:ext>
            </a:extLst>
          </p:cNvPr>
          <p:cNvSpPr txBox="1"/>
          <p:nvPr/>
        </p:nvSpPr>
        <p:spPr>
          <a:xfrm>
            <a:off x="319665" y="6622042"/>
            <a:ext cx="6270729"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a:solidFill>
                  <a:srgbClr val="FF0000"/>
                </a:solidFill>
              </a:rPr>
              <a:t>Design notes:  </a:t>
            </a:r>
            <a:r>
              <a:rPr lang="en-US" sz="1200" dirty="0"/>
              <a:t>Need add “</a:t>
            </a:r>
            <a:r>
              <a:rPr lang="en-US" sz="1200" dirty="0">
                <a:solidFill>
                  <a:srgbClr val="FF0000"/>
                </a:solidFill>
              </a:rPr>
              <a:t>Active</a:t>
            </a:r>
            <a:r>
              <a:rPr lang="en-US" sz="1200" dirty="0"/>
              <a:t>” and “inactive” option, </a:t>
            </a:r>
            <a:br>
              <a:rPr lang="en-US" sz="1200" dirty="0"/>
            </a:br>
            <a:r>
              <a:rPr lang="en-US" sz="1200" dirty="0"/>
              <a:t>When check the “Active” box. The event will show in User account , Uncheck it, will no show. </a:t>
            </a:r>
          </a:p>
        </p:txBody>
      </p:sp>
      <p:grpSp>
        <p:nvGrpSpPr>
          <p:cNvPr id="106" name="Group 105">
            <a:extLst>
              <a:ext uri="{FF2B5EF4-FFF2-40B4-BE49-F238E27FC236}">
                <a16:creationId xmlns:a16="http://schemas.microsoft.com/office/drawing/2014/main" id="{6D76A07F-B382-B2AD-6C98-4A2E62AADB92}"/>
              </a:ext>
            </a:extLst>
          </p:cNvPr>
          <p:cNvGrpSpPr/>
          <p:nvPr/>
        </p:nvGrpSpPr>
        <p:grpSpPr>
          <a:xfrm>
            <a:off x="6083758" y="9057284"/>
            <a:ext cx="773958" cy="276999"/>
            <a:chOff x="5656905" y="12937104"/>
            <a:chExt cx="773958" cy="276999"/>
          </a:xfrm>
        </p:grpSpPr>
        <p:sp>
          <p:nvSpPr>
            <p:cNvPr id="104" name="TextBox 103">
              <a:extLst>
                <a:ext uri="{FF2B5EF4-FFF2-40B4-BE49-F238E27FC236}">
                  <a16:creationId xmlns:a16="http://schemas.microsoft.com/office/drawing/2014/main" id="{182F6022-EF41-FB0E-E211-87180E1E05ED}"/>
                </a:ext>
              </a:extLst>
            </p:cNvPr>
            <p:cNvSpPr txBox="1"/>
            <p:nvPr/>
          </p:nvSpPr>
          <p:spPr>
            <a:xfrm>
              <a:off x="5817383" y="12937104"/>
              <a:ext cx="613480" cy="276999"/>
            </a:xfrm>
            <a:prstGeom prst="rect">
              <a:avLst/>
            </a:prstGeom>
            <a:noFill/>
          </p:spPr>
          <p:txBody>
            <a:bodyPr wrap="square">
              <a:spAutoFit/>
            </a:bodyPr>
            <a:lstStyle/>
            <a:p>
              <a:r>
                <a:rPr lang="en-US" sz="1200" dirty="0">
                  <a:solidFill>
                    <a:srgbClr val="FF0000"/>
                  </a:solidFill>
                </a:rPr>
                <a:t>Active</a:t>
              </a:r>
              <a:endParaRPr lang="en-US" sz="1200" dirty="0"/>
            </a:p>
          </p:txBody>
        </p:sp>
        <p:sp>
          <p:nvSpPr>
            <p:cNvPr id="105" name="Rounded Rectangle 104">
              <a:extLst>
                <a:ext uri="{FF2B5EF4-FFF2-40B4-BE49-F238E27FC236}">
                  <a16:creationId xmlns:a16="http://schemas.microsoft.com/office/drawing/2014/main" id="{9D8D42BB-C3AA-11C4-2C72-6692A9F152F8}"/>
                </a:ext>
              </a:extLst>
            </p:cNvPr>
            <p:cNvSpPr/>
            <p:nvPr/>
          </p:nvSpPr>
          <p:spPr>
            <a:xfrm>
              <a:off x="5656905" y="13003515"/>
              <a:ext cx="160478" cy="14417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grpSp>
        <p:nvGrpSpPr>
          <p:cNvPr id="107" name="Group 106">
            <a:extLst>
              <a:ext uri="{FF2B5EF4-FFF2-40B4-BE49-F238E27FC236}">
                <a16:creationId xmlns:a16="http://schemas.microsoft.com/office/drawing/2014/main" id="{5DE3AD41-79F2-F64A-3F81-8218F20BDF76}"/>
              </a:ext>
            </a:extLst>
          </p:cNvPr>
          <p:cNvGrpSpPr/>
          <p:nvPr/>
        </p:nvGrpSpPr>
        <p:grpSpPr>
          <a:xfrm>
            <a:off x="6083758" y="9341501"/>
            <a:ext cx="773958" cy="276999"/>
            <a:chOff x="5656905" y="12937104"/>
            <a:chExt cx="773958" cy="276999"/>
          </a:xfrm>
        </p:grpSpPr>
        <p:sp>
          <p:nvSpPr>
            <p:cNvPr id="108" name="TextBox 107">
              <a:extLst>
                <a:ext uri="{FF2B5EF4-FFF2-40B4-BE49-F238E27FC236}">
                  <a16:creationId xmlns:a16="http://schemas.microsoft.com/office/drawing/2014/main" id="{9EE32430-013D-A163-E4EC-B68AD335D1AD}"/>
                </a:ext>
              </a:extLst>
            </p:cNvPr>
            <p:cNvSpPr txBox="1"/>
            <p:nvPr/>
          </p:nvSpPr>
          <p:spPr>
            <a:xfrm>
              <a:off x="5817383" y="12937104"/>
              <a:ext cx="613480" cy="276999"/>
            </a:xfrm>
            <a:prstGeom prst="rect">
              <a:avLst/>
            </a:prstGeom>
            <a:noFill/>
          </p:spPr>
          <p:txBody>
            <a:bodyPr wrap="square">
              <a:spAutoFit/>
            </a:bodyPr>
            <a:lstStyle/>
            <a:p>
              <a:r>
                <a:rPr lang="en-US" sz="1200" dirty="0">
                  <a:solidFill>
                    <a:srgbClr val="FF0000"/>
                  </a:solidFill>
                </a:rPr>
                <a:t>Active</a:t>
              </a:r>
              <a:endParaRPr lang="en-US" sz="1200" dirty="0"/>
            </a:p>
          </p:txBody>
        </p:sp>
        <p:sp>
          <p:nvSpPr>
            <p:cNvPr id="109" name="Rounded Rectangle 108">
              <a:extLst>
                <a:ext uri="{FF2B5EF4-FFF2-40B4-BE49-F238E27FC236}">
                  <a16:creationId xmlns:a16="http://schemas.microsoft.com/office/drawing/2014/main" id="{DC67528B-8FF1-0B66-D8AD-953242779F12}"/>
                </a:ext>
              </a:extLst>
            </p:cNvPr>
            <p:cNvSpPr/>
            <p:nvPr/>
          </p:nvSpPr>
          <p:spPr>
            <a:xfrm>
              <a:off x="5656905" y="13003515"/>
              <a:ext cx="160478" cy="14417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
        <p:nvSpPr>
          <p:cNvPr id="110" name="Right Arrow 109">
            <a:extLst>
              <a:ext uri="{FF2B5EF4-FFF2-40B4-BE49-F238E27FC236}">
                <a16:creationId xmlns:a16="http://schemas.microsoft.com/office/drawing/2014/main" id="{CFAA1E22-1CA3-3496-9D9A-D98D0BDA249D}"/>
              </a:ext>
            </a:extLst>
          </p:cNvPr>
          <p:cNvSpPr/>
          <p:nvPr/>
        </p:nvSpPr>
        <p:spPr>
          <a:xfrm rot="5400000" flipV="1">
            <a:off x="5436009" y="7986269"/>
            <a:ext cx="1966361" cy="161238"/>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6600">
                <a:solidFill>
                  <a:schemeClr val="accent2"/>
                </a:solidFill>
                <a:prstDash val="solid"/>
              </a:ln>
              <a:solidFill>
                <a:srgbClr val="FFFFFF"/>
              </a:solidFill>
              <a:effectLst>
                <a:outerShdw dist="38100" dir="2700000" algn="tl" rotWithShape="0">
                  <a:schemeClr val="accent2"/>
                </a:outerShdw>
              </a:effectLst>
            </a:endParaRPr>
          </a:p>
        </p:txBody>
      </p:sp>
      <p:cxnSp>
        <p:nvCxnSpPr>
          <p:cNvPr id="112" name="Straight Connector 111">
            <a:extLst>
              <a:ext uri="{FF2B5EF4-FFF2-40B4-BE49-F238E27FC236}">
                <a16:creationId xmlns:a16="http://schemas.microsoft.com/office/drawing/2014/main" id="{E4611643-66ED-7F92-4897-8A7FB7F65FF3}"/>
              </a:ext>
            </a:extLst>
          </p:cNvPr>
          <p:cNvCxnSpPr>
            <a:cxnSpLocks/>
          </p:cNvCxnSpPr>
          <p:nvPr/>
        </p:nvCxnSpPr>
        <p:spPr>
          <a:xfrm>
            <a:off x="2907415" y="9198803"/>
            <a:ext cx="78809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13" name="Straight Connector 112">
            <a:extLst>
              <a:ext uri="{FF2B5EF4-FFF2-40B4-BE49-F238E27FC236}">
                <a16:creationId xmlns:a16="http://schemas.microsoft.com/office/drawing/2014/main" id="{3899A4B0-DF98-DAE7-8E71-BBFD3A87A07F}"/>
              </a:ext>
            </a:extLst>
          </p:cNvPr>
          <p:cNvCxnSpPr>
            <a:cxnSpLocks/>
          </p:cNvCxnSpPr>
          <p:nvPr/>
        </p:nvCxnSpPr>
        <p:spPr>
          <a:xfrm>
            <a:off x="2963437" y="9499953"/>
            <a:ext cx="78809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14" name="Straight Connector 113">
            <a:extLst>
              <a:ext uri="{FF2B5EF4-FFF2-40B4-BE49-F238E27FC236}">
                <a16:creationId xmlns:a16="http://schemas.microsoft.com/office/drawing/2014/main" id="{CB02E394-7F91-9874-6D38-EE66F949B87A}"/>
              </a:ext>
            </a:extLst>
          </p:cNvPr>
          <p:cNvCxnSpPr>
            <a:cxnSpLocks/>
          </p:cNvCxnSpPr>
          <p:nvPr/>
        </p:nvCxnSpPr>
        <p:spPr>
          <a:xfrm>
            <a:off x="2880046" y="8932124"/>
            <a:ext cx="78809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2" name="TextBox 1">
            <a:extLst>
              <a:ext uri="{FF2B5EF4-FFF2-40B4-BE49-F238E27FC236}">
                <a16:creationId xmlns:a16="http://schemas.microsoft.com/office/drawing/2014/main" id="{9E001B47-1427-A8C0-04B1-D6F3B229431D}"/>
              </a:ext>
            </a:extLst>
          </p:cNvPr>
          <p:cNvSpPr txBox="1"/>
          <p:nvPr/>
        </p:nvSpPr>
        <p:spPr>
          <a:xfrm>
            <a:off x="230512" y="2384608"/>
            <a:ext cx="5878511" cy="27699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200" dirty="0"/>
              <a:t>Admin Dashboard</a:t>
            </a:r>
          </a:p>
        </p:txBody>
      </p:sp>
      <p:sp>
        <p:nvSpPr>
          <p:cNvPr id="3" name="TextBox 2">
            <a:extLst>
              <a:ext uri="{FF2B5EF4-FFF2-40B4-BE49-F238E27FC236}">
                <a16:creationId xmlns:a16="http://schemas.microsoft.com/office/drawing/2014/main" id="{F9F7EFA6-E3A4-1FD3-BAAB-5A9BAA40D7B8}"/>
              </a:ext>
            </a:extLst>
          </p:cNvPr>
          <p:cNvSpPr txBox="1"/>
          <p:nvPr/>
        </p:nvSpPr>
        <p:spPr>
          <a:xfrm>
            <a:off x="230510" y="2829199"/>
            <a:ext cx="1282542" cy="276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US" sz="1200" dirty="0"/>
              <a:t>Waiver From Edit</a:t>
            </a:r>
          </a:p>
        </p:txBody>
      </p:sp>
      <p:sp>
        <p:nvSpPr>
          <p:cNvPr id="6" name="TextBox 5">
            <a:extLst>
              <a:ext uri="{FF2B5EF4-FFF2-40B4-BE49-F238E27FC236}">
                <a16:creationId xmlns:a16="http://schemas.microsoft.com/office/drawing/2014/main" id="{A4886267-5B77-8F54-BD09-093DEDD338D3}"/>
              </a:ext>
            </a:extLst>
          </p:cNvPr>
          <p:cNvSpPr txBox="1"/>
          <p:nvPr/>
        </p:nvSpPr>
        <p:spPr>
          <a:xfrm>
            <a:off x="230511" y="3549690"/>
            <a:ext cx="1282542" cy="27699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200" dirty="0"/>
              <a:t>Create Event</a:t>
            </a:r>
          </a:p>
        </p:txBody>
      </p:sp>
      <p:sp>
        <p:nvSpPr>
          <p:cNvPr id="7" name="TextBox 6">
            <a:extLst>
              <a:ext uri="{FF2B5EF4-FFF2-40B4-BE49-F238E27FC236}">
                <a16:creationId xmlns:a16="http://schemas.microsoft.com/office/drawing/2014/main" id="{8B4263CD-9C29-B2B6-0B77-60DF930C84A3}"/>
              </a:ext>
            </a:extLst>
          </p:cNvPr>
          <p:cNvSpPr txBox="1"/>
          <p:nvPr/>
        </p:nvSpPr>
        <p:spPr>
          <a:xfrm>
            <a:off x="230511" y="3931714"/>
            <a:ext cx="1282542" cy="27699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200" dirty="0"/>
              <a:t>User  Admin</a:t>
            </a:r>
          </a:p>
        </p:txBody>
      </p:sp>
      <p:sp>
        <p:nvSpPr>
          <p:cNvPr id="9" name="TextBox 8">
            <a:extLst>
              <a:ext uri="{FF2B5EF4-FFF2-40B4-BE49-F238E27FC236}">
                <a16:creationId xmlns:a16="http://schemas.microsoft.com/office/drawing/2014/main" id="{BED9E2AD-9AB5-80FA-237C-76C97B31AD3F}"/>
              </a:ext>
            </a:extLst>
          </p:cNvPr>
          <p:cNvSpPr txBox="1"/>
          <p:nvPr/>
        </p:nvSpPr>
        <p:spPr>
          <a:xfrm>
            <a:off x="230510" y="4313738"/>
            <a:ext cx="1282543" cy="27699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200" dirty="0"/>
              <a:t>Even participants </a:t>
            </a:r>
          </a:p>
        </p:txBody>
      </p:sp>
      <p:sp>
        <p:nvSpPr>
          <p:cNvPr id="10" name="TextBox 9">
            <a:extLst>
              <a:ext uri="{FF2B5EF4-FFF2-40B4-BE49-F238E27FC236}">
                <a16:creationId xmlns:a16="http://schemas.microsoft.com/office/drawing/2014/main" id="{A61CCCFA-18AD-AD34-99EF-D0EEC6104C58}"/>
              </a:ext>
            </a:extLst>
          </p:cNvPr>
          <p:cNvSpPr txBox="1"/>
          <p:nvPr/>
        </p:nvSpPr>
        <p:spPr>
          <a:xfrm>
            <a:off x="230508" y="4703390"/>
            <a:ext cx="1282543" cy="27699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200" dirty="0"/>
              <a:t>Log Out</a:t>
            </a:r>
          </a:p>
        </p:txBody>
      </p:sp>
      <p:sp>
        <p:nvSpPr>
          <p:cNvPr id="11" name="TextBox 10">
            <a:extLst>
              <a:ext uri="{FF2B5EF4-FFF2-40B4-BE49-F238E27FC236}">
                <a16:creationId xmlns:a16="http://schemas.microsoft.com/office/drawing/2014/main" id="{D44ED038-32DB-7179-C213-B86C6259A2C8}"/>
              </a:ext>
            </a:extLst>
          </p:cNvPr>
          <p:cNvSpPr txBox="1"/>
          <p:nvPr/>
        </p:nvSpPr>
        <p:spPr>
          <a:xfrm>
            <a:off x="230509" y="3202495"/>
            <a:ext cx="1282542" cy="27699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US" sz="1200" dirty="0"/>
              <a:t>List of Events</a:t>
            </a:r>
          </a:p>
        </p:txBody>
      </p:sp>
      <p:sp>
        <p:nvSpPr>
          <p:cNvPr id="33" name="Line Callout 2 32">
            <a:extLst>
              <a:ext uri="{FF2B5EF4-FFF2-40B4-BE49-F238E27FC236}">
                <a16:creationId xmlns:a16="http://schemas.microsoft.com/office/drawing/2014/main" id="{145E52BA-28C7-9AD0-AE17-591EB9A0D362}"/>
              </a:ext>
            </a:extLst>
          </p:cNvPr>
          <p:cNvSpPr/>
          <p:nvPr/>
        </p:nvSpPr>
        <p:spPr>
          <a:xfrm>
            <a:off x="1819260" y="2825912"/>
            <a:ext cx="4629234" cy="1042615"/>
          </a:xfrm>
          <a:prstGeom prst="borderCallout2">
            <a:avLst>
              <a:gd name="adj1" fmla="val 49204"/>
              <a:gd name="adj2" fmla="val -336"/>
              <a:gd name="adj3" fmla="val 52364"/>
              <a:gd name="adj4" fmla="val -4916"/>
              <a:gd name="adj5" fmla="val 46302"/>
              <a:gd name="adj6" fmla="val -6936"/>
            </a:avLst>
          </a:prstGeom>
          <a:ln w="34925"/>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rgbClr val="FF0000"/>
                </a:solidFill>
              </a:rPr>
              <a:t>Design notes: Standard </a:t>
            </a:r>
            <a:r>
              <a:rPr lang="en-US" sz="1200" dirty="0"/>
              <a:t>Event Set up included  following  Standard Contacts for all Users </a:t>
            </a:r>
            <a:br>
              <a:rPr lang="en-US" sz="1200" dirty="0"/>
            </a:br>
            <a:r>
              <a:rPr lang="en-US" sz="1200" dirty="0"/>
              <a:t>Name* / gender * /  date of birth * /email * /phone * / Picture upload *,  Address   And  </a:t>
            </a:r>
            <a:r>
              <a:rPr lang="en-US" sz="1200" dirty="0">
                <a:solidFill>
                  <a:srgbClr val="FF0000"/>
                </a:solidFill>
              </a:rPr>
              <a:t>waiver form</a:t>
            </a:r>
            <a:r>
              <a:rPr lang="en-US" sz="1200" dirty="0"/>
              <a:t> *).  * Meaning is</a:t>
            </a:r>
            <a:r>
              <a:rPr lang="zh-CN" altLang="en-US" sz="1200" dirty="0"/>
              <a:t>  </a:t>
            </a:r>
            <a:r>
              <a:rPr lang="en-US" altLang="zh-CN" sz="1200" dirty="0"/>
              <a:t>required info</a:t>
            </a:r>
            <a:r>
              <a:rPr lang="zh-CN" altLang="en-US" sz="1200" dirty="0"/>
              <a:t>， </a:t>
            </a:r>
            <a:r>
              <a:rPr lang="en-US" altLang="zh-CN" sz="1200" dirty="0"/>
              <a:t>with</a:t>
            </a:r>
            <a:r>
              <a:rPr lang="zh-CN" altLang="en-US" sz="1200" dirty="0"/>
              <a:t> </a:t>
            </a:r>
            <a:r>
              <a:rPr lang="en-US" altLang="zh-CN" sz="1200" dirty="0"/>
              <a:t>out</a:t>
            </a:r>
            <a:r>
              <a:rPr lang="zh-CN" altLang="en-US" sz="1200" dirty="0"/>
              <a:t> * </a:t>
            </a:r>
            <a:r>
              <a:rPr lang="en-US" altLang="zh-CN" sz="1200" dirty="0"/>
              <a:t> Meaning is Optional. Can leave as empty  </a:t>
            </a:r>
            <a:r>
              <a:rPr lang="en-US" sz="1200" dirty="0"/>
              <a:t> </a:t>
            </a:r>
          </a:p>
        </p:txBody>
      </p:sp>
      <p:pic>
        <p:nvPicPr>
          <p:cNvPr id="42" name="Picture 41" descr="A screenshot of a web page&#10;&#10;Description automatically generated with low confidence">
            <a:extLst>
              <a:ext uri="{FF2B5EF4-FFF2-40B4-BE49-F238E27FC236}">
                <a16:creationId xmlns:a16="http://schemas.microsoft.com/office/drawing/2014/main" id="{06C67AC5-F752-EECA-D05C-72BA5E0F2588}"/>
              </a:ext>
            </a:extLst>
          </p:cNvPr>
          <p:cNvPicPr>
            <a:picLocks noChangeAspect="1"/>
          </p:cNvPicPr>
          <p:nvPr/>
        </p:nvPicPr>
        <p:blipFill>
          <a:blip r:embed="rId2"/>
          <a:stretch>
            <a:fillRect/>
          </a:stretch>
        </p:blipFill>
        <p:spPr>
          <a:xfrm>
            <a:off x="1810705" y="4109181"/>
            <a:ext cx="4523875" cy="1923666"/>
          </a:xfrm>
          <a:prstGeom prst="rect">
            <a:avLst/>
          </a:prstGeom>
        </p:spPr>
      </p:pic>
      <p:sp>
        <p:nvSpPr>
          <p:cNvPr id="43" name="TextBox 42">
            <a:extLst>
              <a:ext uri="{FF2B5EF4-FFF2-40B4-BE49-F238E27FC236}">
                <a16:creationId xmlns:a16="http://schemas.microsoft.com/office/drawing/2014/main" id="{6C19BC22-232A-E939-3334-1C4C05D2C1EF}"/>
              </a:ext>
            </a:extLst>
          </p:cNvPr>
          <p:cNvSpPr txBox="1"/>
          <p:nvPr/>
        </p:nvSpPr>
        <p:spPr>
          <a:xfrm>
            <a:off x="2720441" y="8401904"/>
            <a:ext cx="1344792" cy="307777"/>
          </a:xfrm>
          <a:prstGeom prst="rect">
            <a:avLst/>
          </a:prstGeom>
          <a:noFill/>
        </p:spPr>
        <p:txBody>
          <a:bodyPr wrap="none" rtlCol="0">
            <a:spAutoFit/>
          </a:bodyPr>
          <a:lstStyle/>
          <a:p>
            <a:r>
              <a:rPr lang="en-US" sz="1400" dirty="0">
                <a:solidFill>
                  <a:srgbClr val="FF0000"/>
                </a:solidFill>
              </a:rPr>
              <a:t>Event Form Link</a:t>
            </a:r>
            <a:endParaRPr lang="en-US" sz="1400" dirty="0"/>
          </a:p>
        </p:txBody>
      </p:sp>
      <p:sp>
        <p:nvSpPr>
          <p:cNvPr id="44" name="Right Arrow 43">
            <a:extLst>
              <a:ext uri="{FF2B5EF4-FFF2-40B4-BE49-F238E27FC236}">
                <a16:creationId xmlns:a16="http://schemas.microsoft.com/office/drawing/2014/main" id="{966A1157-F903-442E-508E-4CF7D40DCF5A}"/>
              </a:ext>
            </a:extLst>
          </p:cNvPr>
          <p:cNvSpPr/>
          <p:nvPr/>
        </p:nvSpPr>
        <p:spPr>
          <a:xfrm rot="5400000">
            <a:off x="3158759" y="8648196"/>
            <a:ext cx="208997" cy="136415"/>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b="1">
              <a:ln w="6600">
                <a:solidFill>
                  <a:schemeClr val="accent2"/>
                </a:solidFill>
                <a:prstDash val="solid"/>
              </a:ln>
              <a:solidFill>
                <a:srgbClr val="FFFFFF"/>
              </a:solidFill>
              <a:effectLst>
                <a:outerShdw dist="38100" dir="2700000" algn="tl" rotWithShape="0">
                  <a:schemeClr val="accent2"/>
                </a:outerShdw>
              </a:effectLst>
            </a:endParaRPr>
          </a:p>
        </p:txBody>
      </p:sp>
      <p:sp>
        <p:nvSpPr>
          <p:cNvPr id="46" name="TextBox 45">
            <a:extLst>
              <a:ext uri="{FF2B5EF4-FFF2-40B4-BE49-F238E27FC236}">
                <a16:creationId xmlns:a16="http://schemas.microsoft.com/office/drawing/2014/main" id="{5F62F4CE-2057-161B-B0DA-022938E6DEA1}"/>
              </a:ext>
            </a:extLst>
          </p:cNvPr>
          <p:cNvSpPr txBox="1"/>
          <p:nvPr/>
        </p:nvSpPr>
        <p:spPr>
          <a:xfrm>
            <a:off x="1447390" y="1481820"/>
            <a:ext cx="5001103" cy="369332"/>
          </a:xfrm>
          <a:prstGeom prst="rect">
            <a:avLst/>
          </a:prstGeom>
          <a:noFill/>
        </p:spPr>
        <p:txBody>
          <a:bodyPr wrap="square" rtlCol="0">
            <a:spAutoFit/>
          </a:bodyPr>
          <a:lstStyle/>
          <a:p>
            <a:r>
              <a:rPr lang="en-US" sz="1800" dirty="0"/>
              <a:t>Standard Info collect and list of the event Admin </a:t>
            </a:r>
          </a:p>
        </p:txBody>
      </p:sp>
    </p:spTree>
    <p:extLst>
      <p:ext uri="{BB962C8B-B14F-4D97-AF65-F5344CB8AC3E}">
        <p14:creationId xmlns:p14="http://schemas.microsoft.com/office/powerpoint/2010/main" val="363045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Box 190">
            <a:extLst>
              <a:ext uri="{FF2B5EF4-FFF2-40B4-BE49-F238E27FC236}">
                <a16:creationId xmlns:a16="http://schemas.microsoft.com/office/drawing/2014/main" id="{3289FE8A-B51B-6E64-004D-701602E7AC2B}"/>
              </a:ext>
            </a:extLst>
          </p:cNvPr>
          <p:cNvSpPr txBox="1"/>
          <p:nvPr/>
        </p:nvSpPr>
        <p:spPr>
          <a:xfrm>
            <a:off x="2447607" y="437528"/>
            <a:ext cx="2014847" cy="369332"/>
          </a:xfrm>
          <a:prstGeom prst="rect">
            <a:avLst/>
          </a:prstGeom>
          <a:noFill/>
        </p:spPr>
        <p:txBody>
          <a:bodyPr wrap="none" rtlCol="0">
            <a:spAutoFit/>
          </a:bodyPr>
          <a:lstStyle/>
          <a:p>
            <a:r>
              <a:rPr lang="en-US" dirty="0"/>
              <a:t>Admin Page design</a:t>
            </a:r>
          </a:p>
        </p:txBody>
      </p:sp>
      <p:sp>
        <p:nvSpPr>
          <p:cNvPr id="192" name="TextBox 191">
            <a:extLst>
              <a:ext uri="{FF2B5EF4-FFF2-40B4-BE49-F238E27FC236}">
                <a16:creationId xmlns:a16="http://schemas.microsoft.com/office/drawing/2014/main" id="{1C8522DA-21DB-317E-197C-F3F6AA93AE5D}"/>
              </a:ext>
            </a:extLst>
          </p:cNvPr>
          <p:cNvSpPr txBox="1"/>
          <p:nvPr/>
        </p:nvSpPr>
        <p:spPr>
          <a:xfrm>
            <a:off x="244600" y="1096075"/>
            <a:ext cx="986167" cy="369332"/>
          </a:xfrm>
          <a:prstGeom prst="rect">
            <a:avLst/>
          </a:prstGeom>
          <a:noFill/>
        </p:spPr>
        <p:txBody>
          <a:bodyPr wrap="none" rtlCol="0">
            <a:spAutoFit/>
          </a:bodyPr>
          <a:lstStyle/>
          <a:p>
            <a:r>
              <a:rPr lang="en-US" dirty="0"/>
              <a:t>Design 3</a:t>
            </a:r>
          </a:p>
        </p:txBody>
      </p:sp>
      <p:sp>
        <p:nvSpPr>
          <p:cNvPr id="193" name="TextBox 192">
            <a:extLst>
              <a:ext uri="{FF2B5EF4-FFF2-40B4-BE49-F238E27FC236}">
                <a16:creationId xmlns:a16="http://schemas.microsoft.com/office/drawing/2014/main" id="{BA5563DC-6EB7-18FC-8E5F-19656222224D}"/>
              </a:ext>
            </a:extLst>
          </p:cNvPr>
          <p:cNvSpPr txBox="1"/>
          <p:nvPr/>
        </p:nvSpPr>
        <p:spPr>
          <a:xfrm>
            <a:off x="244604" y="1727383"/>
            <a:ext cx="5878511" cy="27699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200" dirty="0"/>
              <a:t>Admin Dashboard</a:t>
            </a:r>
          </a:p>
        </p:txBody>
      </p:sp>
      <p:sp>
        <p:nvSpPr>
          <p:cNvPr id="194" name="TextBox 193">
            <a:extLst>
              <a:ext uri="{FF2B5EF4-FFF2-40B4-BE49-F238E27FC236}">
                <a16:creationId xmlns:a16="http://schemas.microsoft.com/office/drawing/2014/main" id="{5CBFB76F-E8E6-7CEF-624D-29F84BB02F1E}"/>
              </a:ext>
            </a:extLst>
          </p:cNvPr>
          <p:cNvSpPr txBox="1"/>
          <p:nvPr/>
        </p:nvSpPr>
        <p:spPr>
          <a:xfrm>
            <a:off x="244602" y="2171974"/>
            <a:ext cx="1282542" cy="276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US" sz="1200" dirty="0"/>
              <a:t>Waiver From Edit</a:t>
            </a:r>
          </a:p>
        </p:txBody>
      </p:sp>
      <p:sp>
        <p:nvSpPr>
          <p:cNvPr id="195" name="TextBox 194">
            <a:extLst>
              <a:ext uri="{FF2B5EF4-FFF2-40B4-BE49-F238E27FC236}">
                <a16:creationId xmlns:a16="http://schemas.microsoft.com/office/drawing/2014/main" id="{03ED3803-FE6D-3411-42D2-BA9FFBD674D7}"/>
              </a:ext>
            </a:extLst>
          </p:cNvPr>
          <p:cNvSpPr txBox="1"/>
          <p:nvPr/>
        </p:nvSpPr>
        <p:spPr>
          <a:xfrm>
            <a:off x="244603" y="2892465"/>
            <a:ext cx="1282542" cy="27699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US" sz="1200" dirty="0"/>
              <a:t>Create Event</a:t>
            </a:r>
          </a:p>
        </p:txBody>
      </p:sp>
      <p:sp>
        <p:nvSpPr>
          <p:cNvPr id="196" name="TextBox 195">
            <a:extLst>
              <a:ext uri="{FF2B5EF4-FFF2-40B4-BE49-F238E27FC236}">
                <a16:creationId xmlns:a16="http://schemas.microsoft.com/office/drawing/2014/main" id="{4903E96D-15CE-DADA-F6B0-F7ECE7E3D6F7}"/>
              </a:ext>
            </a:extLst>
          </p:cNvPr>
          <p:cNvSpPr txBox="1"/>
          <p:nvPr/>
        </p:nvSpPr>
        <p:spPr>
          <a:xfrm>
            <a:off x="244603" y="3274489"/>
            <a:ext cx="1282542" cy="27699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200" dirty="0"/>
              <a:t>User  Admin</a:t>
            </a:r>
          </a:p>
        </p:txBody>
      </p:sp>
      <p:sp>
        <p:nvSpPr>
          <p:cNvPr id="197" name="TextBox 196">
            <a:extLst>
              <a:ext uri="{FF2B5EF4-FFF2-40B4-BE49-F238E27FC236}">
                <a16:creationId xmlns:a16="http://schemas.microsoft.com/office/drawing/2014/main" id="{7CE6EEAB-B126-EB2E-93E6-62A1955374C6}"/>
              </a:ext>
            </a:extLst>
          </p:cNvPr>
          <p:cNvSpPr txBox="1"/>
          <p:nvPr/>
        </p:nvSpPr>
        <p:spPr>
          <a:xfrm>
            <a:off x="244602" y="3656513"/>
            <a:ext cx="1282543" cy="27699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200" dirty="0"/>
              <a:t>Even participants </a:t>
            </a:r>
          </a:p>
        </p:txBody>
      </p:sp>
      <p:sp>
        <p:nvSpPr>
          <p:cNvPr id="198" name="TextBox 197">
            <a:extLst>
              <a:ext uri="{FF2B5EF4-FFF2-40B4-BE49-F238E27FC236}">
                <a16:creationId xmlns:a16="http://schemas.microsoft.com/office/drawing/2014/main" id="{56E7A423-F5ED-4AC2-234A-45CF7251CC2A}"/>
              </a:ext>
            </a:extLst>
          </p:cNvPr>
          <p:cNvSpPr txBox="1"/>
          <p:nvPr/>
        </p:nvSpPr>
        <p:spPr>
          <a:xfrm>
            <a:off x="244600" y="4046165"/>
            <a:ext cx="1282543" cy="27699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200" dirty="0"/>
              <a:t>Log Out</a:t>
            </a:r>
          </a:p>
        </p:txBody>
      </p:sp>
      <p:sp>
        <p:nvSpPr>
          <p:cNvPr id="199" name="TextBox 198">
            <a:extLst>
              <a:ext uri="{FF2B5EF4-FFF2-40B4-BE49-F238E27FC236}">
                <a16:creationId xmlns:a16="http://schemas.microsoft.com/office/drawing/2014/main" id="{3D96F1CD-02CF-E09C-62D7-0D36E361175A}"/>
              </a:ext>
            </a:extLst>
          </p:cNvPr>
          <p:cNvSpPr txBox="1"/>
          <p:nvPr/>
        </p:nvSpPr>
        <p:spPr>
          <a:xfrm>
            <a:off x="244601" y="2545270"/>
            <a:ext cx="1282542" cy="276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US" sz="1200" dirty="0"/>
              <a:t>List of Events</a:t>
            </a:r>
          </a:p>
        </p:txBody>
      </p:sp>
      <p:sp>
        <p:nvSpPr>
          <p:cNvPr id="202" name="TextBox 201">
            <a:extLst>
              <a:ext uri="{FF2B5EF4-FFF2-40B4-BE49-F238E27FC236}">
                <a16:creationId xmlns:a16="http://schemas.microsoft.com/office/drawing/2014/main" id="{1F08AF97-92E4-4900-9E10-CEC45181A6C2}"/>
              </a:ext>
            </a:extLst>
          </p:cNvPr>
          <p:cNvSpPr txBox="1"/>
          <p:nvPr/>
        </p:nvSpPr>
        <p:spPr>
          <a:xfrm>
            <a:off x="1418815" y="1081770"/>
            <a:ext cx="5001103" cy="369332"/>
          </a:xfrm>
          <a:prstGeom prst="rect">
            <a:avLst/>
          </a:prstGeom>
          <a:noFill/>
        </p:spPr>
        <p:txBody>
          <a:bodyPr wrap="square" rtlCol="0">
            <a:spAutoFit/>
          </a:bodyPr>
          <a:lstStyle/>
          <a:p>
            <a:r>
              <a:rPr lang="en-US" sz="1800" dirty="0"/>
              <a:t>Standard Info collect and list of the event Admin </a:t>
            </a:r>
          </a:p>
        </p:txBody>
      </p:sp>
      <p:pic>
        <p:nvPicPr>
          <p:cNvPr id="204" name="Picture 203" descr="A screenshot of a computer&#10;&#10;Description automatically generated with medium confidence">
            <a:extLst>
              <a:ext uri="{FF2B5EF4-FFF2-40B4-BE49-F238E27FC236}">
                <a16:creationId xmlns:a16="http://schemas.microsoft.com/office/drawing/2014/main" id="{15DF244C-9971-31B5-1806-8C95D69D341A}"/>
              </a:ext>
            </a:extLst>
          </p:cNvPr>
          <p:cNvPicPr>
            <a:picLocks noChangeAspect="1"/>
          </p:cNvPicPr>
          <p:nvPr/>
        </p:nvPicPr>
        <p:blipFill>
          <a:blip r:embed="rId3"/>
          <a:stretch>
            <a:fillRect/>
          </a:stretch>
        </p:blipFill>
        <p:spPr>
          <a:xfrm>
            <a:off x="1743456" y="2173393"/>
            <a:ext cx="4267200" cy="1526272"/>
          </a:xfrm>
          <a:prstGeom prst="rect">
            <a:avLst/>
          </a:prstGeom>
        </p:spPr>
      </p:pic>
      <p:pic>
        <p:nvPicPr>
          <p:cNvPr id="206" name="Picture 205" descr="A screenshot of a phone&#10;&#10;Description automatically generated with low confidence">
            <a:extLst>
              <a:ext uri="{FF2B5EF4-FFF2-40B4-BE49-F238E27FC236}">
                <a16:creationId xmlns:a16="http://schemas.microsoft.com/office/drawing/2014/main" id="{CC3AFE7D-D91E-8798-5C81-3FD402CB08BD}"/>
              </a:ext>
            </a:extLst>
          </p:cNvPr>
          <p:cNvPicPr>
            <a:picLocks noChangeAspect="1"/>
          </p:cNvPicPr>
          <p:nvPr/>
        </p:nvPicPr>
        <p:blipFill>
          <a:blip r:embed="rId4"/>
          <a:stretch>
            <a:fillRect/>
          </a:stretch>
        </p:blipFill>
        <p:spPr>
          <a:xfrm>
            <a:off x="2312887" y="13294162"/>
            <a:ext cx="3810228" cy="1374888"/>
          </a:xfrm>
          <a:prstGeom prst="rect">
            <a:avLst/>
          </a:prstGeom>
        </p:spPr>
      </p:pic>
      <p:pic>
        <p:nvPicPr>
          <p:cNvPr id="208" name="Picture 207" descr="A screenshot of a computer&#10;&#10;Description automatically generated with low confidence">
            <a:extLst>
              <a:ext uri="{FF2B5EF4-FFF2-40B4-BE49-F238E27FC236}">
                <a16:creationId xmlns:a16="http://schemas.microsoft.com/office/drawing/2014/main" id="{664FE3EB-5954-EC93-4CFE-301BF6872673}"/>
              </a:ext>
            </a:extLst>
          </p:cNvPr>
          <p:cNvPicPr>
            <a:picLocks noChangeAspect="1"/>
          </p:cNvPicPr>
          <p:nvPr/>
        </p:nvPicPr>
        <p:blipFill>
          <a:blip r:embed="rId5"/>
          <a:stretch>
            <a:fillRect/>
          </a:stretch>
        </p:blipFill>
        <p:spPr>
          <a:xfrm>
            <a:off x="2331404" y="14965204"/>
            <a:ext cx="3578606" cy="1190325"/>
          </a:xfrm>
          <a:prstGeom prst="rect">
            <a:avLst/>
          </a:prstGeom>
        </p:spPr>
      </p:pic>
      <p:grpSp>
        <p:nvGrpSpPr>
          <p:cNvPr id="215" name="Group 214">
            <a:extLst>
              <a:ext uri="{FF2B5EF4-FFF2-40B4-BE49-F238E27FC236}">
                <a16:creationId xmlns:a16="http://schemas.microsoft.com/office/drawing/2014/main" id="{32BFE807-E516-1513-0624-DBAA500B0E00}"/>
              </a:ext>
            </a:extLst>
          </p:cNvPr>
          <p:cNvGrpSpPr/>
          <p:nvPr/>
        </p:nvGrpSpPr>
        <p:grpSpPr>
          <a:xfrm>
            <a:off x="1639697" y="4158497"/>
            <a:ext cx="4244583" cy="1643740"/>
            <a:chOff x="1665727" y="3811827"/>
            <a:chExt cx="4244583" cy="1643740"/>
          </a:xfrm>
        </p:grpSpPr>
        <p:pic>
          <p:nvPicPr>
            <p:cNvPr id="213" name="Picture 212" descr="A screenshot of a computer&#10;&#10;Description automatically generated with low confidence">
              <a:extLst>
                <a:ext uri="{FF2B5EF4-FFF2-40B4-BE49-F238E27FC236}">
                  <a16:creationId xmlns:a16="http://schemas.microsoft.com/office/drawing/2014/main" id="{11425C83-4228-24C2-377E-E363EF8C1A9B}"/>
                </a:ext>
              </a:extLst>
            </p:cNvPr>
            <p:cNvPicPr>
              <a:picLocks noChangeAspect="1"/>
            </p:cNvPicPr>
            <p:nvPr/>
          </p:nvPicPr>
          <p:blipFill>
            <a:blip r:embed="rId6"/>
            <a:stretch>
              <a:fillRect/>
            </a:stretch>
          </p:blipFill>
          <p:spPr>
            <a:xfrm>
              <a:off x="1665727" y="3811827"/>
              <a:ext cx="4244583" cy="1284632"/>
            </a:xfrm>
            <a:prstGeom prst="rect">
              <a:avLst/>
            </a:prstGeom>
          </p:spPr>
        </p:pic>
        <p:pic>
          <p:nvPicPr>
            <p:cNvPr id="214" name="Picture 213">
              <a:extLst>
                <a:ext uri="{FF2B5EF4-FFF2-40B4-BE49-F238E27FC236}">
                  <a16:creationId xmlns:a16="http://schemas.microsoft.com/office/drawing/2014/main" id="{BDD97654-D858-687D-D659-E7AEAAB61C4C}"/>
                </a:ext>
              </a:extLst>
            </p:cNvPr>
            <p:cNvPicPr>
              <a:picLocks noChangeAspect="1"/>
            </p:cNvPicPr>
            <p:nvPr/>
          </p:nvPicPr>
          <p:blipFill>
            <a:blip r:embed="rId7"/>
            <a:stretch>
              <a:fillRect/>
            </a:stretch>
          </p:blipFill>
          <p:spPr>
            <a:xfrm>
              <a:off x="2243094" y="5172488"/>
              <a:ext cx="2423872" cy="283079"/>
            </a:xfrm>
            <a:prstGeom prst="rect">
              <a:avLst/>
            </a:prstGeom>
          </p:spPr>
        </p:pic>
      </p:grpSp>
      <p:sp>
        <p:nvSpPr>
          <p:cNvPr id="218" name="TextBox 217">
            <a:extLst>
              <a:ext uri="{FF2B5EF4-FFF2-40B4-BE49-F238E27FC236}">
                <a16:creationId xmlns:a16="http://schemas.microsoft.com/office/drawing/2014/main" id="{0B7D0A1E-63EE-E30C-B9B0-3A5B752AA99B}"/>
              </a:ext>
            </a:extLst>
          </p:cNvPr>
          <p:cNvSpPr txBox="1"/>
          <p:nvPr/>
        </p:nvSpPr>
        <p:spPr>
          <a:xfrm>
            <a:off x="2256898" y="9135223"/>
            <a:ext cx="1449436" cy="253916"/>
          </a:xfrm>
          <a:prstGeom prst="rect">
            <a:avLst/>
          </a:prstGeom>
          <a:noFill/>
        </p:spPr>
        <p:txBody>
          <a:bodyPr wrap="none" rtlCol="0">
            <a:spAutoFit/>
          </a:bodyPr>
          <a:lstStyle/>
          <a:p>
            <a:r>
              <a:rPr lang="en-US" sz="1050" b="1" dirty="0"/>
              <a:t>Academic Background</a:t>
            </a:r>
          </a:p>
        </p:txBody>
      </p:sp>
      <p:pic>
        <p:nvPicPr>
          <p:cNvPr id="220" name="Picture 219" descr="A screenshot of a phone&#10;&#10;Description automatically generated with low confidence">
            <a:extLst>
              <a:ext uri="{FF2B5EF4-FFF2-40B4-BE49-F238E27FC236}">
                <a16:creationId xmlns:a16="http://schemas.microsoft.com/office/drawing/2014/main" id="{54D5636C-36C1-9408-C9A6-3980BA058DAF}"/>
              </a:ext>
            </a:extLst>
          </p:cNvPr>
          <p:cNvPicPr>
            <a:picLocks noChangeAspect="1"/>
          </p:cNvPicPr>
          <p:nvPr/>
        </p:nvPicPr>
        <p:blipFill>
          <a:blip r:embed="rId8"/>
          <a:stretch>
            <a:fillRect/>
          </a:stretch>
        </p:blipFill>
        <p:spPr>
          <a:xfrm>
            <a:off x="2355573" y="5850463"/>
            <a:ext cx="3333393" cy="543652"/>
          </a:xfrm>
          <a:prstGeom prst="rect">
            <a:avLst/>
          </a:prstGeom>
        </p:spPr>
      </p:pic>
      <p:sp>
        <p:nvSpPr>
          <p:cNvPr id="221" name="TextBox 220">
            <a:extLst>
              <a:ext uri="{FF2B5EF4-FFF2-40B4-BE49-F238E27FC236}">
                <a16:creationId xmlns:a16="http://schemas.microsoft.com/office/drawing/2014/main" id="{A0BE2080-4F68-4333-C4C7-518E1DAD5938}"/>
              </a:ext>
            </a:extLst>
          </p:cNvPr>
          <p:cNvSpPr txBox="1"/>
          <p:nvPr/>
        </p:nvSpPr>
        <p:spPr>
          <a:xfrm>
            <a:off x="1743456" y="3879383"/>
            <a:ext cx="4379659" cy="2308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900" dirty="0">
                <a:solidFill>
                  <a:srgbClr val="FF0000"/>
                </a:solidFill>
              </a:rPr>
              <a:t>Design notes:  </a:t>
            </a:r>
            <a:r>
              <a:rPr lang="en-US" sz="900" dirty="0"/>
              <a:t>individual info section, Don’t need edit here, can automatically in all form </a:t>
            </a:r>
          </a:p>
        </p:txBody>
      </p:sp>
      <p:sp>
        <p:nvSpPr>
          <p:cNvPr id="224" name="TextBox 223">
            <a:extLst>
              <a:ext uri="{FF2B5EF4-FFF2-40B4-BE49-F238E27FC236}">
                <a16:creationId xmlns:a16="http://schemas.microsoft.com/office/drawing/2014/main" id="{FBD713D1-85AA-B1EA-70EC-36073DE666CD}"/>
              </a:ext>
            </a:extLst>
          </p:cNvPr>
          <p:cNvSpPr txBox="1"/>
          <p:nvPr/>
        </p:nvSpPr>
        <p:spPr>
          <a:xfrm>
            <a:off x="2254685" y="6855272"/>
            <a:ext cx="2077813" cy="200055"/>
          </a:xfrm>
          <a:prstGeom prst="rect">
            <a:avLst/>
          </a:prstGeom>
          <a:noFill/>
        </p:spPr>
        <p:txBody>
          <a:bodyPr wrap="none" rtlCol="0">
            <a:spAutoFit/>
          </a:bodyPr>
          <a:lstStyle/>
          <a:p>
            <a:r>
              <a:rPr lang="en-US" sz="700" b="0" i="0" dirty="0">
                <a:solidFill>
                  <a:srgbClr val="212529"/>
                </a:solidFill>
                <a:effectLst/>
                <a:latin typeface="Poppins" pitchFamily="2" charset="77"/>
              </a:rPr>
              <a:t>Health Condition (If you want us to know)*</a:t>
            </a:r>
            <a:endParaRPr lang="en-US" sz="700" dirty="0"/>
          </a:p>
        </p:txBody>
      </p:sp>
      <p:sp>
        <p:nvSpPr>
          <p:cNvPr id="225" name="TextBox 224">
            <a:extLst>
              <a:ext uri="{FF2B5EF4-FFF2-40B4-BE49-F238E27FC236}">
                <a16:creationId xmlns:a16="http://schemas.microsoft.com/office/drawing/2014/main" id="{30B4C8A4-49EF-48C6-FE0D-CC17C7E066CF}"/>
              </a:ext>
            </a:extLst>
          </p:cNvPr>
          <p:cNvSpPr txBox="1"/>
          <p:nvPr/>
        </p:nvSpPr>
        <p:spPr>
          <a:xfrm>
            <a:off x="2355572" y="7037536"/>
            <a:ext cx="3333393" cy="198693"/>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en-US" sz="1050" dirty="0"/>
          </a:p>
        </p:txBody>
      </p:sp>
      <p:sp>
        <p:nvSpPr>
          <p:cNvPr id="227" name="TextBox 226">
            <a:extLst>
              <a:ext uri="{FF2B5EF4-FFF2-40B4-BE49-F238E27FC236}">
                <a16:creationId xmlns:a16="http://schemas.microsoft.com/office/drawing/2014/main" id="{94DF3F12-5D92-3A9A-CF8A-9B446D007134}"/>
              </a:ext>
            </a:extLst>
          </p:cNvPr>
          <p:cNvSpPr txBox="1"/>
          <p:nvPr/>
        </p:nvSpPr>
        <p:spPr>
          <a:xfrm>
            <a:off x="2254685" y="7307556"/>
            <a:ext cx="1875614" cy="200055"/>
          </a:xfrm>
          <a:prstGeom prst="rect">
            <a:avLst/>
          </a:prstGeom>
          <a:noFill/>
        </p:spPr>
        <p:txBody>
          <a:bodyPr wrap="square" rtlCol="0">
            <a:spAutoFit/>
          </a:bodyPr>
          <a:lstStyle/>
          <a:p>
            <a:r>
              <a:rPr lang="en-US" sz="700" b="0" i="0" dirty="0">
                <a:solidFill>
                  <a:srgbClr val="212529"/>
                </a:solidFill>
                <a:effectLst/>
                <a:latin typeface="Poppins" pitchFamily="2" charset="77"/>
              </a:rPr>
              <a:t>Dietary Choices</a:t>
            </a:r>
            <a:endParaRPr lang="en-US" sz="700" dirty="0"/>
          </a:p>
        </p:txBody>
      </p:sp>
      <p:sp>
        <p:nvSpPr>
          <p:cNvPr id="228" name="TextBox 227">
            <a:extLst>
              <a:ext uri="{FF2B5EF4-FFF2-40B4-BE49-F238E27FC236}">
                <a16:creationId xmlns:a16="http://schemas.microsoft.com/office/drawing/2014/main" id="{C07808EA-6B1A-CE52-477F-C703610F42AD}"/>
              </a:ext>
            </a:extLst>
          </p:cNvPr>
          <p:cNvSpPr txBox="1"/>
          <p:nvPr/>
        </p:nvSpPr>
        <p:spPr>
          <a:xfrm>
            <a:off x="2254685" y="7837493"/>
            <a:ext cx="1875614" cy="215444"/>
          </a:xfrm>
          <a:prstGeom prst="rect">
            <a:avLst/>
          </a:prstGeom>
          <a:noFill/>
        </p:spPr>
        <p:txBody>
          <a:bodyPr wrap="square" rtlCol="0">
            <a:spAutoFit/>
          </a:bodyPr>
          <a:lstStyle/>
          <a:p>
            <a:r>
              <a:rPr lang="en-US" sz="800" b="1" i="0" dirty="0">
                <a:solidFill>
                  <a:srgbClr val="212529"/>
                </a:solidFill>
                <a:effectLst/>
                <a:latin typeface="Poppins" pitchFamily="2" charset="77"/>
              </a:rPr>
              <a:t>Emergency Contact:</a:t>
            </a:r>
            <a:endParaRPr lang="en-US" sz="700" b="1" dirty="0"/>
          </a:p>
        </p:txBody>
      </p:sp>
      <p:sp>
        <p:nvSpPr>
          <p:cNvPr id="229" name="TextBox 228">
            <a:extLst>
              <a:ext uri="{FF2B5EF4-FFF2-40B4-BE49-F238E27FC236}">
                <a16:creationId xmlns:a16="http://schemas.microsoft.com/office/drawing/2014/main" id="{D03843C9-3D9A-BFED-AF6B-D5559D0646A4}"/>
              </a:ext>
            </a:extLst>
          </p:cNvPr>
          <p:cNvSpPr txBox="1"/>
          <p:nvPr/>
        </p:nvSpPr>
        <p:spPr>
          <a:xfrm>
            <a:off x="2355571" y="7477187"/>
            <a:ext cx="3333393" cy="198693"/>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en-US" sz="1050" dirty="0"/>
          </a:p>
        </p:txBody>
      </p:sp>
      <p:sp>
        <p:nvSpPr>
          <p:cNvPr id="232" name="TextBox 231">
            <a:extLst>
              <a:ext uri="{FF2B5EF4-FFF2-40B4-BE49-F238E27FC236}">
                <a16:creationId xmlns:a16="http://schemas.microsoft.com/office/drawing/2014/main" id="{A375B317-B2D1-CE34-663A-67038612B088}"/>
              </a:ext>
            </a:extLst>
          </p:cNvPr>
          <p:cNvSpPr txBox="1"/>
          <p:nvPr/>
        </p:nvSpPr>
        <p:spPr>
          <a:xfrm>
            <a:off x="2253560" y="6618658"/>
            <a:ext cx="1750502" cy="215444"/>
          </a:xfrm>
          <a:prstGeom prst="rect">
            <a:avLst/>
          </a:prstGeom>
          <a:noFill/>
        </p:spPr>
        <p:txBody>
          <a:bodyPr wrap="square">
            <a:spAutoFit/>
          </a:bodyPr>
          <a:lstStyle/>
          <a:p>
            <a:r>
              <a:rPr lang="en-US" sz="800" b="1" i="0" dirty="0">
                <a:solidFill>
                  <a:srgbClr val="212529"/>
                </a:solidFill>
                <a:effectLst/>
                <a:latin typeface="Poppins" pitchFamily="2" charset="77"/>
              </a:rPr>
              <a:t>Health Condition </a:t>
            </a:r>
            <a:endParaRPr lang="en-US" b="1" dirty="0"/>
          </a:p>
        </p:txBody>
      </p:sp>
      <p:sp>
        <p:nvSpPr>
          <p:cNvPr id="234" name="TextBox 233">
            <a:extLst>
              <a:ext uri="{FF2B5EF4-FFF2-40B4-BE49-F238E27FC236}">
                <a16:creationId xmlns:a16="http://schemas.microsoft.com/office/drawing/2014/main" id="{9F3F6682-56C4-9E10-F068-D53F73C5727B}"/>
              </a:ext>
            </a:extLst>
          </p:cNvPr>
          <p:cNvSpPr txBox="1"/>
          <p:nvPr/>
        </p:nvSpPr>
        <p:spPr>
          <a:xfrm>
            <a:off x="2271765" y="8028504"/>
            <a:ext cx="541177" cy="215444"/>
          </a:xfrm>
          <a:prstGeom prst="rect">
            <a:avLst/>
          </a:prstGeom>
          <a:noFill/>
        </p:spPr>
        <p:txBody>
          <a:bodyPr wrap="square">
            <a:spAutoFit/>
          </a:bodyPr>
          <a:lstStyle/>
          <a:p>
            <a:r>
              <a:rPr lang="en-US" sz="800" b="0" i="0" dirty="0">
                <a:solidFill>
                  <a:srgbClr val="212529"/>
                </a:solidFill>
                <a:effectLst/>
                <a:latin typeface="Poppins" pitchFamily="2" charset="77"/>
              </a:rPr>
              <a:t>Name</a:t>
            </a:r>
            <a:endParaRPr lang="en-US" sz="800" dirty="0"/>
          </a:p>
        </p:txBody>
      </p:sp>
      <p:sp>
        <p:nvSpPr>
          <p:cNvPr id="235" name="TextBox 234">
            <a:extLst>
              <a:ext uri="{FF2B5EF4-FFF2-40B4-BE49-F238E27FC236}">
                <a16:creationId xmlns:a16="http://schemas.microsoft.com/office/drawing/2014/main" id="{D56444C6-FDBA-A724-9A80-956CF472E4BF}"/>
              </a:ext>
            </a:extLst>
          </p:cNvPr>
          <p:cNvSpPr txBox="1"/>
          <p:nvPr/>
        </p:nvSpPr>
        <p:spPr>
          <a:xfrm>
            <a:off x="2355571" y="8203085"/>
            <a:ext cx="1426015" cy="198693"/>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en-US" sz="1050" dirty="0"/>
          </a:p>
        </p:txBody>
      </p:sp>
      <p:sp>
        <p:nvSpPr>
          <p:cNvPr id="236" name="TextBox 235">
            <a:extLst>
              <a:ext uri="{FF2B5EF4-FFF2-40B4-BE49-F238E27FC236}">
                <a16:creationId xmlns:a16="http://schemas.microsoft.com/office/drawing/2014/main" id="{AB41D342-2F14-ECA5-B8DE-F3B54F5A7548}"/>
              </a:ext>
            </a:extLst>
          </p:cNvPr>
          <p:cNvSpPr txBox="1"/>
          <p:nvPr/>
        </p:nvSpPr>
        <p:spPr>
          <a:xfrm>
            <a:off x="3919366" y="8185862"/>
            <a:ext cx="1875614" cy="21544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en-US" sz="800" b="1" dirty="0"/>
          </a:p>
        </p:txBody>
      </p:sp>
      <p:sp>
        <p:nvSpPr>
          <p:cNvPr id="237" name="TextBox 236">
            <a:extLst>
              <a:ext uri="{FF2B5EF4-FFF2-40B4-BE49-F238E27FC236}">
                <a16:creationId xmlns:a16="http://schemas.microsoft.com/office/drawing/2014/main" id="{56FFC2E6-2C4F-9A60-7B8E-D4A345CC151F}"/>
              </a:ext>
            </a:extLst>
          </p:cNvPr>
          <p:cNvSpPr txBox="1"/>
          <p:nvPr/>
        </p:nvSpPr>
        <p:spPr>
          <a:xfrm>
            <a:off x="3853811" y="8014742"/>
            <a:ext cx="1198636" cy="215444"/>
          </a:xfrm>
          <a:prstGeom prst="rect">
            <a:avLst/>
          </a:prstGeom>
          <a:noFill/>
        </p:spPr>
        <p:txBody>
          <a:bodyPr wrap="square">
            <a:spAutoFit/>
          </a:bodyPr>
          <a:lstStyle/>
          <a:p>
            <a:r>
              <a:rPr lang="en-US" sz="800" b="0" i="0" dirty="0">
                <a:solidFill>
                  <a:srgbClr val="212529"/>
                </a:solidFill>
                <a:effectLst/>
                <a:latin typeface="Poppins" pitchFamily="2" charset="77"/>
              </a:rPr>
              <a:t>Relationship</a:t>
            </a:r>
            <a:endParaRPr lang="en-US" sz="800" dirty="0"/>
          </a:p>
        </p:txBody>
      </p:sp>
      <p:sp>
        <p:nvSpPr>
          <p:cNvPr id="238" name="TextBox 237">
            <a:extLst>
              <a:ext uri="{FF2B5EF4-FFF2-40B4-BE49-F238E27FC236}">
                <a16:creationId xmlns:a16="http://schemas.microsoft.com/office/drawing/2014/main" id="{72330C6A-0E51-4BA8-9FA4-C111821D59F0}"/>
              </a:ext>
            </a:extLst>
          </p:cNvPr>
          <p:cNvSpPr txBox="1"/>
          <p:nvPr/>
        </p:nvSpPr>
        <p:spPr>
          <a:xfrm>
            <a:off x="2351431" y="8663052"/>
            <a:ext cx="1426015" cy="21544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en-US" sz="800" b="1" dirty="0"/>
          </a:p>
        </p:txBody>
      </p:sp>
      <p:sp>
        <p:nvSpPr>
          <p:cNvPr id="239" name="TextBox 238">
            <a:extLst>
              <a:ext uri="{FF2B5EF4-FFF2-40B4-BE49-F238E27FC236}">
                <a16:creationId xmlns:a16="http://schemas.microsoft.com/office/drawing/2014/main" id="{B3DB1D35-C484-28C1-4D48-ED5C2979E637}"/>
              </a:ext>
            </a:extLst>
          </p:cNvPr>
          <p:cNvSpPr txBox="1"/>
          <p:nvPr/>
        </p:nvSpPr>
        <p:spPr>
          <a:xfrm>
            <a:off x="3919366" y="8656509"/>
            <a:ext cx="1875614" cy="21544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en-US" sz="800" b="1" dirty="0"/>
          </a:p>
        </p:txBody>
      </p:sp>
      <p:sp>
        <p:nvSpPr>
          <p:cNvPr id="240" name="TextBox 239">
            <a:extLst>
              <a:ext uri="{FF2B5EF4-FFF2-40B4-BE49-F238E27FC236}">
                <a16:creationId xmlns:a16="http://schemas.microsoft.com/office/drawing/2014/main" id="{B41AC625-3AD5-EB6C-4B4E-C0810B2C8EAF}"/>
              </a:ext>
            </a:extLst>
          </p:cNvPr>
          <p:cNvSpPr txBox="1"/>
          <p:nvPr/>
        </p:nvSpPr>
        <p:spPr>
          <a:xfrm>
            <a:off x="2271765" y="8466911"/>
            <a:ext cx="541177" cy="215444"/>
          </a:xfrm>
          <a:prstGeom prst="rect">
            <a:avLst/>
          </a:prstGeom>
          <a:noFill/>
        </p:spPr>
        <p:txBody>
          <a:bodyPr wrap="square">
            <a:spAutoFit/>
          </a:bodyPr>
          <a:lstStyle/>
          <a:p>
            <a:r>
              <a:rPr lang="en-US" sz="800" b="0" i="0" dirty="0">
                <a:solidFill>
                  <a:srgbClr val="212529"/>
                </a:solidFill>
                <a:effectLst/>
                <a:latin typeface="Poppins" pitchFamily="2" charset="77"/>
              </a:rPr>
              <a:t>Phone</a:t>
            </a:r>
            <a:endParaRPr lang="en-US" sz="800" dirty="0"/>
          </a:p>
        </p:txBody>
      </p:sp>
      <p:sp>
        <p:nvSpPr>
          <p:cNvPr id="241" name="TextBox 240">
            <a:extLst>
              <a:ext uri="{FF2B5EF4-FFF2-40B4-BE49-F238E27FC236}">
                <a16:creationId xmlns:a16="http://schemas.microsoft.com/office/drawing/2014/main" id="{0B4A6D37-953A-BC1C-6D57-FA7055902F29}"/>
              </a:ext>
            </a:extLst>
          </p:cNvPr>
          <p:cNvSpPr txBox="1"/>
          <p:nvPr/>
        </p:nvSpPr>
        <p:spPr>
          <a:xfrm>
            <a:off x="3853811" y="8457244"/>
            <a:ext cx="541177" cy="215444"/>
          </a:xfrm>
          <a:prstGeom prst="rect">
            <a:avLst/>
          </a:prstGeom>
          <a:noFill/>
        </p:spPr>
        <p:txBody>
          <a:bodyPr wrap="square">
            <a:spAutoFit/>
          </a:bodyPr>
          <a:lstStyle/>
          <a:p>
            <a:r>
              <a:rPr lang="en-US" sz="800" b="0" i="0" dirty="0">
                <a:solidFill>
                  <a:srgbClr val="212529"/>
                </a:solidFill>
                <a:effectLst/>
                <a:latin typeface="Poppins" pitchFamily="2" charset="77"/>
              </a:rPr>
              <a:t>Email </a:t>
            </a:r>
            <a:endParaRPr lang="en-US" sz="800" dirty="0"/>
          </a:p>
        </p:txBody>
      </p:sp>
      <p:sp>
        <p:nvSpPr>
          <p:cNvPr id="242" name="TextBox 241">
            <a:extLst>
              <a:ext uri="{FF2B5EF4-FFF2-40B4-BE49-F238E27FC236}">
                <a16:creationId xmlns:a16="http://schemas.microsoft.com/office/drawing/2014/main" id="{59C6844C-A4A3-E579-2A4F-090DEB444789}"/>
              </a:ext>
            </a:extLst>
          </p:cNvPr>
          <p:cNvSpPr txBox="1"/>
          <p:nvPr/>
        </p:nvSpPr>
        <p:spPr>
          <a:xfrm>
            <a:off x="2358053" y="10076587"/>
            <a:ext cx="1354903" cy="198693"/>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en-US" sz="1050" dirty="0"/>
          </a:p>
        </p:txBody>
      </p:sp>
      <p:sp>
        <p:nvSpPr>
          <p:cNvPr id="245" name="TextBox 244">
            <a:extLst>
              <a:ext uri="{FF2B5EF4-FFF2-40B4-BE49-F238E27FC236}">
                <a16:creationId xmlns:a16="http://schemas.microsoft.com/office/drawing/2014/main" id="{30787FE8-E2C8-901A-CA92-96460857071A}"/>
              </a:ext>
            </a:extLst>
          </p:cNvPr>
          <p:cNvSpPr txBox="1"/>
          <p:nvPr/>
        </p:nvSpPr>
        <p:spPr>
          <a:xfrm>
            <a:off x="2246912" y="9882168"/>
            <a:ext cx="1198636" cy="215444"/>
          </a:xfrm>
          <a:prstGeom prst="rect">
            <a:avLst/>
          </a:prstGeom>
          <a:noFill/>
        </p:spPr>
        <p:txBody>
          <a:bodyPr wrap="square">
            <a:spAutoFit/>
          </a:bodyPr>
          <a:lstStyle/>
          <a:p>
            <a:r>
              <a:rPr lang="en-US" sz="800" dirty="0"/>
              <a:t>Professional Title</a:t>
            </a:r>
          </a:p>
        </p:txBody>
      </p:sp>
      <p:sp>
        <p:nvSpPr>
          <p:cNvPr id="247" name="TextBox 246">
            <a:extLst>
              <a:ext uri="{FF2B5EF4-FFF2-40B4-BE49-F238E27FC236}">
                <a16:creationId xmlns:a16="http://schemas.microsoft.com/office/drawing/2014/main" id="{D042D1BC-E111-67B7-6287-21F11F0568DB}"/>
              </a:ext>
            </a:extLst>
          </p:cNvPr>
          <p:cNvSpPr txBox="1"/>
          <p:nvPr/>
        </p:nvSpPr>
        <p:spPr>
          <a:xfrm>
            <a:off x="3762686" y="10070600"/>
            <a:ext cx="2017924" cy="21544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en-US" sz="800" b="1" dirty="0"/>
          </a:p>
        </p:txBody>
      </p:sp>
      <p:sp>
        <p:nvSpPr>
          <p:cNvPr id="248" name="Rectangle 247">
            <a:extLst>
              <a:ext uri="{FF2B5EF4-FFF2-40B4-BE49-F238E27FC236}">
                <a16:creationId xmlns:a16="http://schemas.microsoft.com/office/drawing/2014/main" id="{27BAB1D7-E5CA-65B7-5C8B-4001F9306383}"/>
              </a:ext>
            </a:extLst>
          </p:cNvPr>
          <p:cNvSpPr/>
          <p:nvPr/>
        </p:nvSpPr>
        <p:spPr>
          <a:xfrm>
            <a:off x="2357975" y="11102026"/>
            <a:ext cx="3437006" cy="75294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49" name="TextBox 248">
            <a:extLst>
              <a:ext uri="{FF2B5EF4-FFF2-40B4-BE49-F238E27FC236}">
                <a16:creationId xmlns:a16="http://schemas.microsoft.com/office/drawing/2014/main" id="{2005D729-25C2-CD47-E53E-B78046161847}"/>
              </a:ext>
            </a:extLst>
          </p:cNvPr>
          <p:cNvSpPr txBox="1"/>
          <p:nvPr/>
        </p:nvSpPr>
        <p:spPr>
          <a:xfrm>
            <a:off x="2279514" y="10888722"/>
            <a:ext cx="639919" cy="215444"/>
          </a:xfrm>
          <a:prstGeom prst="rect">
            <a:avLst/>
          </a:prstGeom>
          <a:noFill/>
        </p:spPr>
        <p:txBody>
          <a:bodyPr wrap="none" rtlCol="0">
            <a:spAutoFit/>
          </a:bodyPr>
          <a:lstStyle/>
          <a:p>
            <a:r>
              <a:rPr lang="en-US" sz="800" b="0" i="0" dirty="0">
                <a:solidFill>
                  <a:srgbClr val="212529"/>
                </a:solidFill>
                <a:effectLst/>
                <a:latin typeface="Poppins" pitchFamily="2" charset="77"/>
              </a:rPr>
              <a:t>Short bio</a:t>
            </a:r>
            <a:endParaRPr lang="en-US" sz="800" dirty="0"/>
          </a:p>
        </p:txBody>
      </p:sp>
      <p:sp>
        <p:nvSpPr>
          <p:cNvPr id="250" name="TextBox 249">
            <a:extLst>
              <a:ext uri="{FF2B5EF4-FFF2-40B4-BE49-F238E27FC236}">
                <a16:creationId xmlns:a16="http://schemas.microsoft.com/office/drawing/2014/main" id="{737D1EC0-9CE3-E041-8422-D2251A6C3C1C}"/>
              </a:ext>
            </a:extLst>
          </p:cNvPr>
          <p:cNvSpPr txBox="1"/>
          <p:nvPr/>
        </p:nvSpPr>
        <p:spPr>
          <a:xfrm>
            <a:off x="2373488" y="10636456"/>
            <a:ext cx="3407122" cy="198693"/>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en-US" sz="1050" dirty="0"/>
          </a:p>
        </p:txBody>
      </p:sp>
      <p:sp>
        <p:nvSpPr>
          <p:cNvPr id="251" name="TextBox 250">
            <a:extLst>
              <a:ext uri="{FF2B5EF4-FFF2-40B4-BE49-F238E27FC236}">
                <a16:creationId xmlns:a16="http://schemas.microsoft.com/office/drawing/2014/main" id="{9BF5DCE7-6E21-08D1-E64F-A21B4354D6A7}"/>
              </a:ext>
            </a:extLst>
          </p:cNvPr>
          <p:cNvSpPr txBox="1"/>
          <p:nvPr/>
        </p:nvSpPr>
        <p:spPr>
          <a:xfrm>
            <a:off x="4076161" y="9919555"/>
            <a:ext cx="1750502" cy="215444"/>
          </a:xfrm>
          <a:prstGeom prst="rect">
            <a:avLst/>
          </a:prstGeom>
          <a:noFill/>
        </p:spPr>
        <p:txBody>
          <a:bodyPr wrap="square">
            <a:spAutoFit/>
          </a:bodyPr>
          <a:lstStyle/>
          <a:p>
            <a:r>
              <a:rPr lang="en-US" sz="800" b="0" i="0" dirty="0">
                <a:solidFill>
                  <a:srgbClr val="212529"/>
                </a:solidFill>
                <a:effectLst/>
                <a:latin typeface="Poppins" pitchFamily="2" charset="77"/>
              </a:rPr>
              <a:t>Research Field/Major</a:t>
            </a:r>
            <a:endParaRPr lang="en-US" sz="800" dirty="0"/>
          </a:p>
        </p:txBody>
      </p:sp>
      <p:sp>
        <p:nvSpPr>
          <p:cNvPr id="252" name="TextBox 251">
            <a:extLst>
              <a:ext uri="{FF2B5EF4-FFF2-40B4-BE49-F238E27FC236}">
                <a16:creationId xmlns:a16="http://schemas.microsoft.com/office/drawing/2014/main" id="{F5032BA9-E430-B2AC-C7EB-B8F5547A94F8}"/>
              </a:ext>
            </a:extLst>
          </p:cNvPr>
          <p:cNvSpPr txBox="1"/>
          <p:nvPr/>
        </p:nvSpPr>
        <p:spPr>
          <a:xfrm>
            <a:off x="2264641" y="10445808"/>
            <a:ext cx="1198636" cy="215444"/>
          </a:xfrm>
          <a:prstGeom prst="rect">
            <a:avLst/>
          </a:prstGeom>
          <a:noFill/>
        </p:spPr>
        <p:txBody>
          <a:bodyPr wrap="square">
            <a:spAutoFit/>
          </a:bodyPr>
          <a:lstStyle/>
          <a:p>
            <a:r>
              <a:rPr lang="en-US" sz="800" b="0" i="0" dirty="0">
                <a:solidFill>
                  <a:srgbClr val="212529"/>
                </a:solidFill>
                <a:effectLst/>
                <a:latin typeface="Poppins" pitchFamily="2" charset="77"/>
              </a:rPr>
              <a:t>Website</a:t>
            </a:r>
            <a:endParaRPr lang="en-US" sz="800" dirty="0"/>
          </a:p>
        </p:txBody>
      </p:sp>
      <p:sp>
        <p:nvSpPr>
          <p:cNvPr id="254" name="TextBox 253">
            <a:extLst>
              <a:ext uri="{FF2B5EF4-FFF2-40B4-BE49-F238E27FC236}">
                <a16:creationId xmlns:a16="http://schemas.microsoft.com/office/drawing/2014/main" id="{A8519034-86B4-2D40-A580-ACBD7E46C927}"/>
              </a:ext>
            </a:extLst>
          </p:cNvPr>
          <p:cNvSpPr txBox="1"/>
          <p:nvPr/>
        </p:nvSpPr>
        <p:spPr>
          <a:xfrm>
            <a:off x="2351431" y="9585884"/>
            <a:ext cx="2111023" cy="198693"/>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en-US" sz="1050" dirty="0"/>
          </a:p>
        </p:txBody>
      </p:sp>
      <p:sp>
        <p:nvSpPr>
          <p:cNvPr id="255" name="TextBox 254">
            <a:extLst>
              <a:ext uri="{FF2B5EF4-FFF2-40B4-BE49-F238E27FC236}">
                <a16:creationId xmlns:a16="http://schemas.microsoft.com/office/drawing/2014/main" id="{DBBD6403-BF15-5808-AF9B-556308437573}"/>
              </a:ext>
            </a:extLst>
          </p:cNvPr>
          <p:cNvSpPr txBox="1"/>
          <p:nvPr/>
        </p:nvSpPr>
        <p:spPr>
          <a:xfrm>
            <a:off x="2254685" y="9399601"/>
            <a:ext cx="1198636" cy="215444"/>
          </a:xfrm>
          <a:prstGeom prst="rect">
            <a:avLst/>
          </a:prstGeom>
          <a:noFill/>
        </p:spPr>
        <p:txBody>
          <a:bodyPr wrap="square">
            <a:spAutoFit/>
          </a:bodyPr>
          <a:lstStyle/>
          <a:p>
            <a:r>
              <a:rPr lang="en-US" sz="800" dirty="0"/>
              <a:t>Institution/Group</a:t>
            </a:r>
          </a:p>
        </p:txBody>
      </p:sp>
      <p:sp>
        <p:nvSpPr>
          <p:cNvPr id="256" name="TextBox 255">
            <a:extLst>
              <a:ext uri="{FF2B5EF4-FFF2-40B4-BE49-F238E27FC236}">
                <a16:creationId xmlns:a16="http://schemas.microsoft.com/office/drawing/2014/main" id="{676C4501-0956-0786-1FF8-0B239B8629E2}"/>
              </a:ext>
            </a:extLst>
          </p:cNvPr>
          <p:cNvSpPr txBox="1"/>
          <p:nvPr/>
        </p:nvSpPr>
        <p:spPr>
          <a:xfrm>
            <a:off x="4490328" y="9384843"/>
            <a:ext cx="1198636" cy="215444"/>
          </a:xfrm>
          <a:prstGeom prst="rect">
            <a:avLst/>
          </a:prstGeom>
          <a:noFill/>
        </p:spPr>
        <p:txBody>
          <a:bodyPr wrap="square">
            <a:spAutoFit/>
          </a:bodyPr>
          <a:lstStyle/>
          <a:p>
            <a:r>
              <a:rPr lang="en-US" sz="800" b="0" i="0" dirty="0">
                <a:solidFill>
                  <a:srgbClr val="212529"/>
                </a:solidFill>
                <a:effectLst/>
                <a:latin typeface="Poppins" pitchFamily="2" charset="77"/>
              </a:rPr>
              <a:t>Position</a:t>
            </a:r>
            <a:endParaRPr lang="en-US" sz="800" dirty="0"/>
          </a:p>
        </p:txBody>
      </p:sp>
      <p:sp>
        <p:nvSpPr>
          <p:cNvPr id="257" name="TextBox 256">
            <a:extLst>
              <a:ext uri="{FF2B5EF4-FFF2-40B4-BE49-F238E27FC236}">
                <a16:creationId xmlns:a16="http://schemas.microsoft.com/office/drawing/2014/main" id="{9BBCC667-21AB-6A59-4D09-DC17E076D99D}"/>
              </a:ext>
            </a:extLst>
          </p:cNvPr>
          <p:cNvSpPr txBox="1"/>
          <p:nvPr/>
        </p:nvSpPr>
        <p:spPr>
          <a:xfrm>
            <a:off x="4559200" y="9582312"/>
            <a:ext cx="1261803" cy="21544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en-US" sz="800" b="1" dirty="0"/>
          </a:p>
        </p:txBody>
      </p:sp>
      <p:sp>
        <p:nvSpPr>
          <p:cNvPr id="258" name="TextBox 257">
            <a:extLst>
              <a:ext uri="{FF2B5EF4-FFF2-40B4-BE49-F238E27FC236}">
                <a16:creationId xmlns:a16="http://schemas.microsoft.com/office/drawing/2014/main" id="{A37D80A4-8EBB-DC0A-07C5-571030CBAED5}"/>
              </a:ext>
            </a:extLst>
          </p:cNvPr>
          <p:cNvSpPr txBox="1"/>
          <p:nvPr/>
        </p:nvSpPr>
        <p:spPr>
          <a:xfrm>
            <a:off x="2312887" y="12021434"/>
            <a:ext cx="2544286" cy="253916"/>
          </a:xfrm>
          <a:prstGeom prst="rect">
            <a:avLst/>
          </a:prstGeom>
          <a:noFill/>
        </p:spPr>
        <p:txBody>
          <a:bodyPr wrap="none" rtlCol="0">
            <a:spAutoFit/>
          </a:bodyPr>
          <a:lstStyle/>
          <a:p>
            <a:r>
              <a:rPr lang="en-US" sz="1050" b="1" dirty="0"/>
              <a:t>Presentation/ Paper/ Abstract Submission</a:t>
            </a:r>
          </a:p>
        </p:txBody>
      </p:sp>
      <p:pic>
        <p:nvPicPr>
          <p:cNvPr id="264" name="Picture 263">
            <a:extLst>
              <a:ext uri="{FF2B5EF4-FFF2-40B4-BE49-F238E27FC236}">
                <a16:creationId xmlns:a16="http://schemas.microsoft.com/office/drawing/2014/main" id="{B3C78EC3-32F5-EAC0-F91D-7110E8DB66F4}"/>
              </a:ext>
            </a:extLst>
          </p:cNvPr>
          <p:cNvPicPr>
            <a:picLocks noChangeAspect="1"/>
          </p:cNvPicPr>
          <p:nvPr/>
        </p:nvPicPr>
        <p:blipFill>
          <a:blip r:embed="rId9"/>
          <a:stretch>
            <a:fillRect/>
          </a:stretch>
        </p:blipFill>
        <p:spPr>
          <a:xfrm>
            <a:off x="2357975" y="12282325"/>
            <a:ext cx="3578606" cy="523067"/>
          </a:xfrm>
          <a:prstGeom prst="rect">
            <a:avLst/>
          </a:prstGeom>
        </p:spPr>
      </p:pic>
      <p:sp>
        <p:nvSpPr>
          <p:cNvPr id="265" name="TextBox 264">
            <a:extLst>
              <a:ext uri="{FF2B5EF4-FFF2-40B4-BE49-F238E27FC236}">
                <a16:creationId xmlns:a16="http://schemas.microsoft.com/office/drawing/2014/main" id="{D0A24F32-7E82-B2B5-6D1E-3D7EC411159C}"/>
              </a:ext>
            </a:extLst>
          </p:cNvPr>
          <p:cNvSpPr txBox="1"/>
          <p:nvPr/>
        </p:nvSpPr>
        <p:spPr>
          <a:xfrm>
            <a:off x="2300407" y="13051176"/>
            <a:ext cx="809837" cy="200055"/>
          </a:xfrm>
          <a:prstGeom prst="rect">
            <a:avLst/>
          </a:prstGeom>
          <a:noFill/>
        </p:spPr>
        <p:txBody>
          <a:bodyPr wrap="none" rtlCol="0">
            <a:spAutoFit/>
          </a:bodyPr>
          <a:lstStyle/>
          <a:p>
            <a:pPr algn="l"/>
            <a:r>
              <a:rPr lang="en-US" sz="700" b="1" i="0" dirty="0">
                <a:effectLst/>
                <a:latin typeface="Poppins" pitchFamily="2" charset="77"/>
              </a:rPr>
              <a:t>Hotel Options</a:t>
            </a:r>
          </a:p>
        </p:txBody>
      </p:sp>
      <p:pic>
        <p:nvPicPr>
          <p:cNvPr id="268" name="Picture 267">
            <a:extLst>
              <a:ext uri="{FF2B5EF4-FFF2-40B4-BE49-F238E27FC236}">
                <a16:creationId xmlns:a16="http://schemas.microsoft.com/office/drawing/2014/main" id="{8CEC664B-DE76-A20C-1903-3E487F17A524}"/>
              </a:ext>
            </a:extLst>
          </p:cNvPr>
          <p:cNvPicPr>
            <a:picLocks noChangeAspect="1"/>
          </p:cNvPicPr>
          <p:nvPr/>
        </p:nvPicPr>
        <p:blipFill>
          <a:blip r:embed="rId10"/>
          <a:stretch>
            <a:fillRect/>
          </a:stretch>
        </p:blipFill>
        <p:spPr>
          <a:xfrm>
            <a:off x="6449860" y="13524767"/>
            <a:ext cx="270145" cy="288776"/>
          </a:xfrm>
          <a:prstGeom prst="rect">
            <a:avLst/>
          </a:prstGeom>
        </p:spPr>
      </p:pic>
      <p:sp>
        <p:nvSpPr>
          <p:cNvPr id="270" name="TextBox 269">
            <a:extLst>
              <a:ext uri="{FF2B5EF4-FFF2-40B4-BE49-F238E27FC236}">
                <a16:creationId xmlns:a16="http://schemas.microsoft.com/office/drawing/2014/main" id="{CD2F4C50-66BB-2B6E-D46D-19AB33C97A46}"/>
              </a:ext>
            </a:extLst>
          </p:cNvPr>
          <p:cNvSpPr txBox="1"/>
          <p:nvPr/>
        </p:nvSpPr>
        <p:spPr>
          <a:xfrm>
            <a:off x="6011821" y="13584517"/>
            <a:ext cx="184731" cy="16927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endParaRPr lang="en-US" sz="500" dirty="0"/>
          </a:p>
        </p:txBody>
      </p:sp>
      <p:sp>
        <p:nvSpPr>
          <p:cNvPr id="271" name="TextBox 270">
            <a:extLst>
              <a:ext uri="{FF2B5EF4-FFF2-40B4-BE49-F238E27FC236}">
                <a16:creationId xmlns:a16="http://schemas.microsoft.com/office/drawing/2014/main" id="{969D3D68-289C-3F4F-8397-34C89B2AD73A}"/>
              </a:ext>
            </a:extLst>
          </p:cNvPr>
          <p:cNvSpPr txBox="1"/>
          <p:nvPr/>
        </p:nvSpPr>
        <p:spPr>
          <a:xfrm>
            <a:off x="5905129" y="13553872"/>
            <a:ext cx="372850" cy="215444"/>
          </a:xfrm>
          <a:prstGeom prst="rect">
            <a:avLst/>
          </a:prstGeom>
          <a:noFill/>
        </p:spPr>
        <p:txBody>
          <a:bodyPr wrap="square" rtlCol="0">
            <a:spAutoFit/>
          </a:bodyPr>
          <a:lstStyle/>
          <a:p>
            <a:pPr algn="ctr"/>
            <a:r>
              <a:rPr lang="en-US" sz="800" dirty="0"/>
              <a:t>Edit</a:t>
            </a:r>
          </a:p>
        </p:txBody>
      </p:sp>
      <p:sp>
        <p:nvSpPr>
          <p:cNvPr id="274" name="TextBox 273">
            <a:extLst>
              <a:ext uri="{FF2B5EF4-FFF2-40B4-BE49-F238E27FC236}">
                <a16:creationId xmlns:a16="http://schemas.microsoft.com/office/drawing/2014/main" id="{FD623280-43DC-D17A-A1E4-6B633CDFA86B}"/>
              </a:ext>
            </a:extLst>
          </p:cNvPr>
          <p:cNvSpPr txBox="1"/>
          <p:nvPr/>
        </p:nvSpPr>
        <p:spPr>
          <a:xfrm>
            <a:off x="6247819" y="13584517"/>
            <a:ext cx="184731" cy="16927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endParaRPr lang="en-US" sz="500" dirty="0"/>
          </a:p>
        </p:txBody>
      </p:sp>
      <p:sp>
        <p:nvSpPr>
          <p:cNvPr id="275" name="TextBox 274">
            <a:extLst>
              <a:ext uri="{FF2B5EF4-FFF2-40B4-BE49-F238E27FC236}">
                <a16:creationId xmlns:a16="http://schemas.microsoft.com/office/drawing/2014/main" id="{F7C9BDD7-4BB9-7EDE-4059-48E581715062}"/>
              </a:ext>
            </a:extLst>
          </p:cNvPr>
          <p:cNvSpPr txBox="1"/>
          <p:nvPr/>
        </p:nvSpPr>
        <p:spPr>
          <a:xfrm>
            <a:off x="6160815" y="13584650"/>
            <a:ext cx="372851" cy="184666"/>
          </a:xfrm>
          <a:prstGeom prst="rect">
            <a:avLst/>
          </a:prstGeom>
          <a:noFill/>
        </p:spPr>
        <p:txBody>
          <a:bodyPr wrap="square" rtlCol="0">
            <a:spAutoFit/>
          </a:bodyPr>
          <a:lstStyle/>
          <a:p>
            <a:pPr algn="ctr"/>
            <a:r>
              <a:rPr lang="en-US" sz="600" dirty="0"/>
              <a:t>Save</a:t>
            </a:r>
          </a:p>
        </p:txBody>
      </p:sp>
      <p:pic>
        <p:nvPicPr>
          <p:cNvPr id="292" name="Picture 291">
            <a:extLst>
              <a:ext uri="{FF2B5EF4-FFF2-40B4-BE49-F238E27FC236}">
                <a16:creationId xmlns:a16="http://schemas.microsoft.com/office/drawing/2014/main" id="{DFC0EB66-7D69-6DD4-5FEB-CB6BBD36AD38}"/>
              </a:ext>
            </a:extLst>
          </p:cNvPr>
          <p:cNvPicPr>
            <a:picLocks noChangeAspect="1"/>
          </p:cNvPicPr>
          <p:nvPr/>
        </p:nvPicPr>
        <p:blipFill>
          <a:blip r:embed="rId10"/>
          <a:stretch>
            <a:fillRect/>
          </a:stretch>
        </p:blipFill>
        <p:spPr>
          <a:xfrm>
            <a:off x="6449860" y="13755334"/>
            <a:ext cx="270145" cy="288776"/>
          </a:xfrm>
          <a:prstGeom prst="rect">
            <a:avLst/>
          </a:prstGeom>
        </p:spPr>
      </p:pic>
      <p:sp>
        <p:nvSpPr>
          <p:cNvPr id="293" name="TextBox 292">
            <a:extLst>
              <a:ext uri="{FF2B5EF4-FFF2-40B4-BE49-F238E27FC236}">
                <a16:creationId xmlns:a16="http://schemas.microsoft.com/office/drawing/2014/main" id="{7D30A3C5-7066-7976-D1CE-92A0E6BB5103}"/>
              </a:ext>
            </a:extLst>
          </p:cNvPr>
          <p:cNvSpPr txBox="1"/>
          <p:nvPr/>
        </p:nvSpPr>
        <p:spPr>
          <a:xfrm>
            <a:off x="6011821" y="13815084"/>
            <a:ext cx="184731" cy="16927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endParaRPr lang="en-US" sz="500" dirty="0"/>
          </a:p>
        </p:txBody>
      </p:sp>
      <p:sp>
        <p:nvSpPr>
          <p:cNvPr id="294" name="TextBox 293">
            <a:extLst>
              <a:ext uri="{FF2B5EF4-FFF2-40B4-BE49-F238E27FC236}">
                <a16:creationId xmlns:a16="http://schemas.microsoft.com/office/drawing/2014/main" id="{62733374-9CF0-6CD7-64D1-073FB640E20F}"/>
              </a:ext>
            </a:extLst>
          </p:cNvPr>
          <p:cNvSpPr txBox="1"/>
          <p:nvPr/>
        </p:nvSpPr>
        <p:spPr>
          <a:xfrm>
            <a:off x="5905129" y="13784439"/>
            <a:ext cx="372850" cy="215444"/>
          </a:xfrm>
          <a:prstGeom prst="rect">
            <a:avLst/>
          </a:prstGeom>
          <a:noFill/>
        </p:spPr>
        <p:txBody>
          <a:bodyPr wrap="square" rtlCol="0">
            <a:spAutoFit/>
          </a:bodyPr>
          <a:lstStyle/>
          <a:p>
            <a:pPr algn="ctr"/>
            <a:r>
              <a:rPr lang="en-US" sz="800" dirty="0"/>
              <a:t>Edit</a:t>
            </a:r>
          </a:p>
        </p:txBody>
      </p:sp>
      <p:sp>
        <p:nvSpPr>
          <p:cNvPr id="295" name="TextBox 294">
            <a:extLst>
              <a:ext uri="{FF2B5EF4-FFF2-40B4-BE49-F238E27FC236}">
                <a16:creationId xmlns:a16="http://schemas.microsoft.com/office/drawing/2014/main" id="{7CA4B47C-11C2-AC06-6A09-3FD23618B7FD}"/>
              </a:ext>
            </a:extLst>
          </p:cNvPr>
          <p:cNvSpPr txBox="1"/>
          <p:nvPr/>
        </p:nvSpPr>
        <p:spPr>
          <a:xfrm>
            <a:off x="6247819" y="13815084"/>
            <a:ext cx="184731" cy="16927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endParaRPr lang="en-US" sz="500" dirty="0"/>
          </a:p>
        </p:txBody>
      </p:sp>
      <p:sp>
        <p:nvSpPr>
          <p:cNvPr id="296" name="TextBox 295">
            <a:extLst>
              <a:ext uri="{FF2B5EF4-FFF2-40B4-BE49-F238E27FC236}">
                <a16:creationId xmlns:a16="http://schemas.microsoft.com/office/drawing/2014/main" id="{E03178C8-E231-6ACB-BD76-0A5BE30F1EFD}"/>
              </a:ext>
            </a:extLst>
          </p:cNvPr>
          <p:cNvSpPr txBox="1"/>
          <p:nvPr/>
        </p:nvSpPr>
        <p:spPr>
          <a:xfrm>
            <a:off x="6160815" y="13815217"/>
            <a:ext cx="372851" cy="184666"/>
          </a:xfrm>
          <a:prstGeom prst="rect">
            <a:avLst/>
          </a:prstGeom>
          <a:noFill/>
        </p:spPr>
        <p:txBody>
          <a:bodyPr wrap="square" rtlCol="0">
            <a:spAutoFit/>
          </a:bodyPr>
          <a:lstStyle/>
          <a:p>
            <a:pPr algn="ctr"/>
            <a:r>
              <a:rPr lang="en-US" sz="600" dirty="0"/>
              <a:t>Save</a:t>
            </a:r>
          </a:p>
        </p:txBody>
      </p:sp>
      <p:pic>
        <p:nvPicPr>
          <p:cNvPr id="297" name="Picture 296">
            <a:extLst>
              <a:ext uri="{FF2B5EF4-FFF2-40B4-BE49-F238E27FC236}">
                <a16:creationId xmlns:a16="http://schemas.microsoft.com/office/drawing/2014/main" id="{EDB6A363-2F4E-47E4-9693-B2F1B7803789}"/>
              </a:ext>
            </a:extLst>
          </p:cNvPr>
          <p:cNvPicPr>
            <a:picLocks noChangeAspect="1"/>
          </p:cNvPicPr>
          <p:nvPr/>
        </p:nvPicPr>
        <p:blipFill>
          <a:blip r:embed="rId10"/>
          <a:stretch>
            <a:fillRect/>
          </a:stretch>
        </p:blipFill>
        <p:spPr>
          <a:xfrm>
            <a:off x="6449860" y="13945529"/>
            <a:ext cx="270145" cy="288776"/>
          </a:xfrm>
          <a:prstGeom prst="rect">
            <a:avLst/>
          </a:prstGeom>
        </p:spPr>
      </p:pic>
      <p:sp>
        <p:nvSpPr>
          <p:cNvPr id="298" name="TextBox 297">
            <a:extLst>
              <a:ext uri="{FF2B5EF4-FFF2-40B4-BE49-F238E27FC236}">
                <a16:creationId xmlns:a16="http://schemas.microsoft.com/office/drawing/2014/main" id="{DD550969-8546-66DF-6FB1-848F4D44CE5D}"/>
              </a:ext>
            </a:extLst>
          </p:cNvPr>
          <p:cNvSpPr txBox="1"/>
          <p:nvPr/>
        </p:nvSpPr>
        <p:spPr>
          <a:xfrm>
            <a:off x="6011821" y="14005279"/>
            <a:ext cx="184731" cy="16927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endParaRPr lang="en-US" sz="500" dirty="0"/>
          </a:p>
        </p:txBody>
      </p:sp>
      <p:sp>
        <p:nvSpPr>
          <p:cNvPr id="299" name="TextBox 298">
            <a:extLst>
              <a:ext uri="{FF2B5EF4-FFF2-40B4-BE49-F238E27FC236}">
                <a16:creationId xmlns:a16="http://schemas.microsoft.com/office/drawing/2014/main" id="{12C4415B-E962-F815-94AF-0BFDF55B84EB}"/>
              </a:ext>
            </a:extLst>
          </p:cNvPr>
          <p:cNvSpPr txBox="1"/>
          <p:nvPr/>
        </p:nvSpPr>
        <p:spPr>
          <a:xfrm>
            <a:off x="5905129" y="13974634"/>
            <a:ext cx="372850" cy="215444"/>
          </a:xfrm>
          <a:prstGeom prst="rect">
            <a:avLst/>
          </a:prstGeom>
          <a:noFill/>
        </p:spPr>
        <p:txBody>
          <a:bodyPr wrap="square" rtlCol="0">
            <a:spAutoFit/>
          </a:bodyPr>
          <a:lstStyle/>
          <a:p>
            <a:pPr algn="ctr"/>
            <a:r>
              <a:rPr lang="en-US" sz="800" dirty="0"/>
              <a:t>Edit</a:t>
            </a:r>
          </a:p>
        </p:txBody>
      </p:sp>
      <p:sp>
        <p:nvSpPr>
          <p:cNvPr id="300" name="TextBox 299">
            <a:extLst>
              <a:ext uri="{FF2B5EF4-FFF2-40B4-BE49-F238E27FC236}">
                <a16:creationId xmlns:a16="http://schemas.microsoft.com/office/drawing/2014/main" id="{05B302B9-8F66-2744-5116-03F7B94E81BA}"/>
              </a:ext>
            </a:extLst>
          </p:cNvPr>
          <p:cNvSpPr txBox="1"/>
          <p:nvPr/>
        </p:nvSpPr>
        <p:spPr>
          <a:xfrm>
            <a:off x="6247819" y="14005279"/>
            <a:ext cx="184731" cy="16927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endParaRPr lang="en-US" sz="500" dirty="0"/>
          </a:p>
        </p:txBody>
      </p:sp>
      <p:sp>
        <p:nvSpPr>
          <p:cNvPr id="301" name="TextBox 300">
            <a:extLst>
              <a:ext uri="{FF2B5EF4-FFF2-40B4-BE49-F238E27FC236}">
                <a16:creationId xmlns:a16="http://schemas.microsoft.com/office/drawing/2014/main" id="{C65FAE4B-0C39-58A5-11E7-7AA4067B0ECB}"/>
              </a:ext>
            </a:extLst>
          </p:cNvPr>
          <p:cNvSpPr txBox="1"/>
          <p:nvPr/>
        </p:nvSpPr>
        <p:spPr>
          <a:xfrm>
            <a:off x="6160815" y="14005412"/>
            <a:ext cx="372851" cy="184666"/>
          </a:xfrm>
          <a:prstGeom prst="rect">
            <a:avLst/>
          </a:prstGeom>
          <a:noFill/>
        </p:spPr>
        <p:txBody>
          <a:bodyPr wrap="square" rtlCol="0">
            <a:spAutoFit/>
          </a:bodyPr>
          <a:lstStyle/>
          <a:p>
            <a:pPr algn="ctr"/>
            <a:r>
              <a:rPr lang="en-US" sz="600" dirty="0"/>
              <a:t>Save</a:t>
            </a:r>
          </a:p>
        </p:txBody>
      </p:sp>
      <p:pic>
        <p:nvPicPr>
          <p:cNvPr id="307" name="Picture 306">
            <a:extLst>
              <a:ext uri="{FF2B5EF4-FFF2-40B4-BE49-F238E27FC236}">
                <a16:creationId xmlns:a16="http://schemas.microsoft.com/office/drawing/2014/main" id="{EA81ABE0-248A-C80D-A34F-A03275087708}"/>
              </a:ext>
            </a:extLst>
          </p:cNvPr>
          <p:cNvPicPr>
            <a:picLocks noChangeAspect="1"/>
          </p:cNvPicPr>
          <p:nvPr/>
        </p:nvPicPr>
        <p:blipFill>
          <a:blip r:embed="rId10"/>
          <a:stretch>
            <a:fillRect/>
          </a:stretch>
        </p:blipFill>
        <p:spPr>
          <a:xfrm>
            <a:off x="6449229" y="14143644"/>
            <a:ext cx="270145" cy="288776"/>
          </a:xfrm>
          <a:prstGeom prst="rect">
            <a:avLst/>
          </a:prstGeom>
        </p:spPr>
      </p:pic>
      <p:sp>
        <p:nvSpPr>
          <p:cNvPr id="308" name="TextBox 307">
            <a:extLst>
              <a:ext uri="{FF2B5EF4-FFF2-40B4-BE49-F238E27FC236}">
                <a16:creationId xmlns:a16="http://schemas.microsoft.com/office/drawing/2014/main" id="{1A65567D-92A5-1520-6B5C-A888BC0C6C33}"/>
              </a:ext>
            </a:extLst>
          </p:cNvPr>
          <p:cNvSpPr txBox="1"/>
          <p:nvPr/>
        </p:nvSpPr>
        <p:spPr>
          <a:xfrm>
            <a:off x="6011190" y="14203394"/>
            <a:ext cx="184731" cy="16927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endParaRPr lang="en-US" sz="500" dirty="0"/>
          </a:p>
        </p:txBody>
      </p:sp>
      <p:sp>
        <p:nvSpPr>
          <p:cNvPr id="309" name="TextBox 308">
            <a:extLst>
              <a:ext uri="{FF2B5EF4-FFF2-40B4-BE49-F238E27FC236}">
                <a16:creationId xmlns:a16="http://schemas.microsoft.com/office/drawing/2014/main" id="{52894EBB-67DF-8DAD-53F3-474F06E7B44B}"/>
              </a:ext>
            </a:extLst>
          </p:cNvPr>
          <p:cNvSpPr txBox="1"/>
          <p:nvPr/>
        </p:nvSpPr>
        <p:spPr>
          <a:xfrm>
            <a:off x="5904498" y="14172749"/>
            <a:ext cx="372850" cy="215444"/>
          </a:xfrm>
          <a:prstGeom prst="rect">
            <a:avLst/>
          </a:prstGeom>
          <a:noFill/>
        </p:spPr>
        <p:txBody>
          <a:bodyPr wrap="square" rtlCol="0">
            <a:spAutoFit/>
          </a:bodyPr>
          <a:lstStyle/>
          <a:p>
            <a:pPr algn="ctr"/>
            <a:r>
              <a:rPr lang="en-US" sz="800" dirty="0"/>
              <a:t>Edit</a:t>
            </a:r>
          </a:p>
        </p:txBody>
      </p:sp>
      <p:sp>
        <p:nvSpPr>
          <p:cNvPr id="310" name="TextBox 309">
            <a:extLst>
              <a:ext uri="{FF2B5EF4-FFF2-40B4-BE49-F238E27FC236}">
                <a16:creationId xmlns:a16="http://schemas.microsoft.com/office/drawing/2014/main" id="{75CD4116-ACA3-4EA0-9A34-E00A7F55D582}"/>
              </a:ext>
            </a:extLst>
          </p:cNvPr>
          <p:cNvSpPr txBox="1"/>
          <p:nvPr/>
        </p:nvSpPr>
        <p:spPr>
          <a:xfrm>
            <a:off x="6247188" y="14203394"/>
            <a:ext cx="184731" cy="16927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endParaRPr lang="en-US" sz="500" dirty="0"/>
          </a:p>
        </p:txBody>
      </p:sp>
      <p:sp>
        <p:nvSpPr>
          <p:cNvPr id="311" name="TextBox 310">
            <a:extLst>
              <a:ext uri="{FF2B5EF4-FFF2-40B4-BE49-F238E27FC236}">
                <a16:creationId xmlns:a16="http://schemas.microsoft.com/office/drawing/2014/main" id="{8400ED9D-2873-5310-4332-F1A40C4091F9}"/>
              </a:ext>
            </a:extLst>
          </p:cNvPr>
          <p:cNvSpPr txBox="1"/>
          <p:nvPr/>
        </p:nvSpPr>
        <p:spPr>
          <a:xfrm>
            <a:off x="6160184" y="14203527"/>
            <a:ext cx="372851" cy="184666"/>
          </a:xfrm>
          <a:prstGeom prst="rect">
            <a:avLst/>
          </a:prstGeom>
          <a:noFill/>
        </p:spPr>
        <p:txBody>
          <a:bodyPr wrap="square" rtlCol="0">
            <a:spAutoFit/>
          </a:bodyPr>
          <a:lstStyle/>
          <a:p>
            <a:pPr algn="ctr"/>
            <a:r>
              <a:rPr lang="en-US" sz="600" dirty="0"/>
              <a:t>Save</a:t>
            </a:r>
          </a:p>
        </p:txBody>
      </p:sp>
      <p:pic>
        <p:nvPicPr>
          <p:cNvPr id="312" name="Picture 311">
            <a:extLst>
              <a:ext uri="{FF2B5EF4-FFF2-40B4-BE49-F238E27FC236}">
                <a16:creationId xmlns:a16="http://schemas.microsoft.com/office/drawing/2014/main" id="{4649CB30-9075-A4C0-DC56-3D5E9D9CBCB2}"/>
              </a:ext>
            </a:extLst>
          </p:cNvPr>
          <p:cNvPicPr>
            <a:picLocks noChangeAspect="1"/>
          </p:cNvPicPr>
          <p:nvPr/>
        </p:nvPicPr>
        <p:blipFill>
          <a:blip r:embed="rId10"/>
          <a:stretch>
            <a:fillRect/>
          </a:stretch>
        </p:blipFill>
        <p:spPr>
          <a:xfrm>
            <a:off x="6419700" y="15292103"/>
            <a:ext cx="270145" cy="288776"/>
          </a:xfrm>
          <a:prstGeom prst="rect">
            <a:avLst/>
          </a:prstGeom>
        </p:spPr>
      </p:pic>
      <p:sp>
        <p:nvSpPr>
          <p:cNvPr id="313" name="TextBox 312">
            <a:extLst>
              <a:ext uri="{FF2B5EF4-FFF2-40B4-BE49-F238E27FC236}">
                <a16:creationId xmlns:a16="http://schemas.microsoft.com/office/drawing/2014/main" id="{ED138B4D-365B-5652-65D0-EAA6FED6CF17}"/>
              </a:ext>
            </a:extLst>
          </p:cNvPr>
          <p:cNvSpPr txBox="1"/>
          <p:nvPr/>
        </p:nvSpPr>
        <p:spPr>
          <a:xfrm>
            <a:off x="5981661" y="15351853"/>
            <a:ext cx="184731" cy="16927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endParaRPr lang="en-US" sz="500" dirty="0"/>
          </a:p>
        </p:txBody>
      </p:sp>
      <p:sp>
        <p:nvSpPr>
          <p:cNvPr id="314" name="TextBox 313">
            <a:extLst>
              <a:ext uri="{FF2B5EF4-FFF2-40B4-BE49-F238E27FC236}">
                <a16:creationId xmlns:a16="http://schemas.microsoft.com/office/drawing/2014/main" id="{8C1970F0-A842-696F-9336-89C6FF971913}"/>
              </a:ext>
            </a:extLst>
          </p:cNvPr>
          <p:cNvSpPr txBox="1"/>
          <p:nvPr/>
        </p:nvSpPr>
        <p:spPr>
          <a:xfrm>
            <a:off x="5874969" y="15321208"/>
            <a:ext cx="372850" cy="215444"/>
          </a:xfrm>
          <a:prstGeom prst="rect">
            <a:avLst/>
          </a:prstGeom>
          <a:noFill/>
        </p:spPr>
        <p:txBody>
          <a:bodyPr wrap="square" rtlCol="0">
            <a:spAutoFit/>
          </a:bodyPr>
          <a:lstStyle/>
          <a:p>
            <a:pPr algn="ctr"/>
            <a:r>
              <a:rPr lang="en-US" sz="800" dirty="0"/>
              <a:t>Edit</a:t>
            </a:r>
          </a:p>
        </p:txBody>
      </p:sp>
      <p:sp>
        <p:nvSpPr>
          <p:cNvPr id="315" name="TextBox 314">
            <a:extLst>
              <a:ext uri="{FF2B5EF4-FFF2-40B4-BE49-F238E27FC236}">
                <a16:creationId xmlns:a16="http://schemas.microsoft.com/office/drawing/2014/main" id="{3B0A9632-D99B-B2DF-731C-F321562A3345}"/>
              </a:ext>
            </a:extLst>
          </p:cNvPr>
          <p:cNvSpPr txBox="1"/>
          <p:nvPr/>
        </p:nvSpPr>
        <p:spPr>
          <a:xfrm>
            <a:off x="6217659" y="15351853"/>
            <a:ext cx="184731" cy="16927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endParaRPr lang="en-US" sz="500" dirty="0"/>
          </a:p>
        </p:txBody>
      </p:sp>
      <p:sp>
        <p:nvSpPr>
          <p:cNvPr id="316" name="TextBox 315">
            <a:extLst>
              <a:ext uri="{FF2B5EF4-FFF2-40B4-BE49-F238E27FC236}">
                <a16:creationId xmlns:a16="http://schemas.microsoft.com/office/drawing/2014/main" id="{705502E1-461E-CFBA-4AEA-CC7EB6C02371}"/>
              </a:ext>
            </a:extLst>
          </p:cNvPr>
          <p:cNvSpPr txBox="1"/>
          <p:nvPr/>
        </p:nvSpPr>
        <p:spPr>
          <a:xfrm>
            <a:off x="6130655" y="15351986"/>
            <a:ext cx="372851" cy="184666"/>
          </a:xfrm>
          <a:prstGeom prst="rect">
            <a:avLst/>
          </a:prstGeom>
          <a:noFill/>
        </p:spPr>
        <p:txBody>
          <a:bodyPr wrap="square" rtlCol="0">
            <a:spAutoFit/>
          </a:bodyPr>
          <a:lstStyle/>
          <a:p>
            <a:pPr algn="ctr"/>
            <a:r>
              <a:rPr lang="en-US" sz="600" dirty="0"/>
              <a:t>Save</a:t>
            </a:r>
          </a:p>
        </p:txBody>
      </p:sp>
      <p:pic>
        <p:nvPicPr>
          <p:cNvPr id="317" name="Picture 316">
            <a:extLst>
              <a:ext uri="{FF2B5EF4-FFF2-40B4-BE49-F238E27FC236}">
                <a16:creationId xmlns:a16="http://schemas.microsoft.com/office/drawing/2014/main" id="{30BB0E22-71B0-DAFA-6493-076CDCF5650A}"/>
              </a:ext>
            </a:extLst>
          </p:cNvPr>
          <p:cNvPicPr>
            <a:picLocks noChangeAspect="1"/>
          </p:cNvPicPr>
          <p:nvPr/>
        </p:nvPicPr>
        <p:blipFill>
          <a:blip r:embed="rId10"/>
          <a:stretch>
            <a:fillRect/>
          </a:stretch>
        </p:blipFill>
        <p:spPr>
          <a:xfrm>
            <a:off x="6419700" y="15522670"/>
            <a:ext cx="270145" cy="288776"/>
          </a:xfrm>
          <a:prstGeom prst="rect">
            <a:avLst/>
          </a:prstGeom>
        </p:spPr>
      </p:pic>
      <p:sp>
        <p:nvSpPr>
          <p:cNvPr id="318" name="TextBox 317">
            <a:extLst>
              <a:ext uri="{FF2B5EF4-FFF2-40B4-BE49-F238E27FC236}">
                <a16:creationId xmlns:a16="http://schemas.microsoft.com/office/drawing/2014/main" id="{8FE84E33-E2E1-C790-9A69-FBF528CD3E42}"/>
              </a:ext>
            </a:extLst>
          </p:cNvPr>
          <p:cNvSpPr txBox="1"/>
          <p:nvPr/>
        </p:nvSpPr>
        <p:spPr>
          <a:xfrm>
            <a:off x="5981661" y="15582420"/>
            <a:ext cx="184731" cy="16927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endParaRPr lang="en-US" sz="500" dirty="0"/>
          </a:p>
        </p:txBody>
      </p:sp>
      <p:sp>
        <p:nvSpPr>
          <p:cNvPr id="319" name="TextBox 318">
            <a:extLst>
              <a:ext uri="{FF2B5EF4-FFF2-40B4-BE49-F238E27FC236}">
                <a16:creationId xmlns:a16="http://schemas.microsoft.com/office/drawing/2014/main" id="{016874E0-27F5-FAC5-9CA5-6914072B9135}"/>
              </a:ext>
            </a:extLst>
          </p:cNvPr>
          <p:cNvSpPr txBox="1"/>
          <p:nvPr/>
        </p:nvSpPr>
        <p:spPr>
          <a:xfrm>
            <a:off x="5874969" y="15551775"/>
            <a:ext cx="372850" cy="215444"/>
          </a:xfrm>
          <a:prstGeom prst="rect">
            <a:avLst/>
          </a:prstGeom>
          <a:noFill/>
        </p:spPr>
        <p:txBody>
          <a:bodyPr wrap="square" rtlCol="0">
            <a:spAutoFit/>
          </a:bodyPr>
          <a:lstStyle/>
          <a:p>
            <a:pPr algn="ctr"/>
            <a:r>
              <a:rPr lang="en-US" sz="800" dirty="0"/>
              <a:t>Edit</a:t>
            </a:r>
          </a:p>
        </p:txBody>
      </p:sp>
      <p:sp>
        <p:nvSpPr>
          <p:cNvPr id="320" name="TextBox 319">
            <a:extLst>
              <a:ext uri="{FF2B5EF4-FFF2-40B4-BE49-F238E27FC236}">
                <a16:creationId xmlns:a16="http://schemas.microsoft.com/office/drawing/2014/main" id="{BFF4B41D-1107-546B-7E5F-D4DEF543EC13}"/>
              </a:ext>
            </a:extLst>
          </p:cNvPr>
          <p:cNvSpPr txBox="1"/>
          <p:nvPr/>
        </p:nvSpPr>
        <p:spPr>
          <a:xfrm>
            <a:off x="6217659" y="15582420"/>
            <a:ext cx="184731" cy="16927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endParaRPr lang="en-US" sz="500" dirty="0"/>
          </a:p>
        </p:txBody>
      </p:sp>
      <p:sp>
        <p:nvSpPr>
          <p:cNvPr id="321" name="TextBox 320">
            <a:extLst>
              <a:ext uri="{FF2B5EF4-FFF2-40B4-BE49-F238E27FC236}">
                <a16:creationId xmlns:a16="http://schemas.microsoft.com/office/drawing/2014/main" id="{6484B82C-2A77-D5B2-742A-0FBF038A540B}"/>
              </a:ext>
            </a:extLst>
          </p:cNvPr>
          <p:cNvSpPr txBox="1"/>
          <p:nvPr/>
        </p:nvSpPr>
        <p:spPr>
          <a:xfrm>
            <a:off x="6130655" y="15582553"/>
            <a:ext cx="372851" cy="184666"/>
          </a:xfrm>
          <a:prstGeom prst="rect">
            <a:avLst/>
          </a:prstGeom>
          <a:noFill/>
        </p:spPr>
        <p:txBody>
          <a:bodyPr wrap="square" rtlCol="0">
            <a:spAutoFit/>
          </a:bodyPr>
          <a:lstStyle/>
          <a:p>
            <a:pPr algn="ctr"/>
            <a:r>
              <a:rPr lang="en-US" sz="600" dirty="0"/>
              <a:t>Save</a:t>
            </a:r>
          </a:p>
        </p:txBody>
      </p:sp>
      <p:pic>
        <p:nvPicPr>
          <p:cNvPr id="322" name="Picture 321">
            <a:extLst>
              <a:ext uri="{FF2B5EF4-FFF2-40B4-BE49-F238E27FC236}">
                <a16:creationId xmlns:a16="http://schemas.microsoft.com/office/drawing/2014/main" id="{2CF97473-0A14-472A-0235-21015A8F0FD0}"/>
              </a:ext>
            </a:extLst>
          </p:cNvPr>
          <p:cNvPicPr>
            <a:picLocks noChangeAspect="1"/>
          </p:cNvPicPr>
          <p:nvPr/>
        </p:nvPicPr>
        <p:blipFill>
          <a:blip r:embed="rId10"/>
          <a:stretch>
            <a:fillRect/>
          </a:stretch>
        </p:blipFill>
        <p:spPr>
          <a:xfrm>
            <a:off x="6419700" y="15712865"/>
            <a:ext cx="270145" cy="288776"/>
          </a:xfrm>
          <a:prstGeom prst="rect">
            <a:avLst/>
          </a:prstGeom>
        </p:spPr>
      </p:pic>
      <p:sp>
        <p:nvSpPr>
          <p:cNvPr id="323" name="TextBox 322">
            <a:extLst>
              <a:ext uri="{FF2B5EF4-FFF2-40B4-BE49-F238E27FC236}">
                <a16:creationId xmlns:a16="http://schemas.microsoft.com/office/drawing/2014/main" id="{E52256CD-451A-122D-BA2B-1625C2DF3600}"/>
              </a:ext>
            </a:extLst>
          </p:cNvPr>
          <p:cNvSpPr txBox="1"/>
          <p:nvPr/>
        </p:nvSpPr>
        <p:spPr>
          <a:xfrm>
            <a:off x="5981661" y="15772615"/>
            <a:ext cx="184731" cy="16927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endParaRPr lang="en-US" sz="500" dirty="0"/>
          </a:p>
        </p:txBody>
      </p:sp>
      <p:sp>
        <p:nvSpPr>
          <p:cNvPr id="324" name="TextBox 323">
            <a:extLst>
              <a:ext uri="{FF2B5EF4-FFF2-40B4-BE49-F238E27FC236}">
                <a16:creationId xmlns:a16="http://schemas.microsoft.com/office/drawing/2014/main" id="{8B35A920-4D31-DF96-0A3D-4D0FE27C534A}"/>
              </a:ext>
            </a:extLst>
          </p:cNvPr>
          <p:cNvSpPr txBox="1"/>
          <p:nvPr/>
        </p:nvSpPr>
        <p:spPr>
          <a:xfrm>
            <a:off x="5874969" y="15741970"/>
            <a:ext cx="372850" cy="215444"/>
          </a:xfrm>
          <a:prstGeom prst="rect">
            <a:avLst/>
          </a:prstGeom>
          <a:noFill/>
        </p:spPr>
        <p:txBody>
          <a:bodyPr wrap="square" rtlCol="0">
            <a:spAutoFit/>
          </a:bodyPr>
          <a:lstStyle/>
          <a:p>
            <a:pPr algn="ctr"/>
            <a:r>
              <a:rPr lang="en-US" sz="800" dirty="0"/>
              <a:t>Edit</a:t>
            </a:r>
          </a:p>
        </p:txBody>
      </p:sp>
      <p:sp>
        <p:nvSpPr>
          <p:cNvPr id="325" name="TextBox 324">
            <a:extLst>
              <a:ext uri="{FF2B5EF4-FFF2-40B4-BE49-F238E27FC236}">
                <a16:creationId xmlns:a16="http://schemas.microsoft.com/office/drawing/2014/main" id="{4114E3D8-20A9-86D9-8C38-DE57C2EC6790}"/>
              </a:ext>
            </a:extLst>
          </p:cNvPr>
          <p:cNvSpPr txBox="1"/>
          <p:nvPr/>
        </p:nvSpPr>
        <p:spPr>
          <a:xfrm>
            <a:off x="6217659" y="15772615"/>
            <a:ext cx="184731" cy="16927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endParaRPr lang="en-US" sz="500" dirty="0"/>
          </a:p>
        </p:txBody>
      </p:sp>
      <p:sp>
        <p:nvSpPr>
          <p:cNvPr id="326" name="TextBox 325">
            <a:extLst>
              <a:ext uri="{FF2B5EF4-FFF2-40B4-BE49-F238E27FC236}">
                <a16:creationId xmlns:a16="http://schemas.microsoft.com/office/drawing/2014/main" id="{1773DE15-C0D2-459D-BFB7-40BB207946FD}"/>
              </a:ext>
            </a:extLst>
          </p:cNvPr>
          <p:cNvSpPr txBox="1"/>
          <p:nvPr/>
        </p:nvSpPr>
        <p:spPr>
          <a:xfrm>
            <a:off x="6130655" y="15772748"/>
            <a:ext cx="372851" cy="184666"/>
          </a:xfrm>
          <a:prstGeom prst="rect">
            <a:avLst/>
          </a:prstGeom>
          <a:noFill/>
        </p:spPr>
        <p:txBody>
          <a:bodyPr wrap="square" rtlCol="0">
            <a:spAutoFit/>
          </a:bodyPr>
          <a:lstStyle/>
          <a:p>
            <a:pPr algn="ctr"/>
            <a:r>
              <a:rPr lang="en-US" sz="600" dirty="0"/>
              <a:t>Save</a:t>
            </a:r>
          </a:p>
        </p:txBody>
      </p:sp>
      <p:sp>
        <p:nvSpPr>
          <p:cNvPr id="332" name="Rectangle 331">
            <a:extLst>
              <a:ext uri="{FF2B5EF4-FFF2-40B4-BE49-F238E27FC236}">
                <a16:creationId xmlns:a16="http://schemas.microsoft.com/office/drawing/2014/main" id="{CE0069F3-E781-D2F9-7AF4-73B642EFBD56}"/>
              </a:ext>
            </a:extLst>
          </p:cNvPr>
          <p:cNvSpPr/>
          <p:nvPr/>
        </p:nvSpPr>
        <p:spPr>
          <a:xfrm>
            <a:off x="3337812" y="6654014"/>
            <a:ext cx="182375" cy="12580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33" name="TextBox 332">
            <a:extLst>
              <a:ext uri="{FF2B5EF4-FFF2-40B4-BE49-F238E27FC236}">
                <a16:creationId xmlns:a16="http://schemas.microsoft.com/office/drawing/2014/main" id="{49E59919-ED52-895E-D710-9D966AE9B7BB}"/>
              </a:ext>
            </a:extLst>
          </p:cNvPr>
          <p:cNvSpPr txBox="1"/>
          <p:nvPr/>
        </p:nvSpPr>
        <p:spPr>
          <a:xfrm>
            <a:off x="3492596" y="6618240"/>
            <a:ext cx="2223686" cy="200055"/>
          </a:xfrm>
          <a:prstGeom prst="rect">
            <a:avLst/>
          </a:prstGeom>
          <a:noFill/>
        </p:spPr>
        <p:txBody>
          <a:bodyPr wrap="none" rtlCol="0">
            <a:spAutoFit/>
          </a:bodyPr>
          <a:lstStyle/>
          <a:p>
            <a:r>
              <a:rPr lang="en-US" sz="700" dirty="0"/>
              <a:t>By Check this box, this section will show in user account</a:t>
            </a:r>
          </a:p>
        </p:txBody>
      </p:sp>
      <p:sp>
        <p:nvSpPr>
          <p:cNvPr id="334" name="Rectangle 333">
            <a:extLst>
              <a:ext uri="{FF2B5EF4-FFF2-40B4-BE49-F238E27FC236}">
                <a16:creationId xmlns:a16="http://schemas.microsoft.com/office/drawing/2014/main" id="{2426379C-6EF4-7480-5A83-37624096155C}"/>
              </a:ext>
            </a:extLst>
          </p:cNvPr>
          <p:cNvSpPr/>
          <p:nvPr/>
        </p:nvSpPr>
        <p:spPr>
          <a:xfrm>
            <a:off x="3498640" y="7860321"/>
            <a:ext cx="182375" cy="12580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35" name="TextBox 334">
            <a:extLst>
              <a:ext uri="{FF2B5EF4-FFF2-40B4-BE49-F238E27FC236}">
                <a16:creationId xmlns:a16="http://schemas.microsoft.com/office/drawing/2014/main" id="{122DA0ED-42A3-FDC5-AECE-F977B8B465BD}"/>
              </a:ext>
            </a:extLst>
          </p:cNvPr>
          <p:cNvSpPr txBox="1"/>
          <p:nvPr/>
        </p:nvSpPr>
        <p:spPr>
          <a:xfrm>
            <a:off x="3653424" y="7824547"/>
            <a:ext cx="2223686" cy="200055"/>
          </a:xfrm>
          <a:prstGeom prst="rect">
            <a:avLst/>
          </a:prstGeom>
          <a:noFill/>
        </p:spPr>
        <p:txBody>
          <a:bodyPr wrap="none" rtlCol="0">
            <a:spAutoFit/>
          </a:bodyPr>
          <a:lstStyle/>
          <a:p>
            <a:r>
              <a:rPr lang="en-US" sz="700" dirty="0"/>
              <a:t>By Check this box, this section will show in user account</a:t>
            </a:r>
          </a:p>
        </p:txBody>
      </p:sp>
      <p:sp>
        <p:nvSpPr>
          <p:cNvPr id="338" name="Rectangle 337">
            <a:extLst>
              <a:ext uri="{FF2B5EF4-FFF2-40B4-BE49-F238E27FC236}">
                <a16:creationId xmlns:a16="http://schemas.microsoft.com/office/drawing/2014/main" id="{E26B960F-B856-D55E-B88F-7CC9C10BE9A5}"/>
              </a:ext>
            </a:extLst>
          </p:cNvPr>
          <p:cNvSpPr/>
          <p:nvPr/>
        </p:nvSpPr>
        <p:spPr>
          <a:xfrm>
            <a:off x="3636102" y="9199327"/>
            <a:ext cx="182375" cy="12580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39" name="TextBox 338">
            <a:extLst>
              <a:ext uri="{FF2B5EF4-FFF2-40B4-BE49-F238E27FC236}">
                <a16:creationId xmlns:a16="http://schemas.microsoft.com/office/drawing/2014/main" id="{2D61BF67-83EE-C4D6-CA62-AFC823A17BCE}"/>
              </a:ext>
            </a:extLst>
          </p:cNvPr>
          <p:cNvSpPr txBox="1"/>
          <p:nvPr/>
        </p:nvSpPr>
        <p:spPr>
          <a:xfrm>
            <a:off x="3790886" y="9163553"/>
            <a:ext cx="2223686" cy="200055"/>
          </a:xfrm>
          <a:prstGeom prst="rect">
            <a:avLst/>
          </a:prstGeom>
          <a:noFill/>
        </p:spPr>
        <p:txBody>
          <a:bodyPr wrap="none" rtlCol="0">
            <a:spAutoFit/>
          </a:bodyPr>
          <a:lstStyle/>
          <a:p>
            <a:r>
              <a:rPr lang="en-US" sz="700" dirty="0"/>
              <a:t>By Check this box, this section will show in user account</a:t>
            </a:r>
          </a:p>
        </p:txBody>
      </p:sp>
      <p:sp>
        <p:nvSpPr>
          <p:cNvPr id="340" name="Rectangle 339">
            <a:extLst>
              <a:ext uri="{FF2B5EF4-FFF2-40B4-BE49-F238E27FC236}">
                <a16:creationId xmlns:a16="http://schemas.microsoft.com/office/drawing/2014/main" id="{9982C37E-7FA3-0125-53BF-C25DDEF80F32}"/>
              </a:ext>
            </a:extLst>
          </p:cNvPr>
          <p:cNvSpPr/>
          <p:nvPr/>
        </p:nvSpPr>
        <p:spPr>
          <a:xfrm>
            <a:off x="4836154" y="12071046"/>
            <a:ext cx="182375" cy="12580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41" name="TextBox 340">
            <a:extLst>
              <a:ext uri="{FF2B5EF4-FFF2-40B4-BE49-F238E27FC236}">
                <a16:creationId xmlns:a16="http://schemas.microsoft.com/office/drawing/2014/main" id="{4AAA2172-520C-F54A-6D7C-548F8BB423D3}"/>
              </a:ext>
            </a:extLst>
          </p:cNvPr>
          <p:cNvSpPr txBox="1"/>
          <p:nvPr/>
        </p:nvSpPr>
        <p:spPr>
          <a:xfrm>
            <a:off x="4990938" y="12035272"/>
            <a:ext cx="1519968" cy="200055"/>
          </a:xfrm>
          <a:prstGeom prst="rect">
            <a:avLst/>
          </a:prstGeom>
          <a:noFill/>
        </p:spPr>
        <p:txBody>
          <a:bodyPr wrap="none" rtlCol="0">
            <a:spAutoFit/>
          </a:bodyPr>
          <a:lstStyle/>
          <a:p>
            <a:r>
              <a:rPr lang="en-US" sz="700" dirty="0"/>
              <a:t>Check  box will show in user account</a:t>
            </a:r>
          </a:p>
        </p:txBody>
      </p:sp>
      <p:sp>
        <p:nvSpPr>
          <p:cNvPr id="342" name="Rectangle 341">
            <a:extLst>
              <a:ext uri="{FF2B5EF4-FFF2-40B4-BE49-F238E27FC236}">
                <a16:creationId xmlns:a16="http://schemas.microsoft.com/office/drawing/2014/main" id="{325785A9-FE15-8A27-F1BF-943D06FCAC7F}"/>
              </a:ext>
            </a:extLst>
          </p:cNvPr>
          <p:cNvSpPr/>
          <p:nvPr/>
        </p:nvSpPr>
        <p:spPr>
          <a:xfrm>
            <a:off x="3171990" y="13084333"/>
            <a:ext cx="182375" cy="12580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43" name="TextBox 342">
            <a:extLst>
              <a:ext uri="{FF2B5EF4-FFF2-40B4-BE49-F238E27FC236}">
                <a16:creationId xmlns:a16="http://schemas.microsoft.com/office/drawing/2014/main" id="{2921775C-EC19-6D59-CF50-49BA72477023}"/>
              </a:ext>
            </a:extLst>
          </p:cNvPr>
          <p:cNvSpPr txBox="1"/>
          <p:nvPr/>
        </p:nvSpPr>
        <p:spPr>
          <a:xfrm>
            <a:off x="3326774" y="13048559"/>
            <a:ext cx="1519968" cy="200055"/>
          </a:xfrm>
          <a:prstGeom prst="rect">
            <a:avLst/>
          </a:prstGeom>
          <a:noFill/>
        </p:spPr>
        <p:txBody>
          <a:bodyPr wrap="none" rtlCol="0">
            <a:spAutoFit/>
          </a:bodyPr>
          <a:lstStyle/>
          <a:p>
            <a:r>
              <a:rPr lang="en-US" sz="700" dirty="0"/>
              <a:t>Check  box will show in user account</a:t>
            </a:r>
          </a:p>
        </p:txBody>
      </p:sp>
      <p:sp>
        <p:nvSpPr>
          <p:cNvPr id="344" name="Rectangle 343">
            <a:extLst>
              <a:ext uri="{FF2B5EF4-FFF2-40B4-BE49-F238E27FC236}">
                <a16:creationId xmlns:a16="http://schemas.microsoft.com/office/drawing/2014/main" id="{550F3D16-74CF-58C3-57B6-C587F66A9037}"/>
              </a:ext>
            </a:extLst>
          </p:cNvPr>
          <p:cNvSpPr/>
          <p:nvPr/>
        </p:nvSpPr>
        <p:spPr>
          <a:xfrm>
            <a:off x="4010534" y="15070319"/>
            <a:ext cx="182375" cy="12580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45" name="TextBox 344">
            <a:extLst>
              <a:ext uri="{FF2B5EF4-FFF2-40B4-BE49-F238E27FC236}">
                <a16:creationId xmlns:a16="http://schemas.microsoft.com/office/drawing/2014/main" id="{F2C4E66D-40E9-BB91-413A-D6C9441F9AD2}"/>
              </a:ext>
            </a:extLst>
          </p:cNvPr>
          <p:cNvSpPr txBox="1"/>
          <p:nvPr/>
        </p:nvSpPr>
        <p:spPr>
          <a:xfrm>
            <a:off x="4165318" y="15034545"/>
            <a:ext cx="1519968" cy="200055"/>
          </a:xfrm>
          <a:prstGeom prst="rect">
            <a:avLst/>
          </a:prstGeom>
          <a:noFill/>
        </p:spPr>
        <p:txBody>
          <a:bodyPr wrap="none" rtlCol="0">
            <a:spAutoFit/>
          </a:bodyPr>
          <a:lstStyle/>
          <a:p>
            <a:r>
              <a:rPr lang="en-US" sz="700" dirty="0"/>
              <a:t>Check  box will show in user account</a:t>
            </a:r>
          </a:p>
        </p:txBody>
      </p:sp>
    </p:spTree>
    <p:extLst>
      <p:ext uri="{BB962C8B-B14F-4D97-AF65-F5344CB8AC3E}">
        <p14:creationId xmlns:p14="http://schemas.microsoft.com/office/powerpoint/2010/main" val="1218633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2A8BFB-782C-02FD-0F46-1EBE992E10BB}"/>
              </a:ext>
            </a:extLst>
          </p:cNvPr>
          <p:cNvSpPr txBox="1"/>
          <p:nvPr/>
        </p:nvSpPr>
        <p:spPr>
          <a:xfrm>
            <a:off x="2447607" y="437528"/>
            <a:ext cx="2014847" cy="369332"/>
          </a:xfrm>
          <a:prstGeom prst="rect">
            <a:avLst/>
          </a:prstGeom>
          <a:noFill/>
        </p:spPr>
        <p:txBody>
          <a:bodyPr wrap="none" rtlCol="0">
            <a:spAutoFit/>
          </a:bodyPr>
          <a:lstStyle/>
          <a:p>
            <a:r>
              <a:rPr lang="en-US" dirty="0"/>
              <a:t>Admin Page design</a:t>
            </a:r>
          </a:p>
        </p:txBody>
      </p:sp>
      <p:sp>
        <p:nvSpPr>
          <p:cNvPr id="4" name="TextBox 3">
            <a:extLst>
              <a:ext uri="{FF2B5EF4-FFF2-40B4-BE49-F238E27FC236}">
                <a16:creationId xmlns:a16="http://schemas.microsoft.com/office/drawing/2014/main" id="{BA3CDAEB-FEB3-FCA1-9084-1F81294EB743}"/>
              </a:ext>
            </a:extLst>
          </p:cNvPr>
          <p:cNvSpPr txBox="1"/>
          <p:nvPr/>
        </p:nvSpPr>
        <p:spPr>
          <a:xfrm>
            <a:off x="244600" y="1096075"/>
            <a:ext cx="986167" cy="369332"/>
          </a:xfrm>
          <a:prstGeom prst="rect">
            <a:avLst/>
          </a:prstGeom>
          <a:noFill/>
        </p:spPr>
        <p:txBody>
          <a:bodyPr wrap="none" rtlCol="0">
            <a:spAutoFit/>
          </a:bodyPr>
          <a:lstStyle/>
          <a:p>
            <a:r>
              <a:rPr lang="en-US" dirty="0"/>
              <a:t>Design 4</a:t>
            </a:r>
          </a:p>
        </p:txBody>
      </p:sp>
      <p:sp>
        <p:nvSpPr>
          <p:cNvPr id="5" name="TextBox 4">
            <a:extLst>
              <a:ext uri="{FF2B5EF4-FFF2-40B4-BE49-F238E27FC236}">
                <a16:creationId xmlns:a16="http://schemas.microsoft.com/office/drawing/2014/main" id="{1CDB3A2A-AA73-034D-57BF-8B22963DC7F1}"/>
              </a:ext>
            </a:extLst>
          </p:cNvPr>
          <p:cNvSpPr txBox="1"/>
          <p:nvPr/>
        </p:nvSpPr>
        <p:spPr>
          <a:xfrm>
            <a:off x="244604" y="1727383"/>
            <a:ext cx="5878511" cy="27699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200" dirty="0"/>
              <a:t>Admin Dashboard</a:t>
            </a:r>
          </a:p>
        </p:txBody>
      </p:sp>
      <p:sp>
        <p:nvSpPr>
          <p:cNvPr id="6" name="TextBox 5">
            <a:extLst>
              <a:ext uri="{FF2B5EF4-FFF2-40B4-BE49-F238E27FC236}">
                <a16:creationId xmlns:a16="http://schemas.microsoft.com/office/drawing/2014/main" id="{50393084-AFEC-CC3E-B733-C59511B87C8A}"/>
              </a:ext>
            </a:extLst>
          </p:cNvPr>
          <p:cNvSpPr txBox="1"/>
          <p:nvPr/>
        </p:nvSpPr>
        <p:spPr>
          <a:xfrm>
            <a:off x="244602" y="2171974"/>
            <a:ext cx="1282542" cy="276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US" sz="1200" dirty="0"/>
              <a:t>Waiver From Edit</a:t>
            </a:r>
          </a:p>
        </p:txBody>
      </p:sp>
      <p:sp>
        <p:nvSpPr>
          <p:cNvPr id="7" name="TextBox 6">
            <a:extLst>
              <a:ext uri="{FF2B5EF4-FFF2-40B4-BE49-F238E27FC236}">
                <a16:creationId xmlns:a16="http://schemas.microsoft.com/office/drawing/2014/main" id="{1930F985-5695-6714-CBF5-C1866473B37E}"/>
              </a:ext>
            </a:extLst>
          </p:cNvPr>
          <p:cNvSpPr txBox="1"/>
          <p:nvPr/>
        </p:nvSpPr>
        <p:spPr>
          <a:xfrm>
            <a:off x="244603" y="2892465"/>
            <a:ext cx="1282542" cy="276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US" sz="1200" dirty="0"/>
              <a:t>Create Event</a:t>
            </a:r>
          </a:p>
        </p:txBody>
      </p:sp>
      <p:sp>
        <p:nvSpPr>
          <p:cNvPr id="9" name="TextBox 8">
            <a:extLst>
              <a:ext uri="{FF2B5EF4-FFF2-40B4-BE49-F238E27FC236}">
                <a16:creationId xmlns:a16="http://schemas.microsoft.com/office/drawing/2014/main" id="{E88676F3-B2AC-EA19-B300-9536B572ADDE}"/>
              </a:ext>
            </a:extLst>
          </p:cNvPr>
          <p:cNvSpPr txBox="1"/>
          <p:nvPr/>
        </p:nvSpPr>
        <p:spPr>
          <a:xfrm>
            <a:off x="244603" y="3274489"/>
            <a:ext cx="1282542" cy="27699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1200" dirty="0"/>
              <a:t>User  Admin</a:t>
            </a:r>
          </a:p>
        </p:txBody>
      </p:sp>
      <p:sp>
        <p:nvSpPr>
          <p:cNvPr id="10" name="TextBox 9">
            <a:extLst>
              <a:ext uri="{FF2B5EF4-FFF2-40B4-BE49-F238E27FC236}">
                <a16:creationId xmlns:a16="http://schemas.microsoft.com/office/drawing/2014/main" id="{B8D4DA70-F3D7-59B2-6426-5740B997A2E1}"/>
              </a:ext>
            </a:extLst>
          </p:cNvPr>
          <p:cNvSpPr txBox="1"/>
          <p:nvPr/>
        </p:nvSpPr>
        <p:spPr>
          <a:xfrm>
            <a:off x="244602" y="3656513"/>
            <a:ext cx="1282543" cy="27699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200" dirty="0"/>
              <a:t>Even participants </a:t>
            </a:r>
          </a:p>
        </p:txBody>
      </p:sp>
      <p:sp>
        <p:nvSpPr>
          <p:cNvPr id="11" name="TextBox 10">
            <a:extLst>
              <a:ext uri="{FF2B5EF4-FFF2-40B4-BE49-F238E27FC236}">
                <a16:creationId xmlns:a16="http://schemas.microsoft.com/office/drawing/2014/main" id="{F824DB09-AE2E-F4B6-8A58-103D332BFD5E}"/>
              </a:ext>
            </a:extLst>
          </p:cNvPr>
          <p:cNvSpPr txBox="1"/>
          <p:nvPr/>
        </p:nvSpPr>
        <p:spPr>
          <a:xfrm>
            <a:off x="244600" y="4046165"/>
            <a:ext cx="1282543" cy="27699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200" dirty="0"/>
              <a:t>Log Out</a:t>
            </a:r>
          </a:p>
        </p:txBody>
      </p:sp>
      <p:sp>
        <p:nvSpPr>
          <p:cNvPr id="18" name="TextBox 17">
            <a:extLst>
              <a:ext uri="{FF2B5EF4-FFF2-40B4-BE49-F238E27FC236}">
                <a16:creationId xmlns:a16="http://schemas.microsoft.com/office/drawing/2014/main" id="{005D08C4-9198-56AB-D21E-1EB7A5FA9EFF}"/>
              </a:ext>
            </a:extLst>
          </p:cNvPr>
          <p:cNvSpPr txBox="1"/>
          <p:nvPr/>
        </p:nvSpPr>
        <p:spPr>
          <a:xfrm>
            <a:off x="244601" y="2545270"/>
            <a:ext cx="1282542" cy="276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US" sz="1200" dirty="0"/>
              <a:t>List of Events</a:t>
            </a:r>
          </a:p>
        </p:txBody>
      </p:sp>
      <p:sp>
        <p:nvSpPr>
          <p:cNvPr id="20" name="TextBox 19">
            <a:extLst>
              <a:ext uri="{FF2B5EF4-FFF2-40B4-BE49-F238E27FC236}">
                <a16:creationId xmlns:a16="http://schemas.microsoft.com/office/drawing/2014/main" id="{9F076888-7DC9-9DD1-27C8-13E6D5D3318E}"/>
              </a:ext>
            </a:extLst>
          </p:cNvPr>
          <p:cNvSpPr txBox="1"/>
          <p:nvPr/>
        </p:nvSpPr>
        <p:spPr>
          <a:xfrm>
            <a:off x="1340500" y="1170959"/>
            <a:ext cx="437965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900" dirty="0">
                <a:solidFill>
                  <a:srgbClr val="FF0000"/>
                </a:solidFill>
              </a:rPr>
              <a:t>Design notes:  </a:t>
            </a:r>
            <a:r>
              <a:rPr lang="en-US" sz="900" dirty="0"/>
              <a:t>List all the users with name/Data of birds/ gender/ email/ phone number, and can </a:t>
            </a:r>
            <a:r>
              <a:rPr lang="en-US" sz="900" dirty="0">
                <a:solidFill>
                  <a:srgbClr val="FF0000"/>
                </a:solidFill>
              </a:rPr>
              <a:t>click it link </a:t>
            </a:r>
            <a:r>
              <a:rPr lang="en-US" sz="900" dirty="0"/>
              <a:t>to individual User Account ,  </a:t>
            </a:r>
          </a:p>
        </p:txBody>
      </p:sp>
      <p:graphicFrame>
        <p:nvGraphicFramePr>
          <p:cNvPr id="25" name="Table 25">
            <a:extLst>
              <a:ext uri="{FF2B5EF4-FFF2-40B4-BE49-F238E27FC236}">
                <a16:creationId xmlns:a16="http://schemas.microsoft.com/office/drawing/2014/main" id="{A8C77817-F300-60ED-F20A-A0DC6878D502}"/>
              </a:ext>
            </a:extLst>
          </p:cNvPr>
          <p:cNvGraphicFramePr>
            <a:graphicFrameLocks noGrp="1"/>
          </p:cNvGraphicFramePr>
          <p:nvPr>
            <p:extLst>
              <p:ext uri="{D42A27DB-BD31-4B8C-83A1-F6EECF244321}">
                <p14:modId xmlns:p14="http://schemas.microsoft.com/office/powerpoint/2010/main" val="1627274241"/>
              </p:ext>
            </p:extLst>
          </p:nvPr>
        </p:nvGraphicFramePr>
        <p:xfrm>
          <a:off x="1693191" y="2219415"/>
          <a:ext cx="4429925" cy="779508"/>
        </p:xfrm>
        <a:graphic>
          <a:graphicData uri="http://schemas.openxmlformats.org/drawingml/2006/table">
            <a:tbl>
              <a:tblPr firstRow="1" bandRow="1">
                <a:tableStyleId>{5C22544A-7EE6-4342-B048-85BDC9FD1C3A}</a:tableStyleId>
              </a:tblPr>
              <a:tblGrid>
                <a:gridCol w="291279">
                  <a:extLst>
                    <a:ext uri="{9D8B030D-6E8A-4147-A177-3AD203B41FA5}">
                      <a16:colId xmlns:a16="http://schemas.microsoft.com/office/drawing/2014/main" val="3055055221"/>
                    </a:ext>
                  </a:extLst>
                </a:gridCol>
                <a:gridCol w="779615">
                  <a:extLst>
                    <a:ext uri="{9D8B030D-6E8A-4147-A177-3AD203B41FA5}">
                      <a16:colId xmlns:a16="http://schemas.microsoft.com/office/drawing/2014/main" val="3646055056"/>
                    </a:ext>
                  </a:extLst>
                </a:gridCol>
                <a:gridCol w="469039">
                  <a:extLst>
                    <a:ext uri="{9D8B030D-6E8A-4147-A177-3AD203B41FA5}">
                      <a16:colId xmlns:a16="http://schemas.microsoft.com/office/drawing/2014/main" val="2010176038"/>
                    </a:ext>
                  </a:extLst>
                </a:gridCol>
                <a:gridCol w="656112">
                  <a:extLst>
                    <a:ext uri="{9D8B030D-6E8A-4147-A177-3AD203B41FA5}">
                      <a16:colId xmlns:a16="http://schemas.microsoft.com/office/drawing/2014/main" val="2756751974"/>
                    </a:ext>
                  </a:extLst>
                </a:gridCol>
                <a:gridCol w="866343">
                  <a:extLst>
                    <a:ext uri="{9D8B030D-6E8A-4147-A177-3AD203B41FA5}">
                      <a16:colId xmlns:a16="http://schemas.microsoft.com/office/drawing/2014/main" val="2813185971"/>
                    </a:ext>
                  </a:extLst>
                </a:gridCol>
                <a:gridCol w="1367537">
                  <a:extLst>
                    <a:ext uri="{9D8B030D-6E8A-4147-A177-3AD203B41FA5}">
                      <a16:colId xmlns:a16="http://schemas.microsoft.com/office/drawing/2014/main" val="2199819256"/>
                    </a:ext>
                  </a:extLst>
                </a:gridCol>
              </a:tblGrid>
              <a:tr h="259836">
                <a:tc>
                  <a:txBody>
                    <a:bodyPr/>
                    <a:lstStyle/>
                    <a:p>
                      <a:r>
                        <a:rPr lang="en-US" sz="600" dirty="0"/>
                        <a:t>No</a:t>
                      </a:r>
                    </a:p>
                  </a:txBody>
                  <a:tcPr/>
                </a:tc>
                <a:tc>
                  <a:txBody>
                    <a:bodyPr/>
                    <a:lstStyle/>
                    <a:p>
                      <a:r>
                        <a:rPr lang="en-US" sz="600" dirty="0"/>
                        <a:t>Name</a:t>
                      </a:r>
                    </a:p>
                  </a:txBody>
                  <a:tcPr/>
                </a:tc>
                <a:tc>
                  <a:txBody>
                    <a:bodyPr/>
                    <a:lstStyle/>
                    <a:p>
                      <a:r>
                        <a:rPr lang="en-US" sz="600" dirty="0"/>
                        <a:t>Gender</a:t>
                      </a:r>
                    </a:p>
                  </a:txBody>
                  <a:tcPr/>
                </a:tc>
                <a:tc>
                  <a:txBody>
                    <a:bodyPr/>
                    <a:lstStyle/>
                    <a:p>
                      <a:r>
                        <a:rPr lang="en-US" sz="600" dirty="0"/>
                        <a:t>Date of birth</a:t>
                      </a:r>
                    </a:p>
                  </a:txBody>
                  <a:tcPr/>
                </a:tc>
                <a:tc>
                  <a:txBody>
                    <a:bodyPr/>
                    <a:lstStyle/>
                    <a:p>
                      <a:r>
                        <a:rPr lang="en-US" sz="600" dirty="0"/>
                        <a:t>Phone</a:t>
                      </a:r>
                    </a:p>
                  </a:txBody>
                  <a:tcPr/>
                </a:tc>
                <a:tc>
                  <a:txBody>
                    <a:bodyPr/>
                    <a:lstStyle/>
                    <a:p>
                      <a:r>
                        <a:rPr lang="en-US" sz="600" dirty="0"/>
                        <a:t>Email</a:t>
                      </a:r>
                    </a:p>
                  </a:txBody>
                  <a:tcPr/>
                </a:tc>
                <a:extLst>
                  <a:ext uri="{0D108BD9-81ED-4DB2-BD59-A6C34878D82A}">
                    <a16:rowId xmlns:a16="http://schemas.microsoft.com/office/drawing/2014/main" val="1738670522"/>
                  </a:ext>
                </a:extLst>
              </a:tr>
              <a:tr h="259836">
                <a:tc>
                  <a:txBody>
                    <a:bodyPr/>
                    <a:lstStyle/>
                    <a:p>
                      <a:r>
                        <a:rPr lang="en-US" sz="600" dirty="0"/>
                        <a:t>1</a:t>
                      </a:r>
                    </a:p>
                  </a:txBody>
                  <a:tcPr/>
                </a:tc>
                <a:tc>
                  <a:txBody>
                    <a:bodyPr/>
                    <a:lstStyle/>
                    <a:p>
                      <a:r>
                        <a:rPr lang="en-US" sz="700" u="sng" dirty="0" err="1"/>
                        <a:t>xxxxxxxxx</a:t>
                      </a:r>
                      <a:endParaRPr lang="en-US" sz="700" u="sng" dirty="0"/>
                    </a:p>
                  </a:txBody>
                  <a:tcPr/>
                </a:tc>
                <a:tc>
                  <a:txBody>
                    <a:bodyPr/>
                    <a:lstStyle/>
                    <a:p>
                      <a:r>
                        <a:rPr lang="en-US" sz="700" u="sng" dirty="0"/>
                        <a:t>m</a:t>
                      </a:r>
                    </a:p>
                  </a:txBody>
                  <a:tcPr/>
                </a:tc>
                <a:tc>
                  <a:txBody>
                    <a:bodyPr/>
                    <a:lstStyle/>
                    <a:p>
                      <a:r>
                        <a:rPr lang="en-US" sz="700" u="sng" dirty="0" err="1"/>
                        <a:t>xxxxxxxxx</a:t>
                      </a:r>
                      <a:endParaRPr lang="en-US" sz="700" u="sng" dirty="0"/>
                    </a:p>
                  </a:txBody>
                  <a:tcPr/>
                </a:tc>
                <a:tc>
                  <a:txBody>
                    <a:bodyPr/>
                    <a:lstStyle/>
                    <a:p>
                      <a:r>
                        <a:rPr lang="en-US" sz="700" u="sng" dirty="0" err="1"/>
                        <a:t>zzzzzzzzzzzz</a:t>
                      </a:r>
                      <a:endParaRPr lang="en-US" sz="700" u="sng" dirty="0"/>
                    </a:p>
                  </a:txBody>
                  <a:tcPr/>
                </a:tc>
                <a:tc>
                  <a:txBody>
                    <a:bodyPr/>
                    <a:lstStyle/>
                    <a:p>
                      <a:r>
                        <a:rPr lang="en-US" sz="700" u="sng" dirty="0" err="1"/>
                        <a:t>zzzzzzzzzzzzzzz</a:t>
                      </a:r>
                      <a:endParaRPr lang="en-US" sz="700" u="sng" dirty="0"/>
                    </a:p>
                  </a:txBody>
                  <a:tcPr/>
                </a:tc>
                <a:extLst>
                  <a:ext uri="{0D108BD9-81ED-4DB2-BD59-A6C34878D82A}">
                    <a16:rowId xmlns:a16="http://schemas.microsoft.com/office/drawing/2014/main" val="3968037551"/>
                  </a:ext>
                </a:extLst>
              </a:tr>
              <a:tr h="259836">
                <a:tc>
                  <a:txBody>
                    <a:bodyPr/>
                    <a:lstStyle/>
                    <a:p>
                      <a:r>
                        <a:rPr lang="en-US" sz="600" dirty="0"/>
                        <a:t>2</a:t>
                      </a:r>
                    </a:p>
                  </a:txBody>
                  <a:tcPr/>
                </a:tc>
                <a:tc>
                  <a:txBody>
                    <a:bodyPr/>
                    <a:lstStyle/>
                    <a:p>
                      <a:r>
                        <a:rPr lang="en-US" sz="700" u="sng" dirty="0" err="1"/>
                        <a:t>ffxxxxxxxxxx</a:t>
                      </a:r>
                      <a:endParaRPr lang="en-US" sz="700" u="sng" dirty="0"/>
                    </a:p>
                  </a:txBody>
                  <a:tcPr/>
                </a:tc>
                <a:tc>
                  <a:txBody>
                    <a:bodyPr/>
                    <a:lstStyle/>
                    <a:p>
                      <a:r>
                        <a:rPr lang="en-US" sz="700" u="sng" dirty="0"/>
                        <a:t>f</a:t>
                      </a:r>
                    </a:p>
                  </a:txBody>
                  <a:tcPr/>
                </a:tc>
                <a:tc>
                  <a:txBody>
                    <a:bodyPr/>
                    <a:lstStyle/>
                    <a:p>
                      <a:r>
                        <a:rPr lang="en-US" sz="700" u="sng" dirty="0" err="1"/>
                        <a:t>xxxxxxxxxxxx</a:t>
                      </a:r>
                      <a:endParaRPr lang="en-US" sz="700" u="sng" dirty="0"/>
                    </a:p>
                  </a:txBody>
                  <a:tcPr/>
                </a:tc>
                <a:tc>
                  <a:txBody>
                    <a:bodyPr/>
                    <a:lstStyle/>
                    <a:p>
                      <a:r>
                        <a:rPr lang="en-US" sz="700" u="sng" dirty="0" err="1"/>
                        <a:t>zzzzzzzzzzzzzz</a:t>
                      </a:r>
                      <a:endParaRPr lang="en-US" sz="700" u="sng" dirty="0"/>
                    </a:p>
                  </a:txBody>
                  <a:tcPr/>
                </a:tc>
                <a:tc>
                  <a:txBody>
                    <a:bodyPr/>
                    <a:lstStyle/>
                    <a:p>
                      <a:r>
                        <a:rPr lang="en-US" sz="700" u="sng" dirty="0" err="1"/>
                        <a:t>zzzzzzzzzzzzzzz</a:t>
                      </a:r>
                      <a:endParaRPr lang="en-US" sz="700" u="sng" dirty="0"/>
                    </a:p>
                  </a:txBody>
                  <a:tcPr/>
                </a:tc>
                <a:extLst>
                  <a:ext uri="{0D108BD9-81ED-4DB2-BD59-A6C34878D82A}">
                    <a16:rowId xmlns:a16="http://schemas.microsoft.com/office/drawing/2014/main" val="2110369590"/>
                  </a:ext>
                </a:extLst>
              </a:tr>
            </a:tbl>
          </a:graphicData>
        </a:graphic>
      </p:graphicFrame>
      <p:sp>
        <p:nvSpPr>
          <p:cNvPr id="27" name="TextBox 26">
            <a:extLst>
              <a:ext uri="{FF2B5EF4-FFF2-40B4-BE49-F238E27FC236}">
                <a16:creationId xmlns:a16="http://schemas.microsoft.com/office/drawing/2014/main" id="{40C62724-106F-1838-064D-DB64C21AA143}"/>
              </a:ext>
            </a:extLst>
          </p:cNvPr>
          <p:cNvSpPr txBox="1"/>
          <p:nvPr/>
        </p:nvSpPr>
        <p:spPr>
          <a:xfrm>
            <a:off x="1703586" y="3324440"/>
            <a:ext cx="2643690" cy="2308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900" dirty="0">
                <a:solidFill>
                  <a:srgbClr val="FF0000"/>
                </a:solidFill>
              </a:rPr>
              <a:t>Design notes: click it link </a:t>
            </a:r>
            <a:r>
              <a:rPr lang="en-US" sz="900" dirty="0"/>
              <a:t>to individual User Account  </a:t>
            </a:r>
          </a:p>
        </p:txBody>
      </p:sp>
      <p:sp>
        <p:nvSpPr>
          <p:cNvPr id="28" name="Right Arrow 27">
            <a:extLst>
              <a:ext uri="{FF2B5EF4-FFF2-40B4-BE49-F238E27FC236}">
                <a16:creationId xmlns:a16="http://schemas.microsoft.com/office/drawing/2014/main" id="{3995299C-CC9E-8CF4-3D9C-35698C430163}"/>
              </a:ext>
            </a:extLst>
          </p:cNvPr>
          <p:cNvSpPr/>
          <p:nvPr/>
        </p:nvSpPr>
        <p:spPr>
          <a:xfrm rot="18172325">
            <a:off x="1902582" y="3073823"/>
            <a:ext cx="362201" cy="100084"/>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30" name="Picture 29">
            <a:extLst>
              <a:ext uri="{FF2B5EF4-FFF2-40B4-BE49-F238E27FC236}">
                <a16:creationId xmlns:a16="http://schemas.microsoft.com/office/drawing/2014/main" id="{B909A61F-2321-1FA8-C3D3-967DCD62BC28}"/>
              </a:ext>
            </a:extLst>
          </p:cNvPr>
          <p:cNvPicPr>
            <a:picLocks noChangeAspect="1"/>
          </p:cNvPicPr>
          <p:nvPr/>
        </p:nvPicPr>
        <p:blipFill>
          <a:blip r:embed="rId3"/>
          <a:stretch>
            <a:fillRect/>
          </a:stretch>
        </p:blipFill>
        <p:spPr>
          <a:xfrm>
            <a:off x="5852970" y="2448973"/>
            <a:ext cx="270145" cy="288776"/>
          </a:xfrm>
          <a:prstGeom prst="rect">
            <a:avLst/>
          </a:prstGeom>
        </p:spPr>
      </p:pic>
      <p:pic>
        <p:nvPicPr>
          <p:cNvPr id="31" name="Picture 30">
            <a:extLst>
              <a:ext uri="{FF2B5EF4-FFF2-40B4-BE49-F238E27FC236}">
                <a16:creationId xmlns:a16="http://schemas.microsoft.com/office/drawing/2014/main" id="{6D08B570-F221-D413-4403-2FF60929A295}"/>
              </a:ext>
            </a:extLst>
          </p:cNvPr>
          <p:cNvPicPr>
            <a:picLocks noChangeAspect="1"/>
          </p:cNvPicPr>
          <p:nvPr/>
        </p:nvPicPr>
        <p:blipFill>
          <a:blip r:embed="rId3"/>
          <a:stretch>
            <a:fillRect/>
          </a:stretch>
        </p:blipFill>
        <p:spPr>
          <a:xfrm>
            <a:off x="5852970" y="2710147"/>
            <a:ext cx="270145" cy="288776"/>
          </a:xfrm>
          <a:prstGeom prst="rect">
            <a:avLst/>
          </a:prstGeom>
        </p:spPr>
      </p:pic>
    </p:spTree>
    <p:extLst>
      <p:ext uri="{BB962C8B-B14F-4D97-AF65-F5344CB8AC3E}">
        <p14:creationId xmlns:p14="http://schemas.microsoft.com/office/powerpoint/2010/main" val="383012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A4E4AF7-6065-4CC1-98DD-3252DFC979C9}"/>
              </a:ext>
            </a:extLst>
          </p:cNvPr>
          <p:cNvSpPr txBox="1"/>
          <p:nvPr/>
        </p:nvSpPr>
        <p:spPr>
          <a:xfrm>
            <a:off x="1537729" y="10255281"/>
            <a:ext cx="2895344" cy="246221"/>
          </a:xfrm>
          <a:prstGeom prst="rect">
            <a:avLst/>
          </a:prstGeom>
          <a:noFill/>
        </p:spPr>
        <p:txBody>
          <a:bodyPr wrap="none" rtlCol="0">
            <a:spAutoFit/>
          </a:bodyPr>
          <a:lstStyle/>
          <a:p>
            <a:r>
              <a:rPr lang="en-US" sz="1000" dirty="0">
                <a:solidFill>
                  <a:srgbClr val="FF0000"/>
                </a:solidFill>
              </a:rPr>
              <a:t>Copyright © World Taiji Science Federation (WTSF)  </a:t>
            </a:r>
          </a:p>
        </p:txBody>
      </p:sp>
      <p:pic>
        <p:nvPicPr>
          <p:cNvPr id="39" name="Picture 38" descr="A screenshot of a computer&#10;&#10;Description automatically generated with low confidence">
            <a:extLst>
              <a:ext uri="{FF2B5EF4-FFF2-40B4-BE49-F238E27FC236}">
                <a16:creationId xmlns:a16="http://schemas.microsoft.com/office/drawing/2014/main" id="{93981F00-979D-3684-28A2-B453474CA703}"/>
              </a:ext>
            </a:extLst>
          </p:cNvPr>
          <p:cNvPicPr>
            <a:picLocks noChangeAspect="1"/>
          </p:cNvPicPr>
          <p:nvPr/>
        </p:nvPicPr>
        <p:blipFill>
          <a:blip r:embed="rId2"/>
          <a:stretch>
            <a:fillRect/>
          </a:stretch>
        </p:blipFill>
        <p:spPr>
          <a:xfrm>
            <a:off x="1871914" y="2412820"/>
            <a:ext cx="4896957" cy="2856006"/>
          </a:xfrm>
          <a:prstGeom prst="rect">
            <a:avLst/>
          </a:prstGeom>
        </p:spPr>
      </p:pic>
      <p:sp>
        <p:nvSpPr>
          <p:cNvPr id="40" name="TextBox 39">
            <a:extLst>
              <a:ext uri="{FF2B5EF4-FFF2-40B4-BE49-F238E27FC236}">
                <a16:creationId xmlns:a16="http://schemas.microsoft.com/office/drawing/2014/main" id="{0F9F86D0-EF31-992D-B029-A53304E0CB02}"/>
              </a:ext>
            </a:extLst>
          </p:cNvPr>
          <p:cNvSpPr txBox="1"/>
          <p:nvPr/>
        </p:nvSpPr>
        <p:spPr>
          <a:xfrm>
            <a:off x="1687825" y="1965066"/>
            <a:ext cx="1472775" cy="369332"/>
          </a:xfrm>
          <a:prstGeom prst="rect">
            <a:avLst/>
          </a:prstGeom>
          <a:noFill/>
        </p:spPr>
        <p:txBody>
          <a:bodyPr wrap="none" rtlCol="0">
            <a:spAutoFit/>
          </a:bodyPr>
          <a:lstStyle/>
          <a:p>
            <a:r>
              <a:rPr lang="en-US" dirty="0"/>
              <a:t>Select events</a:t>
            </a:r>
          </a:p>
        </p:txBody>
      </p:sp>
      <p:sp>
        <p:nvSpPr>
          <p:cNvPr id="41" name="TextBox 40">
            <a:extLst>
              <a:ext uri="{FF2B5EF4-FFF2-40B4-BE49-F238E27FC236}">
                <a16:creationId xmlns:a16="http://schemas.microsoft.com/office/drawing/2014/main" id="{BEC2C72E-5FC0-897D-485E-A507647765C9}"/>
              </a:ext>
            </a:extLst>
          </p:cNvPr>
          <p:cNvSpPr txBox="1"/>
          <p:nvPr/>
        </p:nvSpPr>
        <p:spPr>
          <a:xfrm>
            <a:off x="354147" y="5446581"/>
            <a:ext cx="6152390" cy="307777"/>
          </a:xfrm>
          <a:prstGeom prst="rect">
            <a:avLst/>
          </a:prstGeom>
          <a:noFill/>
        </p:spPr>
        <p:txBody>
          <a:bodyPr wrap="none" rtlCol="0">
            <a:spAutoFit/>
          </a:bodyPr>
          <a:lstStyle/>
          <a:p>
            <a:r>
              <a:rPr lang="en-US" sz="1400" dirty="0">
                <a:solidFill>
                  <a:srgbClr val="FF0000"/>
                </a:solidFill>
              </a:rPr>
              <a:t>Link to individual account,  Click to see all the information input Like (User’s front )</a:t>
            </a:r>
          </a:p>
        </p:txBody>
      </p:sp>
      <p:sp>
        <p:nvSpPr>
          <p:cNvPr id="42" name="Right Arrow 41">
            <a:extLst>
              <a:ext uri="{FF2B5EF4-FFF2-40B4-BE49-F238E27FC236}">
                <a16:creationId xmlns:a16="http://schemas.microsoft.com/office/drawing/2014/main" id="{6C5E4FA8-AB92-9E0D-596B-4D5FF54F6D0C}"/>
              </a:ext>
            </a:extLst>
          </p:cNvPr>
          <p:cNvSpPr/>
          <p:nvPr/>
        </p:nvSpPr>
        <p:spPr>
          <a:xfrm rot="19523529">
            <a:off x="1283661" y="5091027"/>
            <a:ext cx="738408" cy="425312"/>
          </a:xfrm>
          <a:prstGeom prst="rightArrow">
            <a:avLst>
              <a:gd name="adj1" fmla="val 20652"/>
              <a:gd name="adj2" fmla="val 50000"/>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45" name="Rounded Rectangle 44">
            <a:extLst>
              <a:ext uri="{FF2B5EF4-FFF2-40B4-BE49-F238E27FC236}">
                <a16:creationId xmlns:a16="http://schemas.microsoft.com/office/drawing/2014/main" id="{B1D2062E-919C-DA4E-E571-74E8946B9F09}"/>
              </a:ext>
            </a:extLst>
          </p:cNvPr>
          <p:cNvSpPr/>
          <p:nvPr/>
        </p:nvSpPr>
        <p:spPr>
          <a:xfrm>
            <a:off x="1990899" y="3480542"/>
            <a:ext cx="4717136" cy="1943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t>#. Name 	 	 Gender	date of birth    	phone    	 Email     	TEAM      		   Paid</a:t>
            </a:r>
          </a:p>
        </p:txBody>
      </p:sp>
      <p:sp>
        <p:nvSpPr>
          <p:cNvPr id="47" name="Right Arrow 46">
            <a:extLst>
              <a:ext uri="{FF2B5EF4-FFF2-40B4-BE49-F238E27FC236}">
                <a16:creationId xmlns:a16="http://schemas.microsoft.com/office/drawing/2014/main" id="{D301F610-9391-1D35-A11C-D4FDB0A45F9C}"/>
              </a:ext>
            </a:extLst>
          </p:cNvPr>
          <p:cNvSpPr/>
          <p:nvPr/>
        </p:nvSpPr>
        <p:spPr>
          <a:xfrm rot="8055628">
            <a:off x="3600262" y="2231085"/>
            <a:ext cx="433415" cy="246691"/>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48" name="TextBox 47">
            <a:extLst>
              <a:ext uri="{FF2B5EF4-FFF2-40B4-BE49-F238E27FC236}">
                <a16:creationId xmlns:a16="http://schemas.microsoft.com/office/drawing/2014/main" id="{623F2C0D-E23F-1A92-8512-4AA0589FD71A}"/>
              </a:ext>
            </a:extLst>
          </p:cNvPr>
          <p:cNvSpPr txBox="1"/>
          <p:nvPr/>
        </p:nvSpPr>
        <p:spPr>
          <a:xfrm>
            <a:off x="3657698" y="1916842"/>
            <a:ext cx="1552028" cy="26161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100" dirty="0"/>
              <a:t>ALL live Events  list here</a:t>
            </a:r>
          </a:p>
        </p:txBody>
      </p:sp>
      <p:pic>
        <p:nvPicPr>
          <p:cNvPr id="51" name="Picture 50" descr="A screenshot of a login form&#10;&#10;Description automatically generated with low confidence">
            <a:extLst>
              <a:ext uri="{FF2B5EF4-FFF2-40B4-BE49-F238E27FC236}">
                <a16:creationId xmlns:a16="http://schemas.microsoft.com/office/drawing/2014/main" id="{2E0A3806-9F68-8200-0B6B-09945909298D}"/>
              </a:ext>
            </a:extLst>
          </p:cNvPr>
          <p:cNvPicPr>
            <a:picLocks noChangeAspect="1"/>
          </p:cNvPicPr>
          <p:nvPr/>
        </p:nvPicPr>
        <p:blipFill>
          <a:blip r:embed="rId3"/>
          <a:stretch>
            <a:fillRect/>
          </a:stretch>
        </p:blipFill>
        <p:spPr>
          <a:xfrm>
            <a:off x="2321751" y="7688098"/>
            <a:ext cx="4398924" cy="1795213"/>
          </a:xfrm>
          <a:prstGeom prst="rect">
            <a:avLst/>
          </a:prstGeom>
        </p:spPr>
      </p:pic>
      <p:sp>
        <p:nvSpPr>
          <p:cNvPr id="52" name="TextBox 51">
            <a:extLst>
              <a:ext uri="{FF2B5EF4-FFF2-40B4-BE49-F238E27FC236}">
                <a16:creationId xmlns:a16="http://schemas.microsoft.com/office/drawing/2014/main" id="{8FBBC837-7C55-D078-3D4E-52D95B017218}"/>
              </a:ext>
            </a:extLst>
          </p:cNvPr>
          <p:cNvSpPr txBox="1"/>
          <p:nvPr/>
        </p:nvSpPr>
        <p:spPr>
          <a:xfrm>
            <a:off x="252771" y="7493083"/>
            <a:ext cx="1919309" cy="255454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000" dirty="0">
                <a:solidFill>
                  <a:srgbClr val="FF0000"/>
                </a:solidFill>
              </a:rPr>
              <a:t>people can view and edit all the information under My Account like reset the username password; edit all information and files,  before make a payment.</a:t>
            </a:r>
            <a:br>
              <a:rPr lang="en-US" sz="1000" dirty="0">
                <a:solidFill>
                  <a:srgbClr val="FF0000"/>
                </a:solidFill>
              </a:rPr>
            </a:br>
            <a:br>
              <a:rPr lang="en-US" sz="1000" dirty="0">
                <a:solidFill>
                  <a:srgbClr val="FF0000"/>
                </a:solidFill>
              </a:rPr>
            </a:br>
            <a:r>
              <a:rPr lang="en-US" sz="1000" dirty="0">
                <a:solidFill>
                  <a:srgbClr val="FF0000"/>
                </a:solidFill>
              </a:rPr>
              <a:t>after make payment, participant should get confirmation email, and also need to add limitation “cannot edit event options their select with paid amount, but other information still can update and re-save it, such as name address… nonpayment information </a:t>
            </a:r>
          </a:p>
        </p:txBody>
      </p:sp>
      <p:sp>
        <p:nvSpPr>
          <p:cNvPr id="53" name="Right Arrow 52">
            <a:extLst>
              <a:ext uri="{FF2B5EF4-FFF2-40B4-BE49-F238E27FC236}">
                <a16:creationId xmlns:a16="http://schemas.microsoft.com/office/drawing/2014/main" id="{3DCECBED-D1F2-9453-ACDD-7DF8A10AB1AD}"/>
              </a:ext>
            </a:extLst>
          </p:cNvPr>
          <p:cNvSpPr/>
          <p:nvPr/>
        </p:nvSpPr>
        <p:spPr>
          <a:xfrm rot="419359">
            <a:off x="2026674" y="7606303"/>
            <a:ext cx="1636487" cy="231671"/>
          </a:xfrm>
          <a:prstGeom prst="rightArrow">
            <a:avLst>
              <a:gd name="adj1" fmla="val 20652"/>
              <a:gd name="adj2" fmla="val 50000"/>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54" name="TextBox 53">
            <a:extLst>
              <a:ext uri="{FF2B5EF4-FFF2-40B4-BE49-F238E27FC236}">
                <a16:creationId xmlns:a16="http://schemas.microsoft.com/office/drawing/2014/main" id="{A2346A30-19E9-956F-1D1C-5C234705A997}"/>
              </a:ext>
            </a:extLst>
          </p:cNvPr>
          <p:cNvSpPr txBox="1"/>
          <p:nvPr/>
        </p:nvSpPr>
        <p:spPr>
          <a:xfrm>
            <a:off x="2434798" y="9404904"/>
            <a:ext cx="1919309" cy="10156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000" dirty="0">
                <a:solidFill>
                  <a:srgbClr val="FF0000"/>
                </a:solidFill>
              </a:rPr>
              <a:t>Under event info</a:t>
            </a:r>
            <a:br>
              <a:rPr lang="en-US" sz="1000" dirty="0">
                <a:solidFill>
                  <a:srgbClr val="FF0000"/>
                </a:solidFill>
              </a:rPr>
            </a:br>
            <a:r>
              <a:rPr lang="en-US" sz="1000" dirty="0">
                <a:solidFill>
                  <a:srgbClr val="FF0000"/>
                </a:solidFill>
              </a:rPr>
              <a:t>people can view their all the event has it been participating in.  Also can add edit some of nonpayment related information’s too</a:t>
            </a:r>
          </a:p>
        </p:txBody>
      </p:sp>
      <p:sp>
        <p:nvSpPr>
          <p:cNvPr id="55" name="Right Arrow 54">
            <a:extLst>
              <a:ext uri="{FF2B5EF4-FFF2-40B4-BE49-F238E27FC236}">
                <a16:creationId xmlns:a16="http://schemas.microsoft.com/office/drawing/2014/main" id="{627B2B02-65AB-D7E5-FE09-2870F3B87815}"/>
              </a:ext>
            </a:extLst>
          </p:cNvPr>
          <p:cNvSpPr/>
          <p:nvPr/>
        </p:nvSpPr>
        <p:spPr>
          <a:xfrm rot="18487748">
            <a:off x="3127893" y="8586414"/>
            <a:ext cx="1886480" cy="209008"/>
          </a:xfrm>
          <a:prstGeom prst="rightArrow">
            <a:avLst>
              <a:gd name="adj1" fmla="val 20652"/>
              <a:gd name="adj2" fmla="val 50000"/>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56" name="Right Arrow 55">
            <a:extLst>
              <a:ext uri="{FF2B5EF4-FFF2-40B4-BE49-F238E27FC236}">
                <a16:creationId xmlns:a16="http://schemas.microsoft.com/office/drawing/2014/main" id="{0B6766E3-97D5-E27F-3F02-B9A908E28714}"/>
              </a:ext>
            </a:extLst>
          </p:cNvPr>
          <p:cNvSpPr/>
          <p:nvPr/>
        </p:nvSpPr>
        <p:spPr>
          <a:xfrm rot="16200000">
            <a:off x="4389281" y="8927162"/>
            <a:ext cx="2066174" cy="170114"/>
          </a:xfrm>
          <a:prstGeom prst="rightArrow">
            <a:avLst>
              <a:gd name="adj1" fmla="val 20652"/>
              <a:gd name="adj2" fmla="val 50000"/>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58" name="TextBox 57">
            <a:extLst>
              <a:ext uri="{FF2B5EF4-FFF2-40B4-BE49-F238E27FC236}">
                <a16:creationId xmlns:a16="http://schemas.microsoft.com/office/drawing/2014/main" id="{7B23F795-965C-09E9-FE53-D9F1A78B10CF}"/>
              </a:ext>
            </a:extLst>
          </p:cNvPr>
          <p:cNvSpPr txBox="1"/>
          <p:nvPr/>
        </p:nvSpPr>
        <p:spPr>
          <a:xfrm>
            <a:off x="4717595" y="9701156"/>
            <a:ext cx="1409546"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000" dirty="0">
                <a:solidFill>
                  <a:srgbClr val="FF0000"/>
                </a:solidFill>
              </a:rPr>
              <a:t>Saved the PDF waiver form review only </a:t>
            </a:r>
          </a:p>
        </p:txBody>
      </p:sp>
      <p:sp>
        <p:nvSpPr>
          <p:cNvPr id="59" name="TextBox 58">
            <a:extLst>
              <a:ext uri="{FF2B5EF4-FFF2-40B4-BE49-F238E27FC236}">
                <a16:creationId xmlns:a16="http://schemas.microsoft.com/office/drawing/2014/main" id="{CA86EDC8-A8D1-9AF8-4690-7B1B3791A399}"/>
              </a:ext>
            </a:extLst>
          </p:cNvPr>
          <p:cNvSpPr txBox="1"/>
          <p:nvPr/>
        </p:nvSpPr>
        <p:spPr>
          <a:xfrm>
            <a:off x="5503097" y="8672148"/>
            <a:ext cx="1217578" cy="86177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000" dirty="0">
                <a:solidFill>
                  <a:srgbClr val="FF0000"/>
                </a:solidFill>
              </a:rPr>
              <a:t>Organization, community contact information</a:t>
            </a:r>
            <a:br>
              <a:rPr lang="en-US" sz="1000" dirty="0">
                <a:solidFill>
                  <a:srgbClr val="FF0000"/>
                </a:solidFill>
              </a:rPr>
            </a:br>
            <a:r>
              <a:rPr lang="en-US" sz="1000" dirty="0">
                <a:solidFill>
                  <a:srgbClr val="FF0000"/>
                </a:solidFill>
              </a:rPr>
              <a:t>I can add it in the admin page </a:t>
            </a:r>
          </a:p>
        </p:txBody>
      </p:sp>
      <p:sp>
        <p:nvSpPr>
          <p:cNvPr id="60" name="Right Arrow 59">
            <a:extLst>
              <a:ext uri="{FF2B5EF4-FFF2-40B4-BE49-F238E27FC236}">
                <a16:creationId xmlns:a16="http://schemas.microsoft.com/office/drawing/2014/main" id="{24104E75-B15D-BF39-F613-AA9F3C9A068A}"/>
              </a:ext>
            </a:extLst>
          </p:cNvPr>
          <p:cNvSpPr/>
          <p:nvPr/>
        </p:nvSpPr>
        <p:spPr>
          <a:xfrm rot="16200000">
            <a:off x="5674035" y="8206582"/>
            <a:ext cx="735467" cy="195666"/>
          </a:xfrm>
          <a:prstGeom prst="rightArrow">
            <a:avLst>
              <a:gd name="adj1" fmla="val 20652"/>
              <a:gd name="adj2" fmla="val 50000"/>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69" name="TextBox 68">
            <a:extLst>
              <a:ext uri="{FF2B5EF4-FFF2-40B4-BE49-F238E27FC236}">
                <a16:creationId xmlns:a16="http://schemas.microsoft.com/office/drawing/2014/main" id="{E07A1AB7-A803-6C5F-5941-35B8F0B20CBA}"/>
              </a:ext>
            </a:extLst>
          </p:cNvPr>
          <p:cNvSpPr txBox="1"/>
          <p:nvPr/>
        </p:nvSpPr>
        <p:spPr>
          <a:xfrm>
            <a:off x="215266" y="10720701"/>
            <a:ext cx="3748077"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200" dirty="0">
                <a:solidFill>
                  <a:srgbClr val="FF0000"/>
                </a:solidFill>
              </a:rPr>
              <a:t>All Information We can export to Excel file, by each event</a:t>
            </a:r>
          </a:p>
          <a:p>
            <a:r>
              <a:rPr lang="en-US" sz="1200" dirty="0">
                <a:solidFill>
                  <a:srgbClr val="FF0000"/>
                </a:solidFill>
              </a:rPr>
              <a:t>Files and videos can export link </a:t>
            </a:r>
          </a:p>
        </p:txBody>
      </p:sp>
      <p:sp>
        <p:nvSpPr>
          <p:cNvPr id="76" name="TextBox 75">
            <a:extLst>
              <a:ext uri="{FF2B5EF4-FFF2-40B4-BE49-F238E27FC236}">
                <a16:creationId xmlns:a16="http://schemas.microsoft.com/office/drawing/2014/main" id="{B82336AA-BDA9-27FA-6927-9944530A0976}"/>
              </a:ext>
            </a:extLst>
          </p:cNvPr>
          <p:cNvSpPr txBox="1"/>
          <p:nvPr/>
        </p:nvSpPr>
        <p:spPr>
          <a:xfrm>
            <a:off x="2305546" y="135919"/>
            <a:ext cx="2014847" cy="369332"/>
          </a:xfrm>
          <a:prstGeom prst="rect">
            <a:avLst/>
          </a:prstGeom>
          <a:noFill/>
        </p:spPr>
        <p:txBody>
          <a:bodyPr wrap="none" rtlCol="0">
            <a:spAutoFit/>
          </a:bodyPr>
          <a:lstStyle/>
          <a:p>
            <a:r>
              <a:rPr lang="en-US" dirty="0"/>
              <a:t>Admin Page design</a:t>
            </a:r>
          </a:p>
        </p:txBody>
      </p:sp>
      <p:sp>
        <p:nvSpPr>
          <p:cNvPr id="77" name="TextBox 76">
            <a:extLst>
              <a:ext uri="{FF2B5EF4-FFF2-40B4-BE49-F238E27FC236}">
                <a16:creationId xmlns:a16="http://schemas.microsoft.com/office/drawing/2014/main" id="{CAD432FE-9BF9-EECA-D49E-9F358A704388}"/>
              </a:ext>
            </a:extLst>
          </p:cNvPr>
          <p:cNvSpPr txBox="1"/>
          <p:nvPr/>
        </p:nvSpPr>
        <p:spPr>
          <a:xfrm>
            <a:off x="199773" y="493735"/>
            <a:ext cx="986167" cy="369332"/>
          </a:xfrm>
          <a:prstGeom prst="rect">
            <a:avLst/>
          </a:prstGeom>
          <a:noFill/>
        </p:spPr>
        <p:txBody>
          <a:bodyPr wrap="none" rtlCol="0">
            <a:spAutoFit/>
          </a:bodyPr>
          <a:lstStyle/>
          <a:p>
            <a:r>
              <a:rPr lang="en-US" dirty="0"/>
              <a:t>Design 4</a:t>
            </a:r>
          </a:p>
        </p:txBody>
      </p:sp>
      <p:sp>
        <p:nvSpPr>
          <p:cNvPr id="78" name="TextBox 77">
            <a:extLst>
              <a:ext uri="{FF2B5EF4-FFF2-40B4-BE49-F238E27FC236}">
                <a16:creationId xmlns:a16="http://schemas.microsoft.com/office/drawing/2014/main" id="{4874CBA0-740B-F332-EE83-D72DEE0E19BF}"/>
              </a:ext>
            </a:extLst>
          </p:cNvPr>
          <p:cNvSpPr txBox="1"/>
          <p:nvPr/>
        </p:nvSpPr>
        <p:spPr>
          <a:xfrm>
            <a:off x="199777" y="1125043"/>
            <a:ext cx="5878511" cy="27699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200" dirty="0"/>
              <a:t>Admin Dashboard</a:t>
            </a:r>
          </a:p>
        </p:txBody>
      </p:sp>
      <p:sp>
        <p:nvSpPr>
          <p:cNvPr id="79" name="TextBox 78">
            <a:extLst>
              <a:ext uri="{FF2B5EF4-FFF2-40B4-BE49-F238E27FC236}">
                <a16:creationId xmlns:a16="http://schemas.microsoft.com/office/drawing/2014/main" id="{09A0BD4C-14DC-95CC-3B9F-0BECCB51BB2B}"/>
              </a:ext>
            </a:extLst>
          </p:cNvPr>
          <p:cNvSpPr txBox="1"/>
          <p:nvPr/>
        </p:nvSpPr>
        <p:spPr>
          <a:xfrm>
            <a:off x="199775" y="1569634"/>
            <a:ext cx="1282542" cy="276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US" sz="1200" dirty="0"/>
              <a:t>Waiver From Edit</a:t>
            </a:r>
          </a:p>
        </p:txBody>
      </p:sp>
      <p:sp>
        <p:nvSpPr>
          <p:cNvPr id="80" name="TextBox 79">
            <a:extLst>
              <a:ext uri="{FF2B5EF4-FFF2-40B4-BE49-F238E27FC236}">
                <a16:creationId xmlns:a16="http://schemas.microsoft.com/office/drawing/2014/main" id="{DF6B8EF8-4869-F6C0-1EF0-904979731EAB}"/>
              </a:ext>
            </a:extLst>
          </p:cNvPr>
          <p:cNvSpPr txBox="1"/>
          <p:nvPr/>
        </p:nvSpPr>
        <p:spPr>
          <a:xfrm>
            <a:off x="199776" y="2290125"/>
            <a:ext cx="1282542" cy="276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US" sz="1200" dirty="0"/>
              <a:t>Create Event</a:t>
            </a:r>
          </a:p>
        </p:txBody>
      </p:sp>
      <p:sp>
        <p:nvSpPr>
          <p:cNvPr id="81" name="TextBox 80">
            <a:extLst>
              <a:ext uri="{FF2B5EF4-FFF2-40B4-BE49-F238E27FC236}">
                <a16:creationId xmlns:a16="http://schemas.microsoft.com/office/drawing/2014/main" id="{1D85B846-04B0-6485-F2F8-8D3F44F6E372}"/>
              </a:ext>
            </a:extLst>
          </p:cNvPr>
          <p:cNvSpPr txBox="1"/>
          <p:nvPr/>
        </p:nvSpPr>
        <p:spPr>
          <a:xfrm>
            <a:off x="199776" y="2672149"/>
            <a:ext cx="1282542" cy="27699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1200" dirty="0"/>
              <a:t>User  Admin</a:t>
            </a:r>
          </a:p>
        </p:txBody>
      </p:sp>
      <p:sp>
        <p:nvSpPr>
          <p:cNvPr id="82" name="TextBox 81">
            <a:extLst>
              <a:ext uri="{FF2B5EF4-FFF2-40B4-BE49-F238E27FC236}">
                <a16:creationId xmlns:a16="http://schemas.microsoft.com/office/drawing/2014/main" id="{70891DD5-B592-DF6E-F717-0EAF5A274AF2}"/>
              </a:ext>
            </a:extLst>
          </p:cNvPr>
          <p:cNvSpPr txBox="1"/>
          <p:nvPr/>
        </p:nvSpPr>
        <p:spPr>
          <a:xfrm>
            <a:off x="199775" y="3054173"/>
            <a:ext cx="1282543" cy="27699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200" dirty="0"/>
              <a:t>Even participants </a:t>
            </a:r>
          </a:p>
        </p:txBody>
      </p:sp>
      <p:sp>
        <p:nvSpPr>
          <p:cNvPr id="83" name="TextBox 82">
            <a:extLst>
              <a:ext uri="{FF2B5EF4-FFF2-40B4-BE49-F238E27FC236}">
                <a16:creationId xmlns:a16="http://schemas.microsoft.com/office/drawing/2014/main" id="{70CE0603-0D31-4E76-F364-99330857A454}"/>
              </a:ext>
            </a:extLst>
          </p:cNvPr>
          <p:cNvSpPr txBox="1"/>
          <p:nvPr/>
        </p:nvSpPr>
        <p:spPr>
          <a:xfrm>
            <a:off x="199773" y="3443825"/>
            <a:ext cx="1282543" cy="27699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200" dirty="0"/>
              <a:t>Log Out</a:t>
            </a:r>
          </a:p>
        </p:txBody>
      </p:sp>
      <p:sp>
        <p:nvSpPr>
          <p:cNvPr id="84" name="TextBox 83">
            <a:extLst>
              <a:ext uri="{FF2B5EF4-FFF2-40B4-BE49-F238E27FC236}">
                <a16:creationId xmlns:a16="http://schemas.microsoft.com/office/drawing/2014/main" id="{12038E13-3B2D-70C4-5C9E-DF9D10C5CC4F}"/>
              </a:ext>
            </a:extLst>
          </p:cNvPr>
          <p:cNvSpPr txBox="1"/>
          <p:nvPr/>
        </p:nvSpPr>
        <p:spPr>
          <a:xfrm>
            <a:off x="199774" y="1942930"/>
            <a:ext cx="1282542" cy="276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US" sz="1200" dirty="0"/>
              <a:t>List of Events</a:t>
            </a:r>
          </a:p>
        </p:txBody>
      </p:sp>
      <p:sp>
        <p:nvSpPr>
          <p:cNvPr id="85" name="TextBox 84">
            <a:extLst>
              <a:ext uri="{FF2B5EF4-FFF2-40B4-BE49-F238E27FC236}">
                <a16:creationId xmlns:a16="http://schemas.microsoft.com/office/drawing/2014/main" id="{7DFCA9AD-1683-6A8C-FD37-21D121970388}"/>
              </a:ext>
            </a:extLst>
          </p:cNvPr>
          <p:cNvSpPr txBox="1"/>
          <p:nvPr/>
        </p:nvSpPr>
        <p:spPr>
          <a:xfrm>
            <a:off x="1295673" y="568619"/>
            <a:ext cx="437965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900" dirty="0">
                <a:solidFill>
                  <a:srgbClr val="FF0000"/>
                </a:solidFill>
              </a:rPr>
              <a:t>Design notes:  </a:t>
            </a:r>
            <a:r>
              <a:rPr lang="en-US" sz="900" dirty="0"/>
              <a:t>List all the users with name/Data of birds/ gender/ email/ phone number, and can </a:t>
            </a:r>
            <a:r>
              <a:rPr lang="en-US" sz="900" dirty="0">
                <a:solidFill>
                  <a:srgbClr val="FF0000"/>
                </a:solidFill>
              </a:rPr>
              <a:t>click it link </a:t>
            </a:r>
            <a:r>
              <a:rPr lang="en-US" sz="900" dirty="0"/>
              <a:t>to individual User Account ,  </a:t>
            </a:r>
          </a:p>
        </p:txBody>
      </p:sp>
      <p:sp>
        <p:nvSpPr>
          <p:cNvPr id="88" name="Right Arrow 87">
            <a:extLst>
              <a:ext uri="{FF2B5EF4-FFF2-40B4-BE49-F238E27FC236}">
                <a16:creationId xmlns:a16="http://schemas.microsoft.com/office/drawing/2014/main" id="{F5FF6F62-D1A0-D554-3A54-C16FD9A0ACAC}"/>
              </a:ext>
            </a:extLst>
          </p:cNvPr>
          <p:cNvSpPr/>
          <p:nvPr/>
        </p:nvSpPr>
        <p:spPr>
          <a:xfrm rot="18172325">
            <a:off x="2111796" y="2314766"/>
            <a:ext cx="321345" cy="159037"/>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93" name="Picture 92">
            <a:extLst>
              <a:ext uri="{FF2B5EF4-FFF2-40B4-BE49-F238E27FC236}">
                <a16:creationId xmlns:a16="http://schemas.microsoft.com/office/drawing/2014/main" id="{1AF98514-926F-C6CF-4B2D-3C7C75D3D628}"/>
              </a:ext>
            </a:extLst>
          </p:cNvPr>
          <p:cNvPicPr>
            <a:picLocks noChangeAspect="1"/>
          </p:cNvPicPr>
          <p:nvPr/>
        </p:nvPicPr>
        <p:blipFill>
          <a:blip r:embed="rId4"/>
          <a:stretch>
            <a:fillRect/>
          </a:stretch>
        </p:blipFill>
        <p:spPr>
          <a:xfrm>
            <a:off x="6523154" y="3639394"/>
            <a:ext cx="270145" cy="288776"/>
          </a:xfrm>
          <a:prstGeom prst="rect">
            <a:avLst/>
          </a:prstGeom>
        </p:spPr>
      </p:pic>
      <p:pic>
        <p:nvPicPr>
          <p:cNvPr id="94" name="Picture 93">
            <a:extLst>
              <a:ext uri="{FF2B5EF4-FFF2-40B4-BE49-F238E27FC236}">
                <a16:creationId xmlns:a16="http://schemas.microsoft.com/office/drawing/2014/main" id="{3D6ED6E1-6B45-EB6D-D44E-06F93354999A}"/>
              </a:ext>
            </a:extLst>
          </p:cNvPr>
          <p:cNvPicPr>
            <a:picLocks noChangeAspect="1"/>
          </p:cNvPicPr>
          <p:nvPr/>
        </p:nvPicPr>
        <p:blipFill>
          <a:blip r:embed="rId4"/>
          <a:stretch>
            <a:fillRect/>
          </a:stretch>
        </p:blipFill>
        <p:spPr>
          <a:xfrm>
            <a:off x="6519411" y="4003675"/>
            <a:ext cx="270145" cy="288776"/>
          </a:xfrm>
          <a:prstGeom prst="rect">
            <a:avLst/>
          </a:prstGeom>
        </p:spPr>
      </p:pic>
      <p:pic>
        <p:nvPicPr>
          <p:cNvPr id="95" name="Picture 94">
            <a:extLst>
              <a:ext uri="{FF2B5EF4-FFF2-40B4-BE49-F238E27FC236}">
                <a16:creationId xmlns:a16="http://schemas.microsoft.com/office/drawing/2014/main" id="{D871524D-B1F8-6017-BBD1-88AD20AB48DD}"/>
              </a:ext>
            </a:extLst>
          </p:cNvPr>
          <p:cNvPicPr>
            <a:picLocks noChangeAspect="1"/>
          </p:cNvPicPr>
          <p:nvPr/>
        </p:nvPicPr>
        <p:blipFill>
          <a:blip r:embed="rId4"/>
          <a:stretch>
            <a:fillRect/>
          </a:stretch>
        </p:blipFill>
        <p:spPr>
          <a:xfrm>
            <a:off x="6502469" y="4326993"/>
            <a:ext cx="270145" cy="288776"/>
          </a:xfrm>
          <a:prstGeom prst="rect">
            <a:avLst/>
          </a:prstGeom>
        </p:spPr>
      </p:pic>
      <p:pic>
        <p:nvPicPr>
          <p:cNvPr id="96" name="Picture 95">
            <a:extLst>
              <a:ext uri="{FF2B5EF4-FFF2-40B4-BE49-F238E27FC236}">
                <a16:creationId xmlns:a16="http://schemas.microsoft.com/office/drawing/2014/main" id="{B201D2EF-519C-EDB7-78EA-2D747DA764D4}"/>
              </a:ext>
            </a:extLst>
          </p:cNvPr>
          <p:cNvPicPr>
            <a:picLocks noChangeAspect="1"/>
          </p:cNvPicPr>
          <p:nvPr/>
        </p:nvPicPr>
        <p:blipFill>
          <a:blip r:embed="rId4"/>
          <a:stretch>
            <a:fillRect/>
          </a:stretch>
        </p:blipFill>
        <p:spPr>
          <a:xfrm>
            <a:off x="6498726" y="4691274"/>
            <a:ext cx="270145" cy="288776"/>
          </a:xfrm>
          <a:prstGeom prst="rect">
            <a:avLst/>
          </a:prstGeom>
        </p:spPr>
      </p:pic>
      <p:pic>
        <p:nvPicPr>
          <p:cNvPr id="97" name="Picture 96">
            <a:extLst>
              <a:ext uri="{FF2B5EF4-FFF2-40B4-BE49-F238E27FC236}">
                <a16:creationId xmlns:a16="http://schemas.microsoft.com/office/drawing/2014/main" id="{3A82E133-1409-C08A-4365-DBB2931B1395}"/>
              </a:ext>
            </a:extLst>
          </p:cNvPr>
          <p:cNvPicPr>
            <a:picLocks noChangeAspect="1"/>
          </p:cNvPicPr>
          <p:nvPr/>
        </p:nvPicPr>
        <p:blipFill>
          <a:blip r:embed="rId4"/>
          <a:stretch>
            <a:fillRect/>
          </a:stretch>
        </p:blipFill>
        <p:spPr>
          <a:xfrm>
            <a:off x="6503375" y="5002926"/>
            <a:ext cx="270145" cy="288776"/>
          </a:xfrm>
          <a:prstGeom prst="rect">
            <a:avLst/>
          </a:prstGeom>
        </p:spPr>
      </p:pic>
      <p:sp>
        <p:nvSpPr>
          <p:cNvPr id="98" name="TextBox 97">
            <a:extLst>
              <a:ext uri="{FF2B5EF4-FFF2-40B4-BE49-F238E27FC236}">
                <a16:creationId xmlns:a16="http://schemas.microsoft.com/office/drawing/2014/main" id="{2546AA5E-D27C-7932-A714-F733616912A9}"/>
              </a:ext>
            </a:extLst>
          </p:cNvPr>
          <p:cNvSpPr txBox="1"/>
          <p:nvPr/>
        </p:nvSpPr>
        <p:spPr>
          <a:xfrm>
            <a:off x="5240313" y="6018208"/>
            <a:ext cx="1414170" cy="261610"/>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en-US" sz="1100" dirty="0"/>
              <a:t>Export to Excel sheet </a:t>
            </a:r>
          </a:p>
        </p:txBody>
      </p:sp>
    </p:spTree>
    <p:extLst>
      <p:ext uri="{BB962C8B-B14F-4D97-AF65-F5344CB8AC3E}">
        <p14:creationId xmlns:p14="http://schemas.microsoft.com/office/powerpoint/2010/main" val="19736106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3092</TotalTime>
  <Words>769</Words>
  <Application>Microsoft Macintosh PowerPoint</Application>
  <PresentationFormat>Custom</PresentationFormat>
  <Paragraphs>146</Paragraphs>
  <Slides>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Poppins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Shudong Li</dc:creator>
  <cp:lastModifiedBy>Shudong Li</cp:lastModifiedBy>
  <cp:revision>91</cp:revision>
  <dcterms:created xsi:type="dcterms:W3CDTF">2023-05-26T05:17:10Z</dcterms:created>
  <dcterms:modified xsi:type="dcterms:W3CDTF">2023-06-13T21:37:03Z</dcterms:modified>
</cp:coreProperties>
</file>