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01244ADF-24CA-4B56-B494-754232EE453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7FA-621A-41EF-A42E-C62F4AFC0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4ADF-24CA-4B56-B494-754232EE453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7FA-621A-41EF-A42E-C62F4AFC0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4ADF-24CA-4B56-B494-754232EE453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7FA-621A-41EF-A42E-C62F4AFC0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4ADF-24CA-4B56-B494-754232EE453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7FA-621A-41EF-A42E-C62F4AFC0C5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4ADF-24CA-4B56-B494-754232EE453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7FA-621A-41EF-A42E-C62F4AFC0C5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4ADF-24CA-4B56-B494-754232EE453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7FA-621A-41EF-A42E-C62F4AFC0C5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4ADF-24CA-4B56-B494-754232EE453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7FA-621A-41EF-A42E-C62F4AFC0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4ADF-24CA-4B56-B494-754232EE453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7FA-621A-41EF-A42E-C62F4AFC0C5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4ADF-24CA-4B56-B494-754232EE453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7FA-621A-41EF-A42E-C62F4AFC0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4ADF-24CA-4B56-B494-754232EE453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7FA-621A-41EF-A42E-C62F4AFC0C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4ADF-24CA-4B56-B494-754232EE453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7FA-621A-41EF-A42E-C62F4AFC0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1244ADF-24CA-4B56-B494-754232EE453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52D17FA-621A-41EF-A42E-C62F4AFC0C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Scrabble, the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By Mohammad </a:t>
            </a:r>
            <a:r>
              <a:rPr lang="en-US" dirty="0" err="1" smtClean="0"/>
              <a:t>Anas</a:t>
            </a:r>
            <a:r>
              <a:rPr lang="en-US" dirty="0" smtClean="0"/>
              <a:t> </a:t>
            </a:r>
            <a:r>
              <a:rPr lang="en-US" dirty="0" err="1" smtClean="0"/>
              <a:t>Jawad</a:t>
            </a:r>
            <a:r>
              <a:rPr lang="en-US" dirty="0" smtClean="0"/>
              <a:t>, 154443</a:t>
            </a:r>
          </a:p>
          <a:p>
            <a:r>
              <a:rPr lang="en-US" dirty="0" smtClean="0"/>
              <a:t>and Muhammad </a:t>
            </a:r>
            <a:r>
              <a:rPr lang="en-US" dirty="0" err="1" smtClean="0"/>
              <a:t>Saidul</a:t>
            </a:r>
            <a:r>
              <a:rPr lang="en-US" dirty="0" smtClean="0"/>
              <a:t> Islam, 154438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2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game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game is as simple as it gets. All you need to do is form words. You pick a block number, you choose the character you want to place there, and done. You’ll get points equal to the length of the word you formed, provided you formed a valid word of course. It’s a two player turn-by-turn format game, so the player with the highest points at the end of the round wins. The game ends when the players decide to quit.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8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Opening the program, you’ll be greeted with three options as shown below. You can choose New Game to start a new game, or you can choose leader board to see the current high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733800"/>
            <a:ext cx="2514600" cy="219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9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are using a number of functions to ease up our work and code. The functions used are:</a:t>
            </a:r>
          </a:p>
          <a:p>
            <a:pPr lvl="1"/>
            <a:r>
              <a:rPr lang="en-US" dirty="0" smtClean="0"/>
              <a:t>input() : It takes all the words available in dictionary.txt and forms 26 different string arrays to store the words that start with the 26 alphabets respectively.</a:t>
            </a:r>
          </a:p>
          <a:p>
            <a:pPr lvl="1"/>
            <a:r>
              <a:rPr lang="en-US" dirty="0" err="1" smtClean="0"/>
              <a:t>newGame</a:t>
            </a:r>
            <a:r>
              <a:rPr lang="en-US" dirty="0" smtClean="0"/>
              <a:t>() : It simply starts a new game.</a:t>
            </a:r>
          </a:p>
          <a:p>
            <a:pPr lvl="1"/>
            <a:r>
              <a:rPr lang="en-US" dirty="0" err="1" smtClean="0"/>
              <a:t>leaderBoard</a:t>
            </a:r>
            <a:r>
              <a:rPr lang="en-US" dirty="0" smtClean="0"/>
              <a:t>() : It displays the current high score.</a:t>
            </a:r>
          </a:p>
          <a:p>
            <a:pPr lvl="1"/>
            <a:r>
              <a:rPr lang="en-US" dirty="0" err="1" smtClean="0"/>
              <a:t>showMatrix</a:t>
            </a:r>
            <a:r>
              <a:rPr lang="en-US" dirty="0" smtClean="0"/>
              <a:t>() : It displays the whole matrix board, showing block numbers where characters haven’t been placed and showing characters if any character has been placed.</a:t>
            </a:r>
          </a:p>
          <a:p>
            <a:pPr lvl="1"/>
            <a:r>
              <a:rPr lang="en-US" dirty="0" err="1" smtClean="0"/>
              <a:t>checkhorizontalString</a:t>
            </a:r>
            <a:r>
              <a:rPr lang="en-US" dirty="0" smtClean="0"/>
              <a:t>() : This functions checks for any horizontal string that might have been formed left-to-right after your input.</a:t>
            </a:r>
          </a:p>
          <a:p>
            <a:pPr lvl="1"/>
            <a:r>
              <a:rPr lang="en-US" dirty="0" err="1" smtClean="0"/>
              <a:t>checkverticalString</a:t>
            </a:r>
            <a:r>
              <a:rPr lang="en-US" dirty="0" smtClean="0"/>
              <a:t>() : </a:t>
            </a:r>
            <a:r>
              <a:rPr lang="en-US" dirty="0"/>
              <a:t>This functions checks for any </a:t>
            </a:r>
            <a:r>
              <a:rPr lang="en-US" dirty="0" smtClean="0"/>
              <a:t>vertical </a:t>
            </a:r>
            <a:r>
              <a:rPr lang="en-US" dirty="0"/>
              <a:t>string that might have been formed </a:t>
            </a:r>
            <a:r>
              <a:rPr lang="en-US" dirty="0" smtClean="0"/>
              <a:t>top-to-bottom </a:t>
            </a:r>
            <a:r>
              <a:rPr lang="en-US" dirty="0"/>
              <a:t>after your </a:t>
            </a:r>
            <a:r>
              <a:rPr lang="en-US" dirty="0" smtClean="0"/>
              <a:t>input.</a:t>
            </a:r>
          </a:p>
          <a:p>
            <a:pPr lvl="1"/>
            <a:r>
              <a:rPr lang="en-US" dirty="0" err="1" smtClean="0"/>
              <a:t>stringSearch</a:t>
            </a:r>
            <a:r>
              <a:rPr lang="en-US" dirty="0" smtClean="0"/>
              <a:t>() : This function checks whether the formed string is a valid word or not by searching for it in the dictionary.</a:t>
            </a:r>
          </a:p>
          <a:p>
            <a:pPr lvl="1"/>
            <a:r>
              <a:rPr lang="en-US" dirty="0" err="1" smtClean="0"/>
              <a:t>getChoice</a:t>
            </a:r>
            <a:r>
              <a:rPr lang="en-US" dirty="0" smtClean="0"/>
              <a:t>() : It’s a function we used to make our welcome screen, to be able to choose the options by using the arrow keys.</a:t>
            </a:r>
          </a:p>
        </p:txBody>
      </p:sp>
    </p:spTree>
    <p:extLst>
      <p:ext uri="{BB962C8B-B14F-4D97-AF65-F5344CB8AC3E}">
        <p14:creationId xmlns:p14="http://schemas.microsoft.com/office/powerpoint/2010/main" val="343510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 might still contain some bugs as we couldn’t check all the scenarios involved. </a:t>
            </a:r>
            <a:r>
              <a:rPr lang="en-US" dirty="0"/>
              <a:t> </a:t>
            </a:r>
            <a:r>
              <a:rPr lang="en-US" dirty="0" smtClean="0"/>
              <a:t>However, we tried to implement almost all the features we wanted and somewhat succeeded. </a:t>
            </a:r>
          </a:p>
          <a:p>
            <a:pPr indent="0">
              <a:buNone/>
            </a:pPr>
            <a:r>
              <a:rPr lang="en-US" dirty="0" smtClean="0"/>
              <a:t>Thank you for your patience!!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5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71</TotalTime>
  <Words>381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Couture</vt:lpstr>
      <vt:lpstr>Scrabble, the game</vt:lpstr>
      <vt:lpstr>About the game</vt:lpstr>
      <vt:lpstr>Welcome screen</vt:lpstr>
      <vt:lpstr>Functions used</vt:lpstr>
      <vt:lpstr>eol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Scrabble, the game</dc:title>
  <dc:creator>Windows User</dc:creator>
  <cp:lastModifiedBy>Windows User</cp:lastModifiedBy>
  <cp:revision>5</cp:revision>
  <dcterms:created xsi:type="dcterms:W3CDTF">2016-11-10T11:08:17Z</dcterms:created>
  <dcterms:modified xsi:type="dcterms:W3CDTF">2016-11-10T12:19:48Z</dcterms:modified>
</cp:coreProperties>
</file>