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76EF3-A8C0-5148-ACE0-72608F8B17A1}" v="5" dt="2023-09-29T17:42:50.885"/>
    <p1510:client id="{9E1B8D98-29A2-46C4-9CA0-8550DAD958AF}" v="1" dt="2023-09-29T17:04:37.971"/>
    <p1510:client id="{F6BD10DC-8878-764C-B397-B2E2A4ED6B52}" v="1399" dt="2023-09-29T17:45:38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3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8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89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59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022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9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5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9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77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2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8" y="4385732"/>
            <a:ext cx="7924801" cy="2227719"/>
          </a:xfrm>
        </p:spPr>
        <p:txBody>
          <a:bodyPr>
            <a:normAutofit/>
          </a:bodyPr>
          <a:lstStyle/>
          <a:p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paluri</a:t>
            </a:r>
            <a:endParaRPr lang="en-US" dirty="0"/>
          </a:p>
          <a:p>
            <a:r>
              <a:rPr lang="en-US" dirty="0"/>
              <a:t>Ameen Mahouch</a:t>
            </a:r>
          </a:p>
          <a:p>
            <a:r>
              <a:rPr lang="en-US" dirty="0"/>
              <a:t>Hyun ho </a:t>
            </a:r>
            <a:r>
              <a:rPr lang="en-US" dirty="0" err="1"/>
              <a:t>kim</a:t>
            </a:r>
            <a:endParaRPr lang="en-US" dirty="0"/>
          </a:p>
          <a:p>
            <a:r>
              <a:rPr lang="en-US" dirty="0"/>
              <a:t>Muhammad </a:t>
            </a:r>
            <a:r>
              <a:rPr lang="en-US" dirty="0" err="1"/>
              <a:t>anas</a:t>
            </a:r>
            <a:endParaRPr lang="en-US" dirty="0"/>
          </a:p>
          <a:p>
            <a:r>
              <a:rPr lang="en-US" dirty="0"/>
              <a:t>Kundan </a:t>
            </a:r>
            <a:r>
              <a:rPr lang="en-US" dirty="0" err="1"/>
              <a:t>singh</a:t>
            </a:r>
            <a:r>
              <a:rPr lang="en-US" dirty="0"/>
              <a:t> </a:t>
            </a:r>
            <a:r>
              <a:rPr lang="en-US" dirty="0" err="1"/>
              <a:t>mahato</a:t>
            </a:r>
            <a:endParaRPr lang="en-US" dirty="0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458F55A-C8AE-C518-4761-78D1C2F5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91" y="1021557"/>
            <a:ext cx="7772400" cy="27122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65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Our goal for Sprint 2 is to complete the System Requirements Specification and write a basic program to demonstrate the RV-8CRL’s automatic mode.</a:t>
            </a:r>
          </a:p>
        </p:txBody>
      </p:sp>
    </p:spTree>
    <p:extLst>
      <p:ext uri="{BB962C8B-B14F-4D97-AF65-F5344CB8AC3E}">
        <p14:creationId xmlns:p14="http://schemas.microsoft.com/office/powerpoint/2010/main" val="276172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Backlog Items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50060"/>
              </p:ext>
            </p:extLst>
          </p:nvPr>
        </p:nvGraphicFramePr>
        <p:xfrm>
          <a:off x="685800" y="2141538"/>
          <a:ext cx="101314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Backlog</a:t>
                      </a:r>
                      <a:r>
                        <a:rPr lang="en-US" baseline="0"/>
                        <a:t> Item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 Requirements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Movement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31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964332" cy="1456267"/>
          </a:xfrm>
        </p:spPr>
        <p:txBody>
          <a:bodyPr/>
          <a:lstStyle/>
          <a:p>
            <a:r>
              <a:rPr lang="en-US" dirty="0"/>
              <a:t>Sprint Backlog for SYSTEM REQUIREMENTS SPEC.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505850"/>
              </p:ext>
            </p:extLst>
          </p:nvPr>
        </p:nvGraphicFramePr>
        <p:xfrm>
          <a:off x="685800" y="2141538"/>
          <a:ext cx="101314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Backlog</a:t>
                      </a:r>
                      <a:r>
                        <a:rPr lang="en-US" baseline="0"/>
                        <a:t> Item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Sections 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Sections 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Sections 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Sections 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Sections 9,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8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69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964332" cy="1456267"/>
          </a:xfrm>
        </p:spPr>
        <p:txBody>
          <a:bodyPr/>
          <a:lstStyle/>
          <a:p>
            <a:r>
              <a:rPr lang="en-US" dirty="0"/>
              <a:t>Sprint Backlog for basic movement program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61097"/>
              </p:ext>
            </p:extLst>
          </p:nvPr>
        </p:nvGraphicFramePr>
        <p:xfrm>
          <a:off x="685800" y="2141538"/>
          <a:ext cx="101314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Backlog</a:t>
                      </a:r>
                      <a:r>
                        <a:rPr lang="en-US" baseline="0"/>
                        <a:t> Item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documentation/manuals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Define a program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Robot movement – integrating software into robot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59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Risk 1: Academic scheduling conflicts (midterm exams, labs, assignments)</a:t>
            </a:r>
          </a:p>
          <a:p>
            <a:pPr lvl="1"/>
            <a:r>
              <a:rPr lang="en-US" sz="1800" dirty="0"/>
              <a:t>Allocate a good team schedule ahead of time with proper time management.</a:t>
            </a:r>
          </a:p>
          <a:p>
            <a:pPr marL="0" indent="0">
              <a:buNone/>
            </a:pPr>
            <a:r>
              <a:rPr lang="en-US" sz="2000" dirty="0"/>
              <a:t>Risk 2: Lack of resources online to reference, limited only to manufacturer’s manuals</a:t>
            </a:r>
          </a:p>
          <a:p>
            <a:pPr lvl="1"/>
            <a:r>
              <a:rPr lang="en-US" sz="1800" dirty="0"/>
              <a:t>Contact the manufacturer for any doubts and support. Locate previous team projects for reference.</a:t>
            </a:r>
          </a:p>
        </p:txBody>
      </p:sp>
    </p:spTree>
    <p:extLst>
      <p:ext uri="{BB962C8B-B14F-4D97-AF65-F5344CB8AC3E}">
        <p14:creationId xmlns:p14="http://schemas.microsoft.com/office/powerpoint/2010/main" val="371761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98407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181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Sprint 2 Plan</vt:lpstr>
      <vt:lpstr>Sprint Goal</vt:lpstr>
      <vt:lpstr>Product Backlog Items</vt:lpstr>
      <vt:lpstr>Sprint Backlog for SYSTEM REQUIREMENTS SPEC.</vt:lpstr>
      <vt:lpstr>Sprint Backlog for basic movement program</vt:lpstr>
      <vt:lpstr>Sprint Risks</vt:lpstr>
      <vt:lpstr>Questions?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Plan</dc:title>
  <dc:creator>GAANN4</dc:creator>
  <cp:lastModifiedBy>Mahouch, Ameen</cp:lastModifiedBy>
  <cp:revision>2</cp:revision>
  <dcterms:created xsi:type="dcterms:W3CDTF">2019-01-22T04:05:44Z</dcterms:created>
  <dcterms:modified xsi:type="dcterms:W3CDTF">2023-09-29T17:45:38Z</dcterms:modified>
</cp:coreProperties>
</file>