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
  </p:notesMasterIdLst>
  <p:sldIdLst>
    <p:sldId id="256" r:id="rId2"/>
    <p:sldId id="257" r:id="rId3"/>
    <p:sldId id="258"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4e3b9206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59" name="Google Shape;59;g84e3b920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4e3b9206b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70" name="Google Shape;70;g84e3b9206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3" name="Google Shape;53;p13"/>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jpeg"/><Relationship Id="rId5" Type="http://schemas.openxmlformats.org/officeDocument/2006/relationships/hyperlink" Target="https://github.com/m-ankeeta"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62" name="Google Shape;62;p14"/>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63" name="Google Shape;63;p14"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64" name="Google Shape;64;p14"/>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65" name="Google Shape;65;p14"/>
          <p:cNvSpPr txBox="1"/>
          <p:nvPr/>
        </p:nvSpPr>
        <p:spPr>
          <a:xfrm>
            <a:off x="2716782" y="273856"/>
            <a:ext cx="4850100" cy="530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3000">
              <a:solidFill>
                <a:srgbClr val="FF0000"/>
              </a:solidFill>
              <a:latin typeface="Georgia"/>
              <a:ea typeface="Georgia"/>
              <a:cs typeface="Georgia"/>
              <a:sym typeface="Georgia"/>
            </a:endParaRPr>
          </a:p>
        </p:txBody>
      </p:sp>
      <p:sp>
        <p:nvSpPr>
          <p:cNvPr id="66" name="Google Shape;66;p14"/>
          <p:cNvSpPr txBox="1"/>
          <p:nvPr/>
        </p:nvSpPr>
        <p:spPr>
          <a:xfrm>
            <a:off x="370213" y="1268050"/>
            <a:ext cx="8404200" cy="3353700"/>
          </a:xfrm>
          <a:prstGeom prst="rect">
            <a:avLst/>
          </a:prstGeom>
          <a:no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2800" b="1" dirty="0">
                <a:solidFill>
                  <a:srgbClr val="CC0000"/>
                </a:solidFill>
                <a:latin typeface="Times New Roman"/>
                <a:ea typeface="Times New Roman"/>
                <a:cs typeface="Times New Roman"/>
                <a:sym typeface="Times New Roman"/>
              </a:rPr>
              <a:t>About Me :</a:t>
            </a:r>
            <a:endParaRPr sz="2800" b="1">
              <a:solidFill>
                <a:srgbClr val="CC0000"/>
              </a:solidFill>
              <a:latin typeface="Times New Roman"/>
              <a:ea typeface="Times New Roman"/>
              <a:cs typeface="Times New Roman"/>
              <a:sym typeface="Times New Roman"/>
            </a:endParaRPr>
          </a:p>
          <a:p>
            <a:pPr marL="0" marR="0" lvl="0" indent="0" algn="l" rtl="0">
              <a:spcBef>
                <a:spcPts val="0"/>
              </a:spcBef>
              <a:spcAft>
                <a:spcPts val="0"/>
              </a:spcAft>
              <a:buNone/>
            </a:pPr>
            <a:endParaRPr sz="2800" b="1">
              <a:solidFill>
                <a:srgbClr val="CC0000"/>
              </a:solidFill>
              <a:latin typeface="Times New Roman"/>
              <a:ea typeface="Times New Roman"/>
              <a:cs typeface="Times New Roman"/>
              <a:sym typeface="Times New Roman"/>
            </a:endParaRPr>
          </a:p>
          <a:p>
            <a:pPr marL="0" marR="0" lvl="0" indent="0" algn="l" rtl="0">
              <a:spcBef>
                <a:spcPts val="0"/>
              </a:spcBef>
              <a:spcAft>
                <a:spcPts val="0"/>
              </a:spcAft>
              <a:buNone/>
            </a:pPr>
            <a:r>
              <a:rPr lang="en" sz="2000" dirty="0">
                <a:latin typeface="Times New Roman"/>
                <a:ea typeface="Times New Roman"/>
                <a:cs typeface="Times New Roman"/>
                <a:sym typeface="Times New Roman"/>
              </a:rPr>
              <a:t>       </a:t>
            </a:r>
            <a:r>
              <a:rPr lang="en" sz="2000" b="1" dirty="0">
                <a:latin typeface="Times New Roman"/>
                <a:ea typeface="Times New Roman"/>
                <a:cs typeface="Times New Roman"/>
                <a:sym typeface="Times New Roman"/>
              </a:rPr>
              <a:t>Name    : </a:t>
            </a:r>
            <a:r>
              <a:rPr lang="en" sz="2000" b="1" dirty="0" smtClean="0">
                <a:latin typeface="Times New Roman"/>
                <a:ea typeface="Times New Roman"/>
                <a:cs typeface="Times New Roman"/>
                <a:sym typeface="Times New Roman"/>
              </a:rPr>
              <a:t>M Ankeeta</a:t>
            </a:r>
            <a:endParaRPr sz="2000" b="1">
              <a:latin typeface="Times New Roman"/>
              <a:ea typeface="Times New Roman"/>
              <a:cs typeface="Times New Roman"/>
              <a:sym typeface="Times New Roman"/>
            </a:endParaRPr>
          </a:p>
          <a:p>
            <a:pPr marL="0" marR="0" lvl="0" indent="0" algn="l" rtl="0">
              <a:spcBef>
                <a:spcPts val="0"/>
              </a:spcBef>
              <a:spcAft>
                <a:spcPts val="0"/>
              </a:spcAft>
              <a:buNone/>
            </a:pPr>
            <a:r>
              <a:rPr lang="en" sz="2000" b="1" dirty="0">
                <a:latin typeface="Times New Roman"/>
                <a:ea typeface="Times New Roman"/>
                <a:cs typeface="Times New Roman"/>
                <a:sym typeface="Times New Roman"/>
              </a:rPr>
              <a:t>       College : </a:t>
            </a:r>
            <a:r>
              <a:rPr lang="en" sz="2000" b="1" dirty="0" smtClean="0">
                <a:latin typeface="Times New Roman"/>
                <a:ea typeface="Times New Roman"/>
                <a:cs typeface="Times New Roman"/>
                <a:sym typeface="Times New Roman"/>
              </a:rPr>
              <a:t>Godutai Engineering College for Women,Gulbarga</a:t>
            </a:r>
            <a:endParaRPr sz="2000" b="1">
              <a:latin typeface="Times New Roman"/>
              <a:ea typeface="Times New Roman"/>
              <a:cs typeface="Times New Roman"/>
              <a:sym typeface="Times New Roman"/>
            </a:endParaRPr>
          </a:p>
          <a:p>
            <a:pPr lvl="0"/>
            <a:r>
              <a:rPr lang="en" sz="2000" b="1" dirty="0" smtClean="0">
                <a:latin typeface="Times New Roman"/>
                <a:ea typeface="Times New Roman"/>
                <a:cs typeface="Times New Roman"/>
                <a:sym typeface="Times New Roman"/>
              </a:rPr>
              <a:t>       Github </a:t>
            </a:r>
            <a:r>
              <a:rPr lang="en" sz="2000" b="1" dirty="0">
                <a:latin typeface="Times New Roman"/>
                <a:ea typeface="Times New Roman"/>
                <a:cs typeface="Times New Roman"/>
                <a:sym typeface="Times New Roman"/>
              </a:rPr>
              <a:t>: 	</a:t>
            </a:r>
            <a:r>
              <a:rPr lang="en-IN" sz="2000" dirty="0" smtClean="0">
                <a:hlinkClick r:id="rId5"/>
              </a:rPr>
              <a:t>https://github.com/m-ankeeta</a:t>
            </a:r>
            <a:endParaRPr sz="2000" b="1">
              <a:latin typeface="Times New Roman"/>
              <a:ea typeface="Times New Roman"/>
              <a:cs typeface="Times New Roman"/>
              <a:sym typeface="Times New Roman"/>
            </a:endParaRPr>
          </a:p>
        </p:txBody>
      </p:sp>
      <p:sp>
        <p:nvSpPr>
          <p:cNvPr id="67" name="Google Shape;67;p14"/>
          <p:cNvSpPr txBox="1"/>
          <p:nvPr/>
        </p:nvSpPr>
        <p:spPr>
          <a:xfrm>
            <a:off x="7278442" y="1131027"/>
            <a:ext cx="1554300" cy="1440300"/>
          </a:xfrm>
          <a:prstGeom prst="rect">
            <a:avLst/>
          </a:prstGeom>
          <a:solidFill>
            <a:srgbClr val="6D9EEB"/>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500" dirty="0"/>
              <a:t>      </a:t>
            </a:r>
            <a:r>
              <a:rPr lang="en" sz="1500" b="1" dirty="0">
                <a:solidFill>
                  <a:srgbClr val="434343"/>
                </a:solidFill>
              </a:rPr>
              <a:t>PHOTO You Liked the Most :)</a:t>
            </a:r>
            <a:endParaRPr sz="1500" b="1">
              <a:solidFill>
                <a:srgbClr val="434343"/>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026" name="Picture 2" descr="C:\Users\welcome\Desktop\ankeeta.jpg"/>
          <p:cNvPicPr>
            <a:picLocks noChangeAspect="1" noChangeArrowheads="1"/>
          </p:cNvPicPr>
          <p:nvPr/>
        </p:nvPicPr>
        <p:blipFill>
          <a:blip r:embed="rId6"/>
          <a:srcRect/>
          <a:stretch>
            <a:fillRect/>
          </a:stretch>
        </p:blipFill>
        <p:spPr bwMode="auto">
          <a:xfrm>
            <a:off x="7273158" y="1103586"/>
            <a:ext cx="1555532" cy="143991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73" name="Google Shape;73;p15"/>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74" name="Google Shape;74;p15"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75" name="Google Shape;75;p15"/>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76" name="Google Shape;76;p15"/>
          <p:cNvSpPr txBox="1"/>
          <p:nvPr/>
        </p:nvSpPr>
        <p:spPr>
          <a:xfrm>
            <a:off x="3252870" y="273856"/>
            <a:ext cx="4850100" cy="530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3000">
                <a:solidFill>
                  <a:srgbClr val="FF0000"/>
                </a:solidFill>
                <a:latin typeface="Georgia"/>
                <a:ea typeface="Georgia"/>
                <a:cs typeface="Georgia"/>
                <a:sym typeface="Georgia"/>
              </a:rPr>
              <a:t>My learning : W1</a:t>
            </a:r>
            <a:endParaRPr sz="3000">
              <a:solidFill>
                <a:srgbClr val="FF0000"/>
              </a:solidFill>
              <a:latin typeface="Georgia"/>
              <a:ea typeface="Georgia"/>
              <a:cs typeface="Georgia"/>
              <a:sym typeface="Georgia"/>
            </a:endParaRPr>
          </a:p>
        </p:txBody>
      </p:sp>
      <p:sp>
        <p:nvSpPr>
          <p:cNvPr id="77" name="Google Shape;77;p15"/>
          <p:cNvSpPr txBox="1"/>
          <p:nvPr/>
        </p:nvSpPr>
        <p:spPr>
          <a:xfrm>
            <a:off x="628650" y="1222175"/>
            <a:ext cx="7691400" cy="1783200"/>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2000" b="1" dirty="0">
                <a:latin typeface="Times New Roman"/>
                <a:ea typeface="Times New Roman"/>
                <a:cs typeface="Times New Roman"/>
                <a:sym typeface="Times New Roman"/>
              </a:rPr>
              <a:t>Achievements : </a:t>
            </a:r>
            <a:r>
              <a:rPr lang="en" sz="1600" b="1" dirty="0" smtClean="0">
                <a:latin typeface="Times New Roman"/>
                <a:ea typeface="Times New Roman"/>
                <a:cs typeface="Times New Roman"/>
                <a:sym typeface="Times New Roman"/>
              </a:rPr>
              <a:t>So, this week was full of achievements . I have learnt so many things this week. Deepak taught me about project management, user story, scrum,sprint etc..</a:t>
            </a:r>
            <a:endParaRPr sz="1600" b="1">
              <a:latin typeface="Times New Roman"/>
              <a:ea typeface="Times New Roman"/>
              <a:cs typeface="Times New Roman"/>
              <a:sym typeface="Times New Roman"/>
            </a:endParaRPr>
          </a:p>
        </p:txBody>
      </p:sp>
      <p:sp>
        <p:nvSpPr>
          <p:cNvPr id="78" name="Google Shape;78;p15"/>
          <p:cNvSpPr txBox="1"/>
          <p:nvPr/>
        </p:nvSpPr>
        <p:spPr>
          <a:xfrm>
            <a:off x="628650" y="3076450"/>
            <a:ext cx="7691400" cy="1783200"/>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2000" b="1" dirty="0">
                <a:latin typeface="Times New Roman"/>
                <a:ea typeface="Times New Roman"/>
                <a:cs typeface="Times New Roman"/>
                <a:sym typeface="Times New Roman"/>
              </a:rPr>
              <a:t>Learning : </a:t>
            </a:r>
            <a:r>
              <a:rPr lang="en" sz="1600" b="1" dirty="0" smtClean="0">
                <a:latin typeface="Times New Roman"/>
                <a:ea typeface="Times New Roman"/>
                <a:cs typeface="Times New Roman"/>
                <a:sym typeface="Times New Roman"/>
              </a:rPr>
              <a:t>As they learning has no limitations or end. This week </a:t>
            </a:r>
            <a:r>
              <a:rPr lang="en-IN" sz="1600" b="1" dirty="0" smtClean="0">
                <a:latin typeface="Times New Roman"/>
                <a:ea typeface="Times New Roman"/>
                <a:cs typeface="Times New Roman"/>
                <a:sym typeface="Times New Roman"/>
              </a:rPr>
              <a:t>I</a:t>
            </a:r>
            <a:r>
              <a:rPr lang="en" sz="1600" b="1" dirty="0" smtClean="0">
                <a:latin typeface="Times New Roman"/>
                <a:ea typeface="Times New Roman"/>
                <a:cs typeface="Times New Roman"/>
                <a:sym typeface="Times New Roman"/>
              </a:rPr>
              <a:t> have learnt about new languages which once </a:t>
            </a:r>
            <a:r>
              <a:rPr lang="en-IN" sz="1600" b="1" dirty="0" smtClean="0">
                <a:latin typeface="Times New Roman"/>
                <a:ea typeface="Times New Roman"/>
                <a:cs typeface="Times New Roman"/>
                <a:sym typeface="Times New Roman"/>
              </a:rPr>
              <a:t>I</a:t>
            </a:r>
            <a:r>
              <a:rPr lang="en" sz="1600" b="1" dirty="0" smtClean="0">
                <a:latin typeface="Times New Roman"/>
                <a:ea typeface="Times New Roman"/>
                <a:cs typeface="Times New Roman"/>
                <a:sym typeface="Times New Roman"/>
              </a:rPr>
              <a:t> wanted to learn about.Ankush sir has taught so much like user and root ,their commands in Linux. Same way Biswajeet sir has taught us about Python language with their codes and has also gave us a task to code the program from which we can succesfully learn how to write codes</a:t>
            </a:r>
            <a:r>
              <a:rPr lang="en" sz="2000" b="1" dirty="0" smtClean="0">
                <a:latin typeface="Times New Roman"/>
                <a:ea typeface="Times New Roman"/>
                <a:cs typeface="Times New Roman"/>
                <a:sym typeface="Times New Roman"/>
              </a:rPr>
              <a:t>.</a:t>
            </a:r>
            <a:endParaRPr sz="2000" b="1">
              <a:latin typeface="Times New Roman"/>
              <a:ea typeface="Times New Roman"/>
              <a:cs typeface="Times New Roman"/>
              <a:sym typeface="Times New Roman"/>
            </a:endParaRPr>
          </a:p>
        </p:txBody>
      </p:sp>
      <p:sp>
        <p:nvSpPr>
          <p:cNvPr id="79" name="Google Shape;79;p15"/>
          <p:cNvSpPr txBox="1"/>
          <p:nvPr/>
        </p:nvSpPr>
        <p:spPr>
          <a:xfrm>
            <a:off x="3841500" y="233300"/>
            <a:ext cx="1265700" cy="2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000" b="1" dirty="0" smtClean="0">
                <a:solidFill>
                  <a:schemeClr val="tx1"/>
                </a:solidFill>
                <a:latin typeface="Times New Roman" pitchFamily="18" charset="0"/>
                <a:ea typeface="Georgia"/>
                <a:cs typeface="Times New Roman" pitchFamily="18" charset="0"/>
                <a:sym typeface="Georgia"/>
              </a:rPr>
              <a:t>GAS LEAKAGE CONTROLLER</a:t>
            </a:r>
            <a:r>
              <a:rPr lang="en" sz="2700" dirty="0" smtClean="0">
                <a:solidFill>
                  <a:srgbClr val="FF0000"/>
                </a:solidFill>
                <a:latin typeface="Georgia"/>
                <a:ea typeface="Georgia"/>
                <a:cs typeface="Georgia"/>
                <a:sym typeface="Georgia"/>
              </a:rPr>
              <a:t> </a:t>
            </a:r>
            <a:endParaRPr sz="2600">
              <a:solidFill>
                <a:srgbClr val="FF0000"/>
              </a:solidFill>
              <a:latin typeface="Georgia"/>
              <a:ea typeface="Georgia"/>
              <a:cs typeface="Georgia"/>
              <a:sym typeface="Georgia"/>
            </a:endParaRPr>
          </a:p>
        </p:txBody>
      </p:sp>
      <p:sp>
        <p:nvSpPr>
          <p:cNvPr id="89" name="Google Shape;89;p16"/>
          <p:cNvSpPr txBox="1"/>
          <p:nvPr/>
        </p:nvSpPr>
        <p:spPr>
          <a:xfrm>
            <a:off x="628650" y="1341100"/>
            <a:ext cx="7691400" cy="1662300"/>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pPr>
            <a:r>
              <a:rPr lang="en" sz="2000" b="1" dirty="0">
                <a:solidFill>
                  <a:schemeClr val="dk1"/>
                </a:solidFill>
                <a:latin typeface="Times New Roman"/>
                <a:ea typeface="Times New Roman"/>
                <a:cs typeface="Times New Roman"/>
                <a:sym typeface="Times New Roman"/>
              </a:rPr>
              <a:t>SCQ</a:t>
            </a:r>
            <a:r>
              <a:rPr lang="en" sz="1600" b="1" dirty="0" smtClean="0">
                <a:latin typeface="Times New Roman"/>
                <a:ea typeface="Times New Roman"/>
                <a:cs typeface="Times New Roman"/>
                <a:sym typeface="Times New Roman"/>
              </a:rPr>
              <a:t>: As </a:t>
            </a:r>
            <a:r>
              <a:rPr lang="en-IN" sz="1600" b="1" dirty="0" smtClean="0">
                <a:latin typeface="Times New Roman"/>
                <a:ea typeface="Times New Roman"/>
                <a:cs typeface="Times New Roman"/>
                <a:sym typeface="Times New Roman"/>
              </a:rPr>
              <a:t>I</a:t>
            </a:r>
            <a:r>
              <a:rPr lang="en" sz="1600" b="1" dirty="0" smtClean="0">
                <a:latin typeface="Times New Roman"/>
                <a:ea typeface="Times New Roman"/>
                <a:cs typeface="Times New Roman"/>
                <a:sym typeface="Times New Roman"/>
              </a:rPr>
              <a:t> have learnt about SCQ is situation , challenge and question. So here is my </a:t>
            </a:r>
          </a:p>
          <a:p>
            <a:pPr marL="0" marR="0" lvl="0" indent="0" algn="l" rtl="0">
              <a:spcBef>
                <a:spcPts val="0"/>
              </a:spcBef>
              <a:spcAft>
                <a:spcPts val="0"/>
              </a:spcAft>
              <a:buFont typeface="Arial" pitchFamily="34" charset="0"/>
              <a:buChar char="•"/>
            </a:pPr>
            <a:r>
              <a:rPr lang="en" sz="1600" b="1" dirty="0" smtClean="0">
                <a:latin typeface="Times New Roman"/>
                <a:ea typeface="Times New Roman"/>
                <a:cs typeface="Times New Roman"/>
                <a:sym typeface="Times New Roman"/>
              </a:rPr>
              <a:t>Situation: It is about gas leakages across the nation which make a disaster in the nation.</a:t>
            </a:r>
          </a:p>
          <a:p>
            <a:pPr marL="0" marR="0" lvl="0" indent="0" algn="l" rtl="0">
              <a:spcBef>
                <a:spcPts val="0"/>
              </a:spcBef>
              <a:spcAft>
                <a:spcPts val="0"/>
              </a:spcAft>
              <a:buFont typeface="Arial" pitchFamily="34" charset="0"/>
              <a:buChar char="•"/>
            </a:pPr>
            <a:r>
              <a:rPr lang="en" sz="1600" b="1" dirty="0" smtClean="0">
                <a:latin typeface="Times New Roman"/>
                <a:ea typeface="Times New Roman"/>
                <a:cs typeface="Times New Roman"/>
                <a:sym typeface="Times New Roman"/>
              </a:rPr>
              <a:t>Challenge: It is how to prevent this using latest technologies.</a:t>
            </a:r>
          </a:p>
          <a:p>
            <a:pPr marL="0" marR="0" lvl="0" indent="0" algn="l" rtl="0">
              <a:spcBef>
                <a:spcPts val="0"/>
              </a:spcBef>
              <a:spcAft>
                <a:spcPts val="0"/>
              </a:spcAft>
              <a:buFont typeface="Arial" pitchFamily="34" charset="0"/>
              <a:buChar char="•"/>
            </a:pPr>
            <a:r>
              <a:rPr lang="en" sz="1600" b="1" dirty="0" smtClean="0">
                <a:latin typeface="Times New Roman"/>
                <a:ea typeface="Times New Roman"/>
                <a:cs typeface="Times New Roman"/>
                <a:sym typeface="Times New Roman"/>
              </a:rPr>
              <a:t>Question: It is how it works?</a:t>
            </a:r>
          </a:p>
          <a:p>
            <a:pPr marL="0" marR="0" lvl="0" indent="0" algn="l" rtl="0">
              <a:spcBef>
                <a:spcPts val="0"/>
              </a:spcBef>
              <a:spcAft>
                <a:spcPts val="0"/>
              </a:spcAft>
            </a:pPr>
            <a:r>
              <a:rPr lang="en" sz="1600" b="1" dirty="0" smtClean="0">
                <a:latin typeface="Times New Roman"/>
                <a:ea typeface="Times New Roman"/>
                <a:cs typeface="Times New Roman"/>
                <a:sym typeface="Times New Roman"/>
              </a:rPr>
              <a:t>                   Which technology to use?  </a:t>
            </a:r>
            <a:endParaRPr sz="1600" b="1">
              <a:latin typeface="Times New Roman"/>
              <a:ea typeface="Times New Roman"/>
              <a:cs typeface="Times New Roman"/>
              <a:sym typeface="Times New Roman"/>
            </a:endParaRPr>
          </a:p>
        </p:txBody>
      </p:sp>
      <p:sp>
        <p:nvSpPr>
          <p:cNvPr id="90" name="Google Shape;90;p16"/>
          <p:cNvSpPr txBox="1"/>
          <p:nvPr/>
        </p:nvSpPr>
        <p:spPr>
          <a:xfrm>
            <a:off x="628650" y="3076450"/>
            <a:ext cx="7691400" cy="1783200"/>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2000" b="1" dirty="0">
                <a:solidFill>
                  <a:schemeClr val="dk1"/>
                </a:solidFill>
                <a:latin typeface="Times New Roman"/>
                <a:ea typeface="Times New Roman"/>
                <a:cs typeface="Times New Roman"/>
                <a:sym typeface="Times New Roman"/>
              </a:rPr>
              <a:t>User Stories</a:t>
            </a:r>
            <a:r>
              <a:rPr lang="en" sz="2000" b="1" dirty="0">
                <a:latin typeface="Times New Roman"/>
                <a:ea typeface="Times New Roman"/>
                <a:cs typeface="Times New Roman"/>
                <a:sym typeface="Times New Roman"/>
              </a:rPr>
              <a:t> : </a:t>
            </a:r>
            <a:endParaRPr sz="2000" b="1">
              <a:latin typeface="Times New Roman"/>
              <a:ea typeface="Times New Roman"/>
              <a:cs typeface="Times New Roman"/>
              <a:sym typeface="Times New Roman"/>
            </a:endParaRPr>
          </a:p>
          <a:p>
            <a:pPr marL="0" marR="0" lvl="0" indent="0" algn="l" rtl="0">
              <a:spcBef>
                <a:spcPts val="0"/>
              </a:spcBef>
              <a:spcAft>
                <a:spcPts val="0"/>
              </a:spcAft>
              <a:buNone/>
            </a:pPr>
            <a:endParaRPr sz="1050" b="1">
              <a:solidFill>
                <a:srgbClr val="172B4D"/>
              </a:solidFill>
            </a:endParaRPr>
          </a:p>
          <a:p>
            <a:pPr marL="0" marR="0" lvl="0" indent="0" algn="l" rtl="0">
              <a:spcBef>
                <a:spcPts val="0"/>
              </a:spcBef>
              <a:spcAft>
                <a:spcPts val="0"/>
              </a:spcAft>
              <a:buNone/>
            </a:pPr>
            <a:r>
              <a:rPr lang="en" sz="1600" b="1" dirty="0">
                <a:solidFill>
                  <a:schemeClr val="tx1"/>
                </a:solidFill>
                <a:latin typeface="Times New Roman" pitchFamily="18" charset="0"/>
                <a:cs typeface="Times New Roman" pitchFamily="18" charset="0"/>
              </a:rPr>
              <a:t>As </a:t>
            </a:r>
            <a:r>
              <a:rPr lang="en" sz="1600" b="1" dirty="0" smtClean="0">
                <a:solidFill>
                  <a:schemeClr val="tx1"/>
                </a:solidFill>
                <a:latin typeface="Times New Roman" pitchFamily="18" charset="0"/>
                <a:cs typeface="Times New Roman" pitchFamily="18" charset="0"/>
              </a:rPr>
              <a:t>a </a:t>
            </a:r>
            <a:r>
              <a:rPr lang="en" sz="1600" b="1" u="sng" dirty="0" smtClean="0">
                <a:solidFill>
                  <a:schemeClr val="tx1"/>
                </a:solidFill>
                <a:latin typeface="Times New Roman" pitchFamily="18" charset="0"/>
                <a:cs typeface="Times New Roman" pitchFamily="18" charset="0"/>
              </a:rPr>
              <a:t>developer</a:t>
            </a:r>
            <a:r>
              <a:rPr lang="en" sz="1600" b="1" dirty="0" smtClean="0">
                <a:solidFill>
                  <a:schemeClr val="tx1"/>
                </a:solidFill>
                <a:latin typeface="Times New Roman" pitchFamily="18" charset="0"/>
                <a:cs typeface="Times New Roman" pitchFamily="18" charset="0"/>
              </a:rPr>
              <a:t>, </a:t>
            </a:r>
            <a:r>
              <a:rPr lang="en" sz="1600" b="1" dirty="0">
                <a:solidFill>
                  <a:schemeClr val="tx1"/>
                </a:solidFill>
                <a:latin typeface="Times New Roman" pitchFamily="18" charset="0"/>
                <a:cs typeface="Times New Roman" pitchFamily="18" charset="0"/>
              </a:rPr>
              <a:t>I </a:t>
            </a:r>
            <a:r>
              <a:rPr lang="en" sz="1600" b="1" dirty="0" smtClean="0">
                <a:solidFill>
                  <a:schemeClr val="tx1"/>
                </a:solidFill>
                <a:latin typeface="Times New Roman" pitchFamily="18" charset="0"/>
                <a:cs typeface="Times New Roman" pitchFamily="18" charset="0"/>
              </a:rPr>
              <a:t>want to </a:t>
            </a:r>
            <a:r>
              <a:rPr lang="en" sz="1600" b="1" u="sng" dirty="0" smtClean="0">
                <a:solidFill>
                  <a:schemeClr val="tx1"/>
                </a:solidFill>
                <a:latin typeface="Times New Roman" pitchFamily="18" charset="0"/>
                <a:cs typeface="Times New Roman" pitchFamily="18" charset="0"/>
              </a:rPr>
              <a:t>develop a </a:t>
            </a:r>
            <a:r>
              <a:rPr lang="en" sz="1600" b="1" u="sng" dirty="0" smtClean="0">
                <a:solidFill>
                  <a:schemeClr val="tx1"/>
                </a:solidFill>
                <a:latin typeface="Times New Roman" pitchFamily="18" charset="0"/>
                <a:cs typeface="Times New Roman" pitchFamily="18" charset="0"/>
              </a:rPr>
              <a:t>code in Arudino </a:t>
            </a:r>
            <a:r>
              <a:rPr lang="en" sz="1600" b="1" dirty="0" smtClean="0">
                <a:solidFill>
                  <a:schemeClr val="tx1"/>
                </a:solidFill>
                <a:latin typeface="Times New Roman" pitchFamily="18" charset="0"/>
                <a:cs typeface="Times New Roman" pitchFamily="18" charset="0"/>
              </a:rPr>
              <a:t>, </a:t>
            </a:r>
            <a:r>
              <a:rPr lang="en" sz="1600" b="1" dirty="0">
                <a:solidFill>
                  <a:schemeClr val="tx1"/>
                </a:solidFill>
                <a:latin typeface="Times New Roman" pitchFamily="18" charset="0"/>
                <a:cs typeface="Times New Roman" pitchFamily="18" charset="0"/>
              </a:rPr>
              <a:t>so </a:t>
            </a:r>
            <a:r>
              <a:rPr lang="en" sz="1600" b="1" dirty="0" smtClean="0">
                <a:solidFill>
                  <a:schemeClr val="tx1"/>
                </a:solidFill>
                <a:latin typeface="Times New Roman" pitchFamily="18" charset="0"/>
                <a:cs typeface="Times New Roman" pitchFamily="18" charset="0"/>
              </a:rPr>
              <a:t>that</a:t>
            </a:r>
            <a:r>
              <a:rPr lang="en" sz="1600" b="1" u="sng" dirty="0" smtClean="0">
                <a:solidFill>
                  <a:schemeClr val="tx1"/>
                </a:solidFill>
                <a:latin typeface="Times New Roman" pitchFamily="18" charset="0"/>
                <a:cs typeface="Times New Roman" pitchFamily="18" charset="0"/>
              </a:rPr>
              <a:t> I can prevent </a:t>
            </a:r>
            <a:r>
              <a:rPr lang="en" sz="1600" b="1" u="sng" smtClean="0">
                <a:solidFill>
                  <a:schemeClr val="tx1"/>
                </a:solidFill>
                <a:latin typeface="Times New Roman" pitchFamily="18" charset="0"/>
                <a:cs typeface="Times New Roman" pitchFamily="18" charset="0"/>
              </a:rPr>
              <a:t>the </a:t>
            </a:r>
            <a:r>
              <a:rPr lang="en" sz="1600" b="1" u="sng" smtClean="0">
                <a:solidFill>
                  <a:schemeClr val="tx1"/>
                </a:solidFill>
                <a:latin typeface="Times New Roman" pitchFamily="18" charset="0"/>
                <a:cs typeface="Times New Roman" pitchFamily="18" charset="0"/>
              </a:rPr>
              <a:t>blasts caused by it</a:t>
            </a:r>
            <a:r>
              <a:rPr lang="en" sz="1600" b="1" u="sng" smtClean="0">
                <a:solidFill>
                  <a:schemeClr val="tx1"/>
                </a:solidFill>
                <a:latin typeface="Times New Roman" pitchFamily="18" charset="0"/>
                <a:cs typeface="Times New Roman" pitchFamily="18" charset="0"/>
              </a:rPr>
              <a:t>.</a:t>
            </a:r>
            <a:endParaRPr sz="1600" b="1" u="sng">
              <a:solidFill>
                <a:schemeClr val="tx1"/>
              </a:solidFill>
              <a:latin typeface="Times New Roman" pitchFamily="18" charset="0"/>
              <a:cs typeface="Times New Roman" pitchFamily="18" charset="0"/>
            </a:endParaRPr>
          </a:p>
          <a:p>
            <a:pPr lvl="0"/>
            <a:r>
              <a:rPr lang="en-IN" sz="1600" b="1" dirty="0" smtClean="0">
                <a:solidFill>
                  <a:schemeClr val="tx1"/>
                </a:solidFill>
                <a:latin typeface="Times New Roman" pitchFamily="18" charset="0"/>
                <a:cs typeface="Times New Roman" pitchFamily="18" charset="0"/>
              </a:rPr>
              <a:t>As a </a:t>
            </a:r>
            <a:r>
              <a:rPr lang="en-IN" sz="1600" b="1" u="sng" dirty="0" smtClean="0">
                <a:solidFill>
                  <a:schemeClr val="tx1"/>
                </a:solidFill>
                <a:latin typeface="Times New Roman" pitchFamily="18" charset="0"/>
                <a:cs typeface="Times New Roman" pitchFamily="18" charset="0"/>
              </a:rPr>
              <a:t>user</a:t>
            </a:r>
            <a:r>
              <a:rPr lang="en-IN" sz="1600" b="1" dirty="0" smtClean="0">
                <a:solidFill>
                  <a:schemeClr val="tx1"/>
                </a:solidFill>
                <a:latin typeface="Times New Roman" pitchFamily="18" charset="0"/>
                <a:cs typeface="Times New Roman" pitchFamily="18" charset="0"/>
              </a:rPr>
              <a:t>, I want </a:t>
            </a:r>
            <a:r>
              <a:rPr lang="en-IN" sz="1600" b="1" dirty="0" smtClean="0">
                <a:solidFill>
                  <a:schemeClr val="tx1"/>
                </a:solidFill>
                <a:latin typeface="Times New Roman" pitchFamily="18" charset="0"/>
                <a:cs typeface="Times New Roman" pitchFamily="18" charset="0"/>
              </a:rPr>
              <a:t>a </a:t>
            </a:r>
            <a:r>
              <a:rPr lang="en-IN" sz="1600" b="1" u="sng" dirty="0" smtClean="0">
                <a:solidFill>
                  <a:schemeClr val="tx1"/>
                </a:solidFill>
                <a:latin typeface="Times New Roman" pitchFamily="18" charset="0"/>
                <a:cs typeface="Times New Roman" pitchFamily="18" charset="0"/>
              </a:rPr>
              <a:t>technology </a:t>
            </a:r>
            <a:r>
              <a:rPr lang="en-IN" sz="1600" b="1" dirty="0" smtClean="0">
                <a:solidFill>
                  <a:schemeClr val="tx1"/>
                </a:solidFill>
                <a:latin typeface="Times New Roman" pitchFamily="18" charset="0"/>
                <a:cs typeface="Times New Roman" pitchFamily="18" charset="0"/>
              </a:rPr>
              <a:t>, so that </a:t>
            </a:r>
            <a:r>
              <a:rPr lang="en-IN" sz="1600" b="1" u="sng" dirty="0" smtClean="0">
                <a:solidFill>
                  <a:schemeClr val="tx1"/>
                </a:solidFill>
                <a:latin typeface="Times New Roman" pitchFamily="18" charset="0"/>
                <a:cs typeface="Times New Roman" pitchFamily="18" charset="0"/>
              </a:rPr>
              <a:t>I can easily </a:t>
            </a:r>
            <a:r>
              <a:rPr lang="en-IN" sz="1600" b="1" u="sng" dirty="0" smtClean="0">
                <a:solidFill>
                  <a:schemeClr val="tx1"/>
                </a:solidFill>
                <a:latin typeface="Times New Roman" pitchFamily="18" charset="0"/>
                <a:cs typeface="Times New Roman" pitchFamily="18" charset="0"/>
              </a:rPr>
              <a:t>use </a:t>
            </a:r>
            <a:r>
              <a:rPr lang="en-IN" sz="1600" b="1" u="sng" dirty="0" smtClean="0">
                <a:solidFill>
                  <a:schemeClr val="tx1"/>
                </a:solidFill>
                <a:latin typeface="Times New Roman" pitchFamily="18" charset="0"/>
                <a:cs typeface="Times New Roman" pitchFamily="18" charset="0"/>
              </a:rPr>
              <a:t>and monitor</a:t>
            </a:r>
          </a:p>
          <a:p>
            <a:pPr marL="0" marR="0" lvl="0" indent="0" algn="l" rtl="0">
              <a:spcBef>
                <a:spcPts val="0"/>
              </a:spcBef>
              <a:spcAft>
                <a:spcPts val="0"/>
              </a:spcAft>
              <a:buNone/>
            </a:pPr>
            <a:endParaRPr sz="20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252</Words>
  <PresentationFormat>On-screen Show (16:9)</PresentationFormat>
  <Paragraphs>24</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Simple Light</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Windows User</cp:lastModifiedBy>
  <cp:revision>202</cp:revision>
  <dcterms:modified xsi:type="dcterms:W3CDTF">2020-05-11T06:06:30Z</dcterms:modified>
</cp:coreProperties>
</file>