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70" r:id="rId7"/>
    <p:sldId id="260" r:id="rId8"/>
    <p:sldId id="263" r:id="rId9"/>
    <p:sldId id="262" r:id="rId10"/>
    <p:sldId id="264" r:id="rId11"/>
    <p:sldId id="261" r:id="rId12"/>
    <p:sldId id="267" r:id="rId13"/>
    <p:sldId id="265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6274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A95E3-E1C8-FE44-ACF1-ED8B175D921F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67818-5F25-0C47-B4D3-5C4FE639985F}">
      <dgm:prSet phldrT="[Text]"/>
      <dgm:spPr>
        <a:noFill/>
      </dgm:spPr>
      <dgm:t>
        <a:bodyPr/>
        <a:lstStyle/>
        <a:p>
          <a:pPr rtl="0"/>
          <a:r>
            <a:rPr lang="en-US" dirty="0"/>
            <a:t>Introduction</a:t>
          </a:r>
        </a:p>
      </dgm:t>
    </dgm:pt>
    <dgm:pt modelId="{27A2C342-3484-D445-8D84-ACDB514CC6CD}" type="parTrans" cxnId="{00064045-8985-184F-B178-410346276C60}">
      <dgm:prSet/>
      <dgm:spPr/>
      <dgm:t>
        <a:bodyPr/>
        <a:lstStyle/>
        <a:p>
          <a:endParaRPr lang="en-US"/>
        </a:p>
      </dgm:t>
    </dgm:pt>
    <dgm:pt modelId="{26D83A52-B2CA-6046-AAEE-8962652EE37F}" type="sibTrans" cxnId="{00064045-8985-184F-B178-410346276C60}">
      <dgm:prSet/>
      <dgm:spPr/>
      <dgm:t>
        <a:bodyPr/>
        <a:lstStyle/>
        <a:p>
          <a:endParaRPr lang="en-US"/>
        </a:p>
      </dgm:t>
    </dgm:pt>
    <dgm:pt modelId="{8735F15B-A443-BB4E-8FF2-32AAFB260650}">
      <dgm:prSet phldrT="[Text]"/>
      <dgm:spPr/>
      <dgm:t>
        <a:bodyPr/>
        <a:lstStyle/>
        <a:p>
          <a:pPr rtl="0"/>
          <a:r>
            <a:rPr lang="en-US" dirty="0"/>
            <a:t>Selection of Data</a:t>
          </a:r>
        </a:p>
      </dgm:t>
    </dgm:pt>
    <dgm:pt modelId="{DCEF1DC0-1A38-CD42-8925-3B98DEAC12A4}" type="parTrans" cxnId="{14576DDA-4D57-F74A-8E15-0EFC91FF332A}">
      <dgm:prSet/>
      <dgm:spPr/>
      <dgm:t>
        <a:bodyPr/>
        <a:lstStyle/>
        <a:p>
          <a:endParaRPr lang="en-US"/>
        </a:p>
      </dgm:t>
    </dgm:pt>
    <dgm:pt modelId="{F9255521-C765-E948-8BBC-C7433D2E79A9}" type="sibTrans" cxnId="{14576DDA-4D57-F74A-8E15-0EFC91FF332A}">
      <dgm:prSet/>
      <dgm:spPr/>
      <dgm:t>
        <a:bodyPr/>
        <a:lstStyle/>
        <a:p>
          <a:endParaRPr lang="en-US"/>
        </a:p>
      </dgm:t>
    </dgm:pt>
    <dgm:pt modelId="{DFEFDD93-6615-874D-8CE7-365C74CAFA1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dirty="0"/>
            <a:t>Methods</a:t>
          </a:r>
        </a:p>
      </dgm:t>
    </dgm:pt>
    <dgm:pt modelId="{46F97A48-E54C-374D-A3E3-096C837BF9CD}" type="parTrans" cxnId="{79C46420-6607-F041-BC44-2BB98EC4A267}">
      <dgm:prSet/>
      <dgm:spPr/>
      <dgm:t>
        <a:bodyPr/>
        <a:lstStyle/>
        <a:p>
          <a:endParaRPr lang="en-US"/>
        </a:p>
      </dgm:t>
    </dgm:pt>
    <dgm:pt modelId="{2AB18DA2-D83B-4646-996A-8E6410DEBA58}" type="sibTrans" cxnId="{79C46420-6607-F041-BC44-2BB98EC4A267}">
      <dgm:prSet/>
      <dgm:spPr/>
      <dgm:t>
        <a:bodyPr/>
        <a:lstStyle/>
        <a:p>
          <a:endParaRPr lang="en-US"/>
        </a:p>
      </dgm:t>
    </dgm:pt>
    <dgm:pt modelId="{E760A9C5-8DD7-5647-9753-3B27A59724DD}">
      <dgm:prSet phldrT="[Text]"/>
      <dgm:spPr>
        <a:noFill/>
      </dgm:spPr>
      <dgm:t>
        <a:bodyPr/>
        <a:lstStyle/>
        <a:p>
          <a:pPr rtl="0"/>
          <a:r>
            <a:rPr lang="en-US" dirty="0"/>
            <a:t>Results</a:t>
          </a:r>
        </a:p>
      </dgm:t>
    </dgm:pt>
    <dgm:pt modelId="{A5CE4905-A443-CA4B-97CE-A2CA698D646C}" type="parTrans" cxnId="{E1166F72-147F-584B-A79C-57C39FA936BF}">
      <dgm:prSet/>
      <dgm:spPr/>
      <dgm:t>
        <a:bodyPr/>
        <a:lstStyle/>
        <a:p>
          <a:endParaRPr lang="en-US"/>
        </a:p>
      </dgm:t>
    </dgm:pt>
    <dgm:pt modelId="{D8F3450F-82FD-FE4E-90FF-43798508BFAB}" type="sibTrans" cxnId="{E1166F72-147F-584B-A79C-57C39FA936BF}">
      <dgm:prSet/>
      <dgm:spPr/>
      <dgm:t>
        <a:bodyPr/>
        <a:lstStyle/>
        <a:p>
          <a:endParaRPr lang="en-US"/>
        </a:p>
      </dgm:t>
    </dgm:pt>
    <dgm:pt modelId="{CB317854-9CF0-2042-A0AD-097013084BE2}">
      <dgm:prSet phldrT="[Text]"/>
      <dgm:spPr/>
      <dgm:t>
        <a:bodyPr/>
        <a:lstStyle/>
        <a:p>
          <a:pPr rtl="0"/>
          <a:r>
            <a:rPr lang="en-US" dirty="0"/>
            <a:t>Summary</a:t>
          </a:r>
        </a:p>
      </dgm:t>
    </dgm:pt>
    <dgm:pt modelId="{75034C1E-57C0-7949-948E-890DEB93E8EE}" type="parTrans" cxnId="{240F9170-E6C3-5E4A-8BFA-87FCA7918A0A}">
      <dgm:prSet/>
      <dgm:spPr/>
      <dgm:t>
        <a:bodyPr/>
        <a:lstStyle/>
        <a:p>
          <a:endParaRPr lang="en-US"/>
        </a:p>
      </dgm:t>
    </dgm:pt>
    <dgm:pt modelId="{76124C23-05CE-4146-B3BA-C2D0DCE7968B}" type="sibTrans" cxnId="{240F9170-E6C3-5E4A-8BFA-87FCA7918A0A}">
      <dgm:prSet/>
      <dgm:spPr/>
      <dgm:t>
        <a:bodyPr/>
        <a:lstStyle/>
        <a:p>
          <a:endParaRPr lang="en-US"/>
        </a:p>
      </dgm:t>
    </dgm:pt>
    <dgm:pt modelId="{DB049106-6CA4-004B-A58F-EAA742D677DB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dirty="0"/>
            <a:t>Discussion</a:t>
          </a:r>
        </a:p>
      </dgm:t>
    </dgm:pt>
    <dgm:pt modelId="{101A6DD9-29D1-E444-8B7B-50FFAC681F15}" type="parTrans" cxnId="{38E00D37-C29C-164C-B296-33CF4571C95A}">
      <dgm:prSet/>
      <dgm:spPr/>
      <dgm:t>
        <a:bodyPr/>
        <a:lstStyle/>
        <a:p>
          <a:endParaRPr lang="en-US"/>
        </a:p>
      </dgm:t>
    </dgm:pt>
    <dgm:pt modelId="{97F95B7E-E1AA-814A-A11D-A543BCE4F810}" type="sibTrans" cxnId="{38E00D37-C29C-164C-B296-33CF4571C95A}">
      <dgm:prSet/>
      <dgm:spPr/>
      <dgm:t>
        <a:bodyPr/>
        <a:lstStyle/>
        <a:p>
          <a:endParaRPr lang="en-US"/>
        </a:p>
      </dgm:t>
    </dgm:pt>
    <dgm:pt modelId="{7C522E8C-8ECA-174F-9568-3EF731B697D1}">
      <dgm:prSet phldrT="[Text]"/>
      <dgm:spPr>
        <a:noFill/>
      </dgm:spPr>
      <dgm:t>
        <a:bodyPr/>
        <a:lstStyle/>
        <a:p>
          <a:pPr rtl="0"/>
          <a:r>
            <a:rPr lang="en-US" dirty="0"/>
            <a:t>Data Visualization</a:t>
          </a:r>
        </a:p>
      </dgm:t>
    </dgm:pt>
    <dgm:pt modelId="{A322255B-AB98-964F-B0C6-98994A7727F1}" type="parTrans" cxnId="{B8095435-8DBF-214B-8C1A-3157751C1B52}">
      <dgm:prSet/>
      <dgm:spPr/>
      <dgm:t>
        <a:bodyPr/>
        <a:lstStyle/>
        <a:p>
          <a:endParaRPr lang="en-US"/>
        </a:p>
      </dgm:t>
    </dgm:pt>
    <dgm:pt modelId="{78F09460-CA02-744A-8079-4CD87CC4B02A}" type="sibTrans" cxnId="{B8095435-8DBF-214B-8C1A-3157751C1B52}">
      <dgm:prSet/>
      <dgm:spPr/>
      <dgm:t>
        <a:bodyPr/>
        <a:lstStyle/>
        <a:p>
          <a:endParaRPr lang="en-US"/>
        </a:p>
      </dgm:t>
    </dgm:pt>
    <dgm:pt modelId="{095A6F43-E9AA-174D-B289-11CA896DFEE7}">
      <dgm:prSet phldrT="[Text]"/>
      <dgm:spPr>
        <a:noFill/>
      </dgm:spPr>
      <dgm:t>
        <a:bodyPr/>
        <a:lstStyle/>
        <a:p>
          <a:pPr rtl="0"/>
          <a:r>
            <a:rPr lang="en-US" dirty="0"/>
            <a:t>Models</a:t>
          </a:r>
        </a:p>
      </dgm:t>
    </dgm:pt>
    <dgm:pt modelId="{1EBE7367-0D6A-7443-8675-329FA90DE9F4}" type="parTrans" cxnId="{AF4E6862-A401-C34B-AD72-22D6DE43A6EF}">
      <dgm:prSet/>
      <dgm:spPr/>
      <dgm:t>
        <a:bodyPr/>
        <a:lstStyle/>
        <a:p>
          <a:endParaRPr lang="en-US"/>
        </a:p>
      </dgm:t>
    </dgm:pt>
    <dgm:pt modelId="{F5947E72-4B47-A44B-A285-832C1D97628F}" type="sibTrans" cxnId="{AF4E6862-A401-C34B-AD72-22D6DE43A6EF}">
      <dgm:prSet/>
      <dgm:spPr/>
      <dgm:t>
        <a:bodyPr/>
        <a:lstStyle/>
        <a:p>
          <a:endParaRPr lang="en-US"/>
        </a:p>
      </dgm:t>
    </dgm:pt>
    <dgm:pt modelId="{8DEB8CB9-BD6F-474F-921A-3AEF90BB4690}">
      <dgm:prSet phldrT="[Text]"/>
      <dgm:spPr>
        <a:noFill/>
      </dgm:spPr>
      <dgm:t>
        <a:bodyPr/>
        <a:lstStyle/>
        <a:p>
          <a:r>
            <a:rPr lang="en-US"/>
            <a:t>References/Bibliography</a:t>
          </a:r>
          <a:endParaRPr lang="en-US" dirty="0"/>
        </a:p>
      </dgm:t>
    </dgm:pt>
    <dgm:pt modelId="{14F9124F-1B04-0746-BAD6-CCDDE4078CAB}" type="parTrans" cxnId="{1E5BB2F8-F535-984D-A8A3-412194CB1667}">
      <dgm:prSet/>
      <dgm:spPr/>
      <dgm:t>
        <a:bodyPr/>
        <a:lstStyle/>
        <a:p>
          <a:endParaRPr lang="en-US"/>
        </a:p>
      </dgm:t>
    </dgm:pt>
    <dgm:pt modelId="{FAA80007-F50E-904E-9D21-BB8653BE824F}" type="sibTrans" cxnId="{1E5BB2F8-F535-984D-A8A3-412194CB1667}">
      <dgm:prSet/>
      <dgm:spPr/>
      <dgm:t>
        <a:bodyPr/>
        <a:lstStyle/>
        <a:p>
          <a:endParaRPr lang="en-US"/>
        </a:p>
      </dgm:t>
    </dgm:pt>
    <dgm:pt modelId="{81DAA8DB-57D3-6F4D-A138-F8811D9C0F03}" type="pres">
      <dgm:prSet presAssocID="{CB6A95E3-E1C8-FE44-ACF1-ED8B175D921F}" presName="linear" presStyleCnt="0">
        <dgm:presLayoutVars>
          <dgm:animLvl val="lvl"/>
          <dgm:resizeHandles val="exact"/>
        </dgm:presLayoutVars>
      </dgm:prSet>
      <dgm:spPr/>
    </dgm:pt>
    <dgm:pt modelId="{17669180-7ABD-D94B-A95E-F4263CAD1FE9}" type="pres">
      <dgm:prSet presAssocID="{BD467818-5F25-0C47-B4D3-5C4FE639985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4C18363-D552-4943-B1DF-A69E78087280}" type="pres">
      <dgm:prSet presAssocID="{26D83A52-B2CA-6046-AAEE-8962652EE37F}" presName="spacer" presStyleCnt="0"/>
      <dgm:spPr/>
    </dgm:pt>
    <dgm:pt modelId="{EB6E3D78-FB9B-9E4E-AFF6-34277EBA4ACF}" type="pres">
      <dgm:prSet presAssocID="{8735F15B-A443-BB4E-8FF2-32AAFB26065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5A90A58-ADCF-AE46-9524-AFDC49D4E919}" type="pres">
      <dgm:prSet presAssocID="{F9255521-C765-E948-8BBC-C7433D2E79A9}" presName="spacer" presStyleCnt="0"/>
      <dgm:spPr/>
    </dgm:pt>
    <dgm:pt modelId="{2FF7F42A-2E4D-2F43-848C-C2A327484FCA}" type="pres">
      <dgm:prSet presAssocID="{7C522E8C-8ECA-174F-9568-3EF731B697D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9D4C2F3-AC1D-5941-87B6-867D5F5303DE}" type="pres">
      <dgm:prSet presAssocID="{78F09460-CA02-744A-8079-4CD87CC4B02A}" presName="spacer" presStyleCnt="0"/>
      <dgm:spPr/>
    </dgm:pt>
    <dgm:pt modelId="{C8B8B291-32B3-EB4E-91C3-B389F6B8E5BB}" type="pres">
      <dgm:prSet presAssocID="{DFEFDD93-6615-874D-8CE7-365C74CAFA1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3064AB50-CABB-1940-B3BF-EDA7A4EAFDCF}" type="pres">
      <dgm:prSet presAssocID="{2AB18DA2-D83B-4646-996A-8E6410DEBA58}" presName="spacer" presStyleCnt="0"/>
      <dgm:spPr/>
    </dgm:pt>
    <dgm:pt modelId="{4980D6B5-44C8-F345-8B1D-AFD91CAE4FAC}" type="pres">
      <dgm:prSet presAssocID="{095A6F43-E9AA-174D-B289-11CA896DFEE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73EB2DD-05AD-3949-B412-EC07A327ECBB}" type="pres">
      <dgm:prSet presAssocID="{F5947E72-4B47-A44B-A285-832C1D97628F}" presName="spacer" presStyleCnt="0"/>
      <dgm:spPr/>
    </dgm:pt>
    <dgm:pt modelId="{BC7457FC-0C1D-BF47-BCAE-9B1652301230}" type="pres">
      <dgm:prSet presAssocID="{DB049106-6CA4-004B-A58F-EAA742D677D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2FB952F-4820-3148-A42C-0EC1469A2655}" type="pres">
      <dgm:prSet presAssocID="{97F95B7E-E1AA-814A-A11D-A543BCE4F810}" presName="spacer" presStyleCnt="0"/>
      <dgm:spPr/>
    </dgm:pt>
    <dgm:pt modelId="{6C4B1947-99CE-6C4B-A1F1-6B96043C0B4F}" type="pres">
      <dgm:prSet presAssocID="{E760A9C5-8DD7-5647-9753-3B27A59724D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0BF1268-A018-7B4D-A941-E084EBEEBB39}" type="pres">
      <dgm:prSet presAssocID="{D8F3450F-82FD-FE4E-90FF-43798508BFAB}" presName="spacer" presStyleCnt="0"/>
      <dgm:spPr/>
    </dgm:pt>
    <dgm:pt modelId="{8863583E-445F-FE46-BF69-9724B65D813A}" type="pres">
      <dgm:prSet presAssocID="{CB317854-9CF0-2042-A0AD-097013084BE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E0EE1F6-F359-154B-9FA6-6EDBD982285F}" type="pres">
      <dgm:prSet presAssocID="{76124C23-05CE-4146-B3BA-C2D0DCE7968B}" presName="spacer" presStyleCnt="0"/>
      <dgm:spPr/>
    </dgm:pt>
    <dgm:pt modelId="{4367BC29-5CEB-BE46-9950-069A638D7402}" type="pres">
      <dgm:prSet presAssocID="{8DEB8CB9-BD6F-474F-921A-3AEF90BB469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9C46420-6607-F041-BC44-2BB98EC4A267}" srcId="{CB6A95E3-E1C8-FE44-ACF1-ED8B175D921F}" destId="{DFEFDD93-6615-874D-8CE7-365C74CAFA1C}" srcOrd="3" destOrd="0" parTransId="{46F97A48-E54C-374D-A3E3-096C837BF9CD}" sibTransId="{2AB18DA2-D83B-4646-996A-8E6410DEBA58}"/>
    <dgm:cxn modelId="{B8095435-8DBF-214B-8C1A-3157751C1B52}" srcId="{CB6A95E3-E1C8-FE44-ACF1-ED8B175D921F}" destId="{7C522E8C-8ECA-174F-9568-3EF731B697D1}" srcOrd="2" destOrd="0" parTransId="{A322255B-AB98-964F-B0C6-98994A7727F1}" sibTransId="{78F09460-CA02-744A-8079-4CD87CC4B02A}"/>
    <dgm:cxn modelId="{38E00D37-C29C-164C-B296-33CF4571C95A}" srcId="{CB6A95E3-E1C8-FE44-ACF1-ED8B175D921F}" destId="{DB049106-6CA4-004B-A58F-EAA742D677DB}" srcOrd="5" destOrd="0" parTransId="{101A6DD9-29D1-E444-8B7B-50FFAC681F15}" sibTransId="{97F95B7E-E1AA-814A-A11D-A543BCE4F810}"/>
    <dgm:cxn modelId="{E870AD39-A5A5-7042-9C81-29D20256FD50}" type="presOf" srcId="{8735F15B-A443-BB4E-8FF2-32AAFB260650}" destId="{EB6E3D78-FB9B-9E4E-AFF6-34277EBA4ACF}" srcOrd="0" destOrd="0" presId="urn:microsoft.com/office/officeart/2005/8/layout/vList2"/>
    <dgm:cxn modelId="{C01F5F3A-3454-0248-BB0D-1D81E5A40082}" type="presOf" srcId="{E760A9C5-8DD7-5647-9753-3B27A59724DD}" destId="{6C4B1947-99CE-6C4B-A1F1-6B96043C0B4F}" srcOrd="0" destOrd="0" presId="urn:microsoft.com/office/officeart/2005/8/layout/vList2"/>
    <dgm:cxn modelId="{00064045-8985-184F-B178-410346276C60}" srcId="{CB6A95E3-E1C8-FE44-ACF1-ED8B175D921F}" destId="{BD467818-5F25-0C47-B4D3-5C4FE639985F}" srcOrd="0" destOrd="0" parTransId="{27A2C342-3484-D445-8D84-ACDB514CC6CD}" sibTransId="{26D83A52-B2CA-6046-AAEE-8962652EE37F}"/>
    <dgm:cxn modelId="{AF4E6862-A401-C34B-AD72-22D6DE43A6EF}" srcId="{CB6A95E3-E1C8-FE44-ACF1-ED8B175D921F}" destId="{095A6F43-E9AA-174D-B289-11CA896DFEE7}" srcOrd="4" destOrd="0" parTransId="{1EBE7367-0D6A-7443-8675-329FA90DE9F4}" sibTransId="{F5947E72-4B47-A44B-A285-832C1D97628F}"/>
    <dgm:cxn modelId="{1B4F5767-35FD-1C45-925A-2B2F24D8A9C4}" type="presOf" srcId="{DB049106-6CA4-004B-A58F-EAA742D677DB}" destId="{BC7457FC-0C1D-BF47-BCAE-9B1652301230}" srcOrd="0" destOrd="0" presId="urn:microsoft.com/office/officeart/2005/8/layout/vList2"/>
    <dgm:cxn modelId="{240F9170-E6C3-5E4A-8BFA-87FCA7918A0A}" srcId="{CB6A95E3-E1C8-FE44-ACF1-ED8B175D921F}" destId="{CB317854-9CF0-2042-A0AD-097013084BE2}" srcOrd="7" destOrd="0" parTransId="{75034C1E-57C0-7949-948E-890DEB93E8EE}" sibTransId="{76124C23-05CE-4146-B3BA-C2D0DCE7968B}"/>
    <dgm:cxn modelId="{E1166F72-147F-584B-A79C-57C39FA936BF}" srcId="{CB6A95E3-E1C8-FE44-ACF1-ED8B175D921F}" destId="{E760A9C5-8DD7-5647-9753-3B27A59724DD}" srcOrd="6" destOrd="0" parTransId="{A5CE4905-A443-CA4B-97CE-A2CA698D646C}" sibTransId="{D8F3450F-82FD-FE4E-90FF-43798508BFAB}"/>
    <dgm:cxn modelId="{289CCA72-C195-564E-B554-B2C1C7BF39C8}" type="presOf" srcId="{7C522E8C-8ECA-174F-9568-3EF731B697D1}" destId="{2FF7F42A-2E4D-2F43-848C-C2A327484FCA}" srcOrd="0" destOrd="0" presId="urn:microsoft.com/office/officeart/2005/8/layout/vList2"/>
    <dgm:cxn modelId="{0A249379-4D61-4042-8FC0-CE9496A7D72F}" type="presOf" srcId="{CB6A95E3-E1C8-FE44-ACF1-ED8B175D921F}" destId="{81DAA8DB-57D3-6F4D-A138-F8811D9C0F03}" srcOrd="0" destOrd="0" presId="urn:microsoft.com/office/officeart/2005/8/layout/vList2"/>
    <dgm:cxn modelId="{9951868A-D22A-7B40-9E17-E9A3E6DA1E01}" type="presOf" srcId="{8DEB8CB9-BD6F-474F-921A-3AEF90BB4690}" destId="{4367BC29-5CEB-BE46-9950-069A638D7402}" srcOrd="0" destOrd="0" presId="urn:microsoft.com/office/officeart/2005/8/layout/vList2"/>
    <dgm:cxn modelId="{A45619D5-2420-5241-BB58-0CDBCA53FD60}" type="presOf" srcId="{DFEFDD93-6615-874D-8CE7-365C74CAFA1C}" destId="{C8B8B291-32B3-EB4E-91C3-B389F6B8E5BB}" srcOrd="0" destOrd="0" presId="urn:microsoft.com/office/officeart/2005/8/layout/vList2"/>
    <dgm:cxn modelId="{14576DDA-4D57-F74A-8E15-0EFC91FF332A}" srcId="{CB6A95E3-E1C8-FE44-ACF1-ED8B175D921F}" destId="{8735F15B-A443-BB4E-8FF2-32AAFB260650}" srcOrd="1" destOrd="0" parTransId="{DCEF1DC0-1A38-CD42-8925-3B98DEAC12A4}" sibTransId="{F9255521-C765-E948-8BBC-C7433D2E79A9}"/>
    <dgm:cxn modelId="{81E639DF-2BEE-784A-A23F-08D18495B991}" type="presOf" srcId="{095A6F43-E9AA-174D-B289-11CA896DFEE7}" destId="{4980D6B5-44C8-F345-8B1D-AFD91CAE4FAC}" srcOrd="0" destOrd="0" presId="urn:microsoft.com/office/officeart/2005/8/layout/vList2"/>
    <dgm:cxn modelId="{963366F3-1E7C-C744-86F6-711EE2148C88}" type="presOf" srcId="{CB317854-9CF0-2042-A0AD-097013084BE2}" destId="{8863583E-445F-FE46-BF69-9724B65D813A}" srcOrd="0" destOrd="0" presId="urn:microsoft.com/office/officeart/2005/8/layout/vList2"/>
    <dgm:cxn modelId="{A0B257F5-4633-384E-AF56-4F4D323A1294}" type="presOf" srcId="{BD467818-5F25-0C47-B4D3-5C4FE639985F}" destId="{17669180-7ABD-D94B-A95E-F4263CAD1FE9}" srcOrd="0" destOrd="0" presId="urn:microsoft.com/office/officeart/2005/8/layout/vList2"/>
    <dgm:cxn modelId="{1E5BB2F8-F535-984D-A8A3-412194CB1667}" srcId="{CB6A95E3-E1C8-FE44-ACF1-ED8B175D921F}" destId="{8DEB8CB9-BD6F-474F-921A-3AEF90BB4690}" srcOrd="8" destOrd="0" parTransId="{14F9124F-1B04-0746-BAD6-CCDDE4078CAB}" sibTransId="{FAA80007-F50E-904E-9D21-BB8653BE824F}"/>
    <dgm:cxn modelId="{6C009565-75A9-824D-A1EB-B0DDBA0D045E}" type="presParOf" srcId="{81DAA8DB-57D3-6F4D-A138-F8811D9C0F03}" destId="{17669180-7ABD-D94B-A95E-F4263CAD1FE9}" srcOrd="0" destOrd="0" presId="urn:microsoft.com/office/officeart/2005/8/layout/vList2"/>
    <dgm:cxn modelId="{73CFDFB7-9F3A-174F-8DA9-5B4B375D7218}" type="presParOf" srcId="{81DAA8DB-57D3-6F4D-A138-F8811D9C0F03}" destId="{F4C18363-D552-4943-B1DF-A69E78087280}" srcOrd="1" destOrd="0" presId="urn:microsoft.com/office/officeart/2005/8/layout/vList2"/>
    <dgm:cxn modelId="{1B17B0C9-8855-714B-912D-BA96F4A5859C}" type="presParOf" srcId="{81DAA8DB-57D3-6F4D-A138-F8811D9C0F03}" destId="{EB6E3D78-FB9B-9E4E-AFF6-34277EBA4ACF}" srcOrd="2" destOrd="0" presId="urn:microsoft.com/office/officeart/2005/8/layout/vList2"/>
    <dgm:cxn modelId="{BD0AAF87-305A-EE4A-BA94-7BE435B2704D}" type="presParOf" srcId="{81DAA8DB-57D3-6F4D-A138-F8811D9C0F03}" destId="{55A90A58-ADCF-AE46-9524-AFDC49D4E919}" srcOrd="3" destOrd="0" presId="urn:microsoft.com/office/officeart/2005/8/layout/vList2"/>
    <dgm:cxn modelId="{AFC221D0-BFEF-1744-A2E8-3334CBF103DE}" type="presParOf" srcId="{81DAA8DB-57D3-6F4D-A138-F8811D9C0F03}" destId="{2FF7F42A-2E4D-2F43-848C-C2A327484FCA}" srcOrd="4" destOrd="0" presId="urn:microsoft.com/office/officeart/2005/8/layout/vList2"/>
    <dgm:cxn modelId="{79CB7A39-97F9-4C43-80B1-289AA9989A44}" type="presParOf" srcId="{81DAA8DB-57D3-6F4D-A138-F8811D9C0F03}" destId="{F9D4C2F3-AC1D-5941-87B6-867D5F5303DE}" srcOrd="5" destOrd="0" presId="urn:microsoft.com/office/officeart/2005/8/layout/vList2"/>
    <dgm:cxn modelId="{D2FF7A82-B1E3-3C41-B423-C65ADCEA795F}" type="presParOf" srcId="{81DAA8DB-57D3-6F4D-A138-F8811D9C0F03}" destId="{C8B8B291-32B3-EB4E-91C3-B389F6B8E5BB}" srcOrd="6" destOrd="0" presId="urn:microsoft.com/office/officeart/2005/8/layout/vList2"/>
    <dgm:cxn modelId="{534444DF-CFFA-A74F-94D3-945000147D47}" type="presParOf" srcId="{81DAA8DB-57D3-6F4D-A138-F8811D9C0F03}" destId="{3064AB50-CABB-1940-B3BF-EDA7A4EAFDCF}" srcOrd="7" destOrd="0" presId="urn:microsoft.com/office/officeart/2005/8/layout/vList2"/>
    <dgm:cxn modelId="{A8113601-D0AE-C049-8509-3E1CBAD76FDC}" type="presParOf" srcId="{81DAA8DB-57D3-6F4D-A138-F8811D9C0F03}" destId="{4980D6B5-44C8-F345-8B1D-AFD91CAE4FAC}" srcOrd="8" destOrd="0" presId="urn:microsoft.com/office/officeart/2005/8/layout/vList2"/>
    <dgm:cxn modelId="{4EE6E9D4-AF35-BA41-926C-392E6551BBC4}" type="presParOf" srcId="{81DAA8DB-57D3-6F4D-A138-F8811D9C0F03}" destId="{F73EB2DD-05AD-3949-B412-EC07A327ECBB}" srcOrd="9" destOrd="0" presId="urn:microsoft.com/office/officeart/2005/8/layout/vList2"/>
    <dgm:cxn modelId="{BACBDD4F-083B-FD48-AFBC-2AC92E0B92FB}" type="presParOf" srcId="{81DAA8DB-57D3-6F4D-A138-F8811D9C0F03}" destId="{BC7457FC-0C1D-BF47-BCAE-9B1652301230}" srcOrd="10" destOrd="0" presId="urn:microsoft.com/office/officeart/2005/8/layout/vList2"/>
    <dgm:cxn modelId="{A6975029-7EC7-FB4A-8589-0316DF56563A}" type="presParOf" srcId="{81DAA8DB-57D3-6F4D-A138-F8811D9C0F03}" destId="{22FB952F-4820-3148-A42C-0EC1469A2655}" srcOrd="11" destOrd="0" presId="urn:microsoft.com/office/officeart/2005/8/layout/vList2"/>
    <dgm:cxn modelId="{455D9166-E0F4-3449-B71B-D79DF296A5E1}" type="presParOf" srcId="{81DAA8DB-57D3-6F4D-A138-F8811D9C0F03}" destId="{6C4B1947-99CE-6C4B-A1F1-6B96043C0B4F}" srcOrd="12" destOrd="0" presId="urn:microsoft.com/office/officeart/2005/8/layout/vList2"/>
    <dgm:cxn modelId="{D675CB4E-11B0-154E-AE8F-389FBCD334C9}" type="presParOf" srcId="{81DAA8DB-57D3-6F4D-A138-F8811D9C0F03}" destId="{D0BF1268-A018-7B4D-A941-E084EBEEBB39}" srcOrd="13" destOrd="0" presId="urn:microsoft.com/office/officeart/2005/8/layout/vList2"/>
    <dgm:cxn modelId="{42931FD8-73FD-664B-A95B-8D4B5596004E}" type="presParOf" srcId="{81DAA8DB-57D3-6F4D-A138-F8811D9C0F03}" destId="{8863583E-445F-FE46-BF69-9724B65D813A}" srcOrd="14" destOrd="0" presId="urn:microsoft.com/office/officeart/2005/8/layout/vList2"/>
    <dgm:cxn modelId="{9C88F47C-76F3-3E43-8534-D83393B129FF}" type="presParOf" srcId="{81DAA8DB-57D3-6F4D-A138-F8811D9C0F03}" destId="{BE0EE1F6-F359-154B-9FA6-6EDBD982285F}" srcOrd="15" destOrd="0" presId="urn:microsoft.com/office/officeart/2005/8/layout/vList2"/>
    <dgm:cxn modelId="{93A273C9-F893-BE40-82FA-B5339D788C53}" type="presParOf" srcId="{81DAA8DB-57D3-6F4D-A138-F8811D9C0F03}" destId="{4367BC29-5CEB-BE46-9950-069A638D7402}" srcOrd="1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89684-1E87-0545-B9D9-5417205538A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82B8-CABC-E142-800C-B290DA47F05A}">
      <dgm:prSet phldrT="[Text]"/>
      <dgm:spPr/>
      <dgm:t>
        <a:bodyPr/>
        <a:lstStyle/>
        <a:p>
          <a:pPr rtl="0"/>
          <a:r>
            <a:rPr lang="en-US" dirty="0"/>
            <a:t>Categorical</a:t>
          </a:r>
        </a:p>
      </dgm:t>
    </dgm:pt>
    <dgm:pt modelId="{1731554C-EAAF-C94A-B2EC-57832C081299}" type="parTrans" cxnId="{B32168D4-4460-BF47-9607-9199A8ECF2D8}">
      <dgm:prSet/>
      <dgm:spPr/>
      <dgm:t>
        <a:bodyPr/>
        <a:lstStyle/>
        <a:p>
          <a:endParaRPr lang="en-US"/>
        </a:p>
      </dgm:t>
    </dgm:pt>
    <dgm:pt modelId="{0A0815F8-E981-5249-BC8D-D0E05CC140E5}" type="sibTrans" cxnId="{B32168D4-4460-BF47-9607-9199A8ECF2D8}">
      <dgm:prSet/>
      <dgm:spPr/>
      <dgm:t>
        <a:bodyPr/>
        <a:lstStyle/>
        <a:p>
          <a:endParaRPr lang="en-US"/>
        </a:p>
      </dgm:t>
    </dgm:pt>
    <dgm:pt modelId="{4AF45B2B-DB31-3C4C-AF38-1784BA114F6E}">
      <dgm:prSet phldrT="[Text]"/>
      <dgm:spPr/>
      <dgm:t>
        <a:bodyPr/>
        <a:lstStyle/>
        <a:p>
          <a:pPr rtl="0"/>
          <a:r>
            <a:rPr lang="en-US" dirty="0"/>
            <a:t>text</a:t>
          </a:r>
        </a:p>
      </dgm:t>
    </dgm:pt>
    <dgm:pt modelId="{AE7ED9CE-0AF9-DF43-85B2-4E3EC24BC502}" type="parTrans" cxnId="{0DD19947-408A-2F4B-B546-F565F02583EF}">
      <dgm:prSet/>
      <dgm:spPr/>
      <dgm:t>
        <a:bodyPr/>
        <a:lstStyle/>
        <a:p>
          <a:endParaRPr lang="en-US"/>
        </a:p>
      </dgm:t>
    </dgm:pt>
    <dgm:pt modelId="{7353835A-1F20-5A40-A946-8BC3C83F82CC}" type="sibTrans" cxnId="{0DD19947-408A-2F4B-B546-F565F02583EF}">
      <dgm:prSet/>
      <dgm:spPr/>
      <dgm:t>
        <a:bodyPr/>
        <a:lstStyle/>
        <a:p>
          <a:endParaRPr lang="en-US"/>
        </a:p>
      </dgm:t>
    </dgm:pt>
    <dgm:pt modelId="{D8E41E86-6E42-FF48-A256-E2FD3CDF0A27}">
      <dgm:prSet phldrT="[Text]"/>
      <dgm:spPr/>
      <dgm:t>
        <a:bodyPr/>
        <a:lstStyle/>
        <a:p>
          <a:pPr rtl="0"/>
          <a:r>
            <a:rPr lang="en-US" dirty="0"/>
            <a:t>label</a:t>
          </a:r>
        </a:p>
      </dgm:t>
    </dgm:pt>
    <dgm:pt modelId="{5849F8EB-6BC8-EC4F-A3B1-C55DF3D6FC1E}" type="parTrans" cxnId="{494DEF64-E71A-CC43-BA4C-610231AF074D}">
      <dgm:prSet/>
      <dgm:spPr/>
      <dgm:t>
        <a:bodyPr/>
        <a:lstStyle/>
        <a:p>
          <a:endParaRPr lang="en-US"/>
        </a:p>
      </dgm:t>
    </dgm:pt>
    <dgm:pt modelId="{4B0496BE-25DB-724E-B10F-DBE67F0EAEB5}" type="sibTrans" cxnId="{494DEF64-E71A-CC43-BA4C-610231AF074D}">
      <dgm:prSet/>
      <dgm:spPr/>
      <dgm:t>
        <a:bodyPr/>
        <a:lstStyle/>
        <a:p>
          <a:endParaRPr lang="en-US"/>
        </a:p>
      </dgm:t>
    </dgm:pt>
    <dgm:pt modelId="{BC7E42AA-C4EC-7B49-8B4A-B9BE1DF3AF0F}">
      <dgm:prSet phldrT="[Text]"/>
      <dgm:spPr/>
      <dgm:t>
        <a:bodyPr/>
        <a:lstStyle/>
        <a:p>
          <a:pPr rtl="0"/>
          <a:r>
            <a:rPr lang="en-US" dirty="0"/>
            <a:t>Numerical</a:t>
          </a:r>
        </a:p>
      </dgm:t>
    </dgm:pt>
    <dgm:pt modelId="{EA1AD0AB-CF31-4240-BD0D-C36B2A863574}" type="parTrans" cxnId="{19A1093A-F520-854E-B3A7-6327AA222FAA}">
      <dgm:prSet/>
      <dgm:spPr/>
      <dgm:t>
        <a:bodyPr/>
        <a:lstStyle/>
        <a:p>
          <a:endParaRPr lang="en-US"/>
        </a:p>
      </dgm:t>
    </dgm:pt>
    <dgm:pt modelId="{27C2F120-ACBD-3547-B08C-1DB4B7DD8B1C}" type="sibTrans" cxnId="{19A1093A-F520-854E-B3A7-6327AA222FAA}">
      <dgm:prSet/>
      <dgm:spPr/>
      <dgm:t>
        <a:bodyPr/>
        <a:lstStyle/>
        <a:p>
          <a:endParaRPr lang="en-US"/>
        </a:p>
      </dgm:t>
    </dgm:pt>
    <dgm:pt modelId="{4F614D5A-9862-2842-8B17-1E6BD1E3C960}">
      <dgm:prSet phldrT="[Text]"/>
      <dgm:spPr/>
      <dgm:t>
        <a:bodyPr/>
        <a:lstStyle/>
        <a:p>
          <a:pPr rtl="0"/>
          <a:r>
            <a:rPr lang="en-US" dirty="0"/>
            <a:t>number (</a:t>
          </a:r>
          <a:r>
            <a:rPr lang="en-US" dirty="0" err="1"/>
            <a:t>nnamed</a:t>
          </a:r>
          <a:r>
            <a:rPr lang="en-US" dirty="0"/>
            <a:t>)</a:t>
          </a:r>
        </a:p>
      </dgm:t>
    </dgm:pt>
    <dgm:pt modelId="{6DC26D17-AE5A-6E42-BBEB-B814B6588B97}" type="parTrans" cxnId="{11C61F50-C960-2B48-893B-3386B990C9BF}">
      <dgm:prSet/>
      <dgm:spPr/>
      <dgm:t>
        <a:bodyPr/>
        <a:lstStyle/>
        <a:p>
          <a:endParaRPr lang="en-US"/>
        </a:p>
      </dgm:t>
    </dgm:pt>
    <dgm:pt modelId="{8D53781C-3D4B-FC43-8E3B-61E1AF349558}" type="sibTrans" cxnId="{11C61F50-C960-2B48-893B-3386B990C9BF}">
      <dgm:prSet/>
      <dgm:spPr/>
      <dgm:t>
        <a:bodyPr/>
        <a:lstStyle/>
        <a:p>
          <a:endParaRPr lang="en-US"/>
        </a:p>
      </dgm:t>
    </dgm:pt>
    <dgm:pt modelId="{2B7B37D0-63F2-C04C-9914-2AC64831B48A}">
      <dgm:prSet phldrT="[Text]"/>
      <dgm:spPr/>
      <dgm:t>
        <a:bodyPr/>
        <a:lstStyle/>
        <a:p>
          <a:pPr rtl="0"/>
          <a:r>
            <a:rPr lang="en-US" dirty="0" err="1"/>
            <a:t>label_num</a:t>
          </a:r>
          <a:endParaRPr lang="en-US" dirty="0"/>
        </a:p>
      </dgm:t>
    </dgm:pt>
    <dgm:pt modelId="{48DBE37A-BED9-1141-BDAB-8C940194F39B}" type="parTrans" cxnId="{1700D66A-3645-024D-832D-A5E0C5458EBB}">
      <dgm:prSet/>
      <dgm:spPr/>
      <dgm:t>
        <a:bodyPr/>
        <a:lstStyle/>
        <a:p>
          <a:endParaRPr lang="en-US"/>
        </a:p>
      </dgm:t>
    </dgm:pt>
    <dgm:pt modelId="{E9FD0C45-F846-3F40-BF36-928FFE2BC96B}" type="sibTrans" cxnId="{1700D66A-3645-024D-832D-A5E0C5458EBB}">
      <dgm:prSet/>
      <dgm:spPr/>
      <dgm:t>
        <a:bodyPr/>
        <a:lstStyle/>
        <a:p>
          <a:endParaRPr lang="en-US"/>
        </a:p>
      </dgm:t>
    </dgm:pt>
    <dgm:pt modelId="{8FC94089-2AB6-1B4E-844C-8E6886BB26D6}">
      <dgm:prSet phldrT="[Text]"/>
      <dgm:spPr/>
      <dgm:t>
        <a:bodyPr/>
        <a:lstStyle/>
        <a:p>
          <a:pPr rtl="0"/>
          <a:r>
            <a:rPr lang="en-US" dirty="0"/>
            <a:t>Drop</a:t>
          </a:r>
        </a:p>
      </dgm:t>
    </dgm:pt>
    <dgm:pt modelId="{2CE50453-F501-3A47-892E-CA9B01A1C59E}" type="parTrans" cxnId="{BA467F19-54F9-7442-8DE4-59CC14B31C37}">
      <dgm:prSet/>
      <dgm:spPr/>
      <dgm:t>
        <a:bodyPr/>
        <a:lstStyle/>
        <a:p>
          <a:endParaRPr lang="en-US"/>
        </a:p>
      </dgm:t>
    </dgm:pt>
    <dgm:pt modelId="{59DCDA08-E15F-BD42-BB75-C922D2A8E79A}" type="sibTrans" cxnId="{BA467F19-54F9-7442-8DE4-59CC14B31C37}">
      <dgm:prSet/>
      <dgm:spPr/>
      <dgm:t>
        <a:bodyPr/>
        <a:lstStyle/>
        <a:p>
          <a:endParaRPr lang="en-US"/>
        </a:p>
      </dgm:t>
    </dgm:pt>
    <dgm:pt modelId="{C0F6BFF8-A74A-D742-8B8E-532DD5638916}">
      <dgm:prSet phldrT="[Text]"/>
      <dgm:spPr/>
      <dgm:t>
        <a:bodyPr/>
        <a:lstStyle/>
        <a:p>
          <a:pPr rtl="0"/>
          <a:r>
            <a:rPr lang="en-US" dirty="0"/>
            <a:t>number</a:t>
          </a:r>
        </a:p>
      </dgm:t>
    </dgm:pt>
    <dgm:pt modelId="{5691AF03-7F54-FF4B-AECE-206A251568FD}" type="parTrans" cxnId="{28215AC0-4902-C443-88A2-301B31276424}">
      <dgm:prSet/>
      <dgm:spPr/>
      <dgm:t>
        <a:bodyPr/>
        <a:lstStyle/>
        <a:p>
          <a:endParaRPr lang="en-US"/>
        </a:p>
      </dgm:t>
    </dgm:pt>
    <dgm:pt modelId="{EED1DCA2-EE39-924C-A81E-8A92BC7F3338}" type="sibTrans" cxnId="{28215AC0-4902-C443-88A2-301B31276424}">
      <dgm:prSet/>
      <dgm:spPr/>
      <dgm:t>
        <a:bodyPr/>
        <a:lstStyle/>
        <a:p>
          <a:endParaRPr lang="en-US"/>
        </a:p>
      </dgm:t>
    </dgm:pt>
    <dgm:pt modelId="{74D68EAB-A697-A14F-8BB3-883B566FAF28}">
      <dgm:prSet phldrT="[Text]"/>
      <dgm:spPr/>
      <dgm:t>
        <a:bodyPr/>
        <a:lstStyle/>
        <a:p>
          <a:pPr rtl="0"/>
          <a:r>
            <a:rPr lang="en-US" dirty="0"/>
            <a:t>Label</a:t>
          </a:r>
        </a:p>
      </dgm:t>
    </dgm:pt>
    <dgm:pt modelId="{8F06200D-DD5A-AE4D-A1A8-78EA115FFE58}" type="parTrans" cxnId="{044C0809-D1E5-1C48-B00F-1B057B8074B2}">
      <dgm:prSet/>
      <dgm:spPr/>
      <dgm:t>
        <a:bodyPr/>
        <a:lstStyle/>
        <a:p>
          <a:endParaRPr lang="en-US"/>
        </a:p>
      </dgm:t>
    </dgm:pt>
    <dgm:pt modelId="{439BB036-59AA-0241-B294-9E4E8AED549D}" type="sibTrans" cxnId="{044C0809-D1E5-1C48-B00F-1B057B8074B2}">
      <dgm:prSet/>
      <dgm:spPr/>
      <dgm:t>
        <a:bodyPr/>
        <a:lstStyle/>
        <a:p>
          <a:endParaRPr lang="en-US"/>
        </a:p>
      </dgm:t>
    </dgm:pt>
    <dgm:pt modelId="{B7F78A46-B561-A644-8B90-DA7C3C2B9709}">
      <dgm:prSet phldrT="[Text]"/>
      <dgm:spPr/>
      <dgm:t>
        <a:bodyPr/>
        <a:lstStyle/>
        <a:p>
          <a:pPr rtl="0"/>
          <a:r>
            <a:rPr lang="en-US" dirty="0"/>
            <a:t>“Email Subjects” in text</a:t>
          </a:r>
        </a:p>
      </dgm:t>
    </dgm:pt>
    <dgm:pt modelId="{2859CB00-6913-8248-BF14-7DEF4DD3AD96}" type="parTrans" cxnId="{39C406DA-1B3E-B449-89F7-8BD1374CACCC}">
      <dgm:prSet/>
      <dgm:spPr/>
    </dgm:pt>
    <dgm:pt modelId="{A27FA17B-011F-E24C-8FB0-11CDDD9ABF33}" type="sibTrans" cxnId="{39C406DA-1B3E-B449-89F7-8BD1374CACCC}">
      <dgm:prSet/>
      <dgm:spPr/>
    </dgm:pt>
    <dgm:pt modelId="{0B5EF129-1C69-D641-B3EB-319C5B9281E5}" type="pres">
      <dgm:prSet presAssocID="{BD989684-1E87-0545-B9D9-5417205538AF}" presName="Name0" presStyleCnt="0">
        <dgm:presLayoutVars>
          <dgm:dir/>
          <dgm:animLvl val="lvl"/>
          <dgm:resizeHandles val="exact"/>
        </dgm:presLayoutVars>
      </dgm:prSet>
      <dgm:spPr/>
    </dgm:pt>
    <dgm:pt modelId="{8DE5A4AE-958C-9148-893C-5E0DBB2D06C1}" type="pres">
      <dgm:prSet presAssocID="{4ABC82B8-CABC-E142-800C-B290DA47F05A}" presName="composite" presStyleCnt="0"/>
      <dgm:spPr/>
    </dgm:pt>
    <dgm:pt modelId="{12CE3223-B7CD-DE40-A455-73D1E51C95D7}" type="pres">
      <dgm:prSet presAssocID="{4ABC82B8-CABC-E142-800C-B290DA47F0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821B62-8344-034B-B070-5897CE687AFF}" type="pres">
      <dgm:prSet presAssocID="{4ABC82B8-CABC-E142-800C-B290DA47F05A}" presName="desTx" presStyleLbl="alignAccFollowNode1" presStyleIdx="0" presStyleCnt="3">
        <dgm:presLayoutVars>
          <dgm:bulletEnabled val="1"/>
        </dgm:presLayoutVars>
      </dgm:prSet>
      <dgm:spPr/>
    </dgm:pt>
    <dgm:pt modelId="{830780E3-5824-A34D-AF5E-E4B273D7B1CD}" type="pres">
      <dgm:prSet presAssocID="{0A0815F8-E981-5249-BC8D-D0E05CC140E5}" presName="space" presStyleCnt="0"/>
      <dgm:spPr/>
    </dgm:pt>
    <dgm:pt modelId="{3060056E-0D6D-8349-9F6F-C09130F6AFE7}" type="pres">
      <dgm:prSet presAssocID="{BC7E42AA-C4EC-7B49-8B4A-B9BE1DF3AF0F}" presName="composite" presStyleCnt="0"/>
      <dgm:spPr/>
    </dgm:pt>
    <dgm:pt modelId="{7293F39B-B5B9-7945-B66D-2196CC66F30A}" type="pres">
      <dgm:prSet presAssocID="{BC7E42AA-C4EC-7B49-8B4A-B9BE1DF3AF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5CA763-5B78-8A47-93D9-3BB872F25CC7}" type="pres">
      <dgm:prSet presAssocID="{BC7E42AA-C4EC-7B49-8B4A-B9BE1DF3AF0F}" presName="desTx" presStyleLbl="alignAccFollowNode1" presStyleIdx="1" presStyleCnt="3">
        <dgm:presLayoutVars>
          <dgm:bulletEnabled val="1"/>
        </dgm:presLayoutVars>
      </dgm:prSet>
      <dgm:spPr/>
    </dgm:pt>
    <dgm:pt modelId="{2A555DC6-71C9-F848-9119-AD42ED7167E3}" type="pres">
      <dgm:prSet presAssocID="{27C2F120-ACBD-3547-B08C-1DB4B7DD8B1C}" presName="space" presStyleCnt="0"/>
      <dgm:spPr/>
    </dgm:pt>
    <dgm:pt modelId="{153BFF50-1B6F-4A4B-A327-DCE6735D246D}" type="pres">
      <dgm:prSet presAssocID="{8FC94089-2AB6-1B4E-844C-8E6886BB26D6}" presName="composite" presStyleCnt="0"/>
      <dgm:spPr/>
    </dgm:pt>
    <dgm:pt modelId="{F0390B14-2C00-3E4A-80CE-25E36829B10A}" type="pres">
      <dgm:prSet presAssocID="{8FC94089-2AB6-1B4E-844C-8E6886BB26D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B9735F-FFB9-E24A-ADD8-12036A5F81A9}" type="pres">
      <dgm:prSet presAssocID="{8FC94089-2AB6-1B4E-844C-8E6886BB26D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5D0F506-0BAC-4E48-84CB-F5878EE9E060}" type="presOf" srcId="{4F614D5A-9862-2842-8B17-1E6BD1E3C960}" destId="{B45CA763-5B78-8A47-93D9-3BB872F25CC7}" srcOrd="0" destOrd="0" presId="urn:microsoft.com/office/officeart/2005/8/layout/hList1"/>
    <dgm:cxn modelId="{044C0809-D1E5-1C48-B00F-1B057B8074B2}" srcId="{8FC94089-2AB6-1B4E-844C-8E6886BB26D6}" destId="{74D68EAB-A697-A14F-8BB3-883B566FAF28}" srcOrd="1" destOrd="0" parTransId="{8F06200D-DD5A-AE4D-A1A8-78EA115FFE58}" sibTransId="{439BB036-59AA-0241-B294-9E4E8AED549D}"/>
    <dgm:cxn modelId="{A5932B0F-A30E-F543-9EBF-40D3E94D753C}" type="presOf" srcId="{C0F6BFF8-A74A-D742-8B8E-532DD5638916}" destId="{23B9735F-FFB9-E24A-ADD8-12036A5F81A9}" srcOrd="0" destOrd="0" presId="urn:microsoft.com/office/officeart/2005/8/layout/hList1"/>
    <dgm:cxn modelId="{ADBA8A16-25BA-A945-B793-25555FC25514}" type="presOf" srcId="{BD989684-1E87-0545-B9D9-5417205538AF}" destId="{0B5EF129-1C69-D641-B3EB-319C5B9281E5}" srcOrd="0" destOrd="0" presId="urn:microsoft.com/office/officeart/2005/8/layout/hList1"/>
    <dgm:cxn modelId="{BA467F19-54F9-7442-8DE4-59CC14B31C37}" srcId="{BD989684-1E87-0545-B9D9-5417205538AF}" destId="{8FC94089-2AB6-1B4E-844C-8E6886BB26D6}" srcOrd="2" destOrd="0" parTransId="{2CE50453-F501-3A47-892E-CA9B01A1C59E}" sibTransId="{59DCDA08-E15F-BD42-BB75-C922D2A8E79A}"/>
    <dgm:cxn modelId="{99E43835-DD64-5345-8980-3ACFC35F0D26}" type="presOf" srcId="{BC7E42AA-C4EC-7B49-8B4A-B9BE1DF3AF0F}" destId="{7293F39B-B5B9-7945-B66D-2196CC66F30A}" srcOrd="0" destOrd="0" presId="urn:microsoft.com/office/officeart/2005/8/layout/hList1"/>
    <dgm:cxn modelId="{19A1093A-F520-854E-B3A7-6327AA222FAA}" srcId="{BD989684-1E87-0545-B9D9-5417205538AF}" destId="{BC7E42AA-C4EC-7B49-8B4A-B9BE1DF3AF0F}" srcOrd="1" destOrd="0" parTransId="{EA1AD0AB-CF31-4240-BD0D-C36B2A863574}" sibTransId="{27C2F120-ACBD-3547-B08C-1DB4B7DD8B1C}"/>
    <dgm:cxn modelId="{0DD19947-408A-2F4B-B546-F565F02583EF}" srcId="{4ABC82B8-CABC-E142-800C-B290DA47F05A}" destId="{4AF45B2B-DB31-3C4C-AF38-1784BA114F6E}" srcOrd="0" destOrd="0" parTransId="{AE7ED9CE-0AF9-DF43-85B2-4E3EC24BC502}" sibTransId="{7353835A-1F20-5A40-A946-8BC3C83F82CC}"/>
    <dgm:cxn modelId="{11C61F50-C960-2B48-893B-3386B990C9BF}" srcId="{BC7E42AA-C4EC-7B49-8B4A-B9BE1DF3AF0F}" destId="{4F614D5A-9862-2842-8B17-1E6BD1E3C960}" srcOrd="0" destOrd="0" parTransId="{6DC26D17-AE5A-6E42-BBEB-B814B6588B97}" sibTransId="{8D53781C-3D4B-FC43-8E3B-61E1AF349558}"/>
    <dgm:cxn modelId="{494DEF64-E71A-CC43-BA4C-610231AF074D}" srcId="{4ABC82B8-CABC-E142-800C-B290DA47F05A}" destId="{D8E41E86-6E42-FF48-A256-E2FD3CDF0A27}" srcOrd="1" destOrd="0" parTransId="{5849F8EB-6BC8-EC4F-A3B1-C55DF3D6FC1E}" sibTransId="{4B0496BE-25DB-724E-B10F-DBE67F0EAEB5}"/>
    <dgm:cxn modelId="{1700D66A-3645-024D-832D-A5E0C5458EBB}" srcId="{BC7E42AA-C4EC-7B49-8B4A-B9BE1DF3AF0F}" destId="{2B7B37D0-63F2-C04C-9914-2AC64831B48A}" srcOrd="1" destOrd="0" parTransId="{48DBE37A-BED9-1141-BDAB-8C940194F39B}" sibTransId="{E9FD0C45-F846-3F40-BF36-928FFE2BC96B}"/>
    <dgm:cxn modelId="{5BC61F88-FF69-1246-BAF6-C950280E5E4A}" type="presOf" srcId="{4ABC82B8-CABC-E142-800C-B290DA47F05A}" destId="{12CE3223-B7CD-DE40-A455-73D1E51C95D7}" srcOrd="0" destOrd="0" presId="urn:microsoft.com/office/officeart/2005/8/layout/hList1"/>
    <dgm:cxn modelId="{F3980592-725C-9B4A-AA06-6C64B12DF6C9}" type="presOf" srcId="{74D68EAB-A697-A14F-8BB3-883B566FAF28}" destId="{23B9735F-FFB9-E24A-ADD8-12036A5F81A9}" srcOrd="0" destOrd="1" presId="urn:microsoft.com/office/officeart/2005/8/layout/hList1"/>
    <dgm:cxn modelId="{35A8A599-9A46-DC43-AE93-C2E4AB22EF53}" type="presOf" srcId="{8FC94089-2AB6-1B4E-844C-8E6886BB26D6}" destId="{F0390B14-2C00-3E4A-80CE-25E36829B10A}" srcOrd="0" destOrd="0" presId="urn:microsoft.com/office/officeart/2005/8/layout/hList1"/>
    <dgm:cxn modelId="{7E7562A8-8A77-A048-B268-3F3A1D854BF0}" type="presOf" srcId="{4AF45B2B-DB31-3C4C-AF38-1784BA114F6E}" destId="{52821B62-8344-034B-B070-5897CE687AFF}" srcOrd="0" destOrd="0" presId="urn:microsoft.com/office/officeart/2005/8/layout/hList1"/>
    <dgm:cxn modelId="{0B9483BD-1359-E04D-B279-9A759F0137AD}" type="presOf" srcId="{D8E41E86-6E42-FF48-A256-E2FD3CDF0A27}" destId="{52821B62-8344-034B-B070-5897CE687AFF}" srcOrd="0" destOrd="1" presId="urn:microsoft.com/office/officeart/2005/8/layout/hList1"/>
    <dgm:cxn modelId="{FAEFA3BD-227C-F045-9953-0B1DDEE6F3B4}" type="presOf" srcId="{2B7B37D0-63F2-C04C-9914-2AC64831B48A}" destId="{B45CA763-5B78-8A47-93D9-3BB872F25CC7}" srcOrd="0" destOrd="1" presId="urn:microsoft.com/office/officeart/2005/8/layout/hList1"/>
    <dgm:cxn modelId="{28215AC0-4902-C443-88A2-301B31276424}" srcId="{8FC94089-2AB6-1B4E-844C-8E6886BB26D6}" destId="{C0F6BFF8-A74A-D742-8B8E-532DD5638916}" srcOrd="0" destOrd="0" parTransId="{5691AF03-7F54-FF4B-AECE-206A251568FD}" sibTransId="{EED1DCA2-EE39-924C-A81E-8A92BC7F3338}"/>
    <dgm:cxn modelId="{F0D2B1CD-A714-A84D-9899-29FB25954EA9}" type="presOf" srcId="{B7F78A46-B561-A644-8B90-DA7C3C2B9709}" destId="{23B9735F-FFB9-E24A-ADD8-12036A5F81A9}" srcOrd="0" destOrd="2" presId="urn:microsoft.com/office/officeart/2005/8/layout/hList1"/>
    <dgm:cxn modelId="{B32168D4-4460-BF47-9607-9199A8ECF2D8}" srcId="{BD989684-1E87-0545-B9D9-5417205538AF}" destId="{4ABC82B8-CABC-E142-800C-B290DA47F05A}" srcOrd="0" destOrd="0" parTransId="{1731554C-EAAF-C94A-B2EC-57832C081299}" sibTransId="{0A0815F8-E981-5249-BC8D-D0E05CC140E5}"/>
    <dgm:cxn modelId="{39C406DA-1B3E-B449-89F7-8BD1374CACCC}" srcId="{8FC94089-2AB6-1B4E-844C-8E6886BB26D6}" destId="{B7F78A46-B561-A644-8B90-DA7C3C2B9709}" srcOrd="2" destOrd="0" parTransId="{2859CB00-6913-8248-BF14-7DEF4DD3AD96}" sibTransId="{A27FA17B-011F-E24C-8FB0-11CDDD9ABF33}"/>
    <dgm:cxn modelId="{FBED1891-D6C6-A546-A3EC-165DD400FC31}" type="presParOf" srcId="{0B5EF129-1C69-D641-B3EB-319C5B9281E5}" destId="{8DE5A4AE-958C-9148-893C-5E0DBB2D06C1}" srcOrd="0" destOrd="0" presId="urn:microsoft.com/office/officeart/2005/8/layout/hList1"/>
    <dgm:cxn modelId="{67885ABF-BC44-3642-A5AB-EC0C18C8A7AC}" type="presParOf" srcId="{8DE5A4AE-958C-9148-893C-5E0DBB2D06C1}" destId="{12CE3223-B7CD-DE40-A455-73D1E51C95D7}" srcOrd="0" destOrd="0" presId="urn:microsoft.com/office/officeart/2005/8/layout/hList1"/>
    <dgm:cxn modelId="{12CB39A1-51D4-6342-8D9C-31C27FF01FF2}" type="presParOf" srcId="{8DE5A4AE-958C-9148-893C-5E0DBB2D06C1}" destId="{52821B62-8344-034B-B070-5897CE687AFF}" srcOrd="1" destOrd="0" presId="urn:microsoft.com/office/officeart/2005/8/layout/hList1"/>
    <dgm:cxn modelId="{3AC2DADF-0D69-C742-A3E1-379061EC66B4}" type="presParOf" srcId="{0B5EF129-1C69-D641-B3EB-319C5B9281E5}" destId="{830780E3-5824-A34D-AF5E-E4B273D7B1CD}" srcOrd="1" destOrd="0" presId="urn:microsoft.com/office/officeart/2005/8/layout/hList1"/>
    <dgm:cxn modelId="{548CEC1D-9D51-7641-834E-A47677BACB69}" type="presParOf" srcId="{0B5EF129-1C69-D641-B3EB-319C5B9281E5}" destId="{3060056E-0D6D-8349-9F6F-C09130F6AFE7}" srcOrd="2" destOrd="0" presId="urn:microsoft.com/office/officeart/2005/8/layout/hList1"/>
    <dgm:cxn modelId="{AC1A0BCF-9EE8-BD48-B6A8-8457D83DA34D}" type="presParOf" srcId="{3060056E-0D6D-8349-9F6F-C09130F6AFE7}" destId="{7293F39B-B5B9-7945-B66D-2196CC66F30A}" srcOrd="0" destOrd="0" presId="urn:microsoft.com/office/officeart/2005/8/layout/hList1"/>
    <dgm:cxn modelId="{ADE829B0-E481-FB42-9403-8044EE5C2D6F}" type="presParOf" srcId="{3060056E-0D6D-8349-9F6F-C09130F6AFE7}" destId="{B45CA763-5B78-8A47-93D9-3BB872F25CC7}" srcOrd="1" destOrd="0" presId="urn:microsoft.com/office/officeart/2005/8/layout/hList1"/>
    <dgm:cxn modelId="{3E09E85F-73D1-8E45-A791-BC5005728616}" type="presParOf" srcId="{0B5EF129-1C69-D641-B3EB-319C5B9281E5}" destId="{2A555DC6-71C9-F848-9119-AD42ED7167E3}" srcOrd="3" destOrd="0" presId="urn:microsoft.com/office/officeart/2005/8/layout/hList1"/>
    <dgm:cxn modelId="{A19416D4-42AF-F64B-B954-52082EA9351F}" type="presParOf" srcId="{0B5EF129-1C69-D641-B3EB-319C5B9281E5}" destId="{153BFF50-1B6F-4A4B-A327-DCE6735D246D}" srcOrd="4" destOrd="0" presId="urn:microsoft.com/office/officeart/2005/8/layout/hList1"/>
    <dgm:cxn modelId="{44D665C6-CEF7-EB47-B54C-283A78CA85CA}" type="presParOf" srcId="{153BFF50-1B6F-4A4B-A327-DCE6735D246D}" destId="{F0390B14-2C00-3E4A-80CE-25E36829B10A}" srcOrd="0" destOrd="0" presId="urn:microsoft.com/office/officeart/2005/8/layout/hList1"/>
    <dgm:cxn modelId="{19AF81B0-A001-A04B-BF1B-09DAF1DCA886}" type="presParOf" srcId="{153BFF50-1B6F-4A4B-A327-DCE6735D246D}" destId="{23B9735F-FFB9-E24A-ADD8-12036A5F8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989684-1E87-0545-B9D9-5417205538A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82B8-CABC-E142-800C-B290DA47F05A}">
      <dgm:prSet phldrT="[Text]"/>
      <dgm:spPr/>
      <dgm:t>
        <a:bodyPr/>
        <a:lstStyle/>
        <a:p>
          <a:pPr rtl="0"/>
          <a:r>
            <a:rPr lang="en-US" dirty="0"/>
            <a:t>Categorical</a:t>
          </a:r>
        </a:p>
      </dgm:t>
    </dgm:pt>
    <dgm:pt modelId="{1731554C-EAAF-C94A-B2EC-57832C081299}" type="parTrans" cxnId="{B32168D4-4460-BF47-9607-9199A8ECF2D8}">
      <dgm:prSet/>
      <dgm:spPr/>
      <dgm:t>
        <a:bodyPr/>
        <a:lstStyle/>
        <a:p>
          <a:endParaRPr lang="en-US"/>
        </a:p>
      </dgm:t>
    </dgm:pt>
    <dgm:pt modelId="{0A0815F8-E981-5249-BC8D-D0E05CC140E5}" type="sibTrans" cxnId="{B32168D4-4460-BF47-9607-9199A8ECF2D8}">
      <dgm:prSet/>
      <dgm:spPr/>
      <dgm:t>
        <a:bodyPr/>
        <a:lstStyle/>
        <a:p>
          <a:endParaRPr lang="en-US"/>
        </a:p>
      </dgm:t>
    </dgm:pt>
    <dgm:pt modelId="{4AF45B2B-DB31-3C4C-AF38-1784BA114F6E}">
      <dgm:prSet phldrT="[Text]"/>
      <dgm:spPr/>
      <dgm:t>
        <a:bodyPr/>
        <a:lstStyle/>
        <a:p>
          <a:pPr rtl="0"/>
          <a:r>
            <a:rPr lang="en-US" dirty="0"/>
            <a:t>text</a:t>
          </a:r>
        </a:p>
      </dgm:t>
    </dgm:pt>
    <dgm:pt modelId="{AE7ED9CE-0AF9-DF43-85B2-4E3EC24BC502}" type="parTrans" cxnId="{0DD19947-408A-2F4B-B546-F565F02583EF}">
      <dgm:prSet/>
      <dgm:spPr/>
      <dgm:t>
        <a:bodyPr/>
        <a:lstStyle/>
        <a:p>
          <a:endParaRPr lang="en-US"/>
        </a:p>
      </dgm:t>
    </dgm:pt>
    <dgm:pt modelId="{7353835A-1F20-5A40-A946-8BC3C83F82CC}" type="sibTrans" cxnId="{0DD19947-408A-2F4B-B546-F565F02583EF}">
      <dgm:prSet/>
      <dgm:spPr/>
      <dgm:t>
        <a:bodyPr/>
        <a:lstStyle/>
        <a:p>
          <a:endParaRPr lang="en-US"/>
        </a:p>
      </dgm:t>
    </dgm:pt>
    <dgm:pt modelId="{D8E41E86-6E42-FF48-A256-E2FD3CDF0A27}">
      <dgm:prSet phldrT="[Text]"/>
      <dgm:spPr/>
      <dgm:t>
        <a:bodyPr/>
        <a:lstStyle/>
        <a:p>
          <a:pPr rtl="0"/>
          <a:r>
            <a:rPr lang="en-US" dirty="0"/>
            <a:t>label</a:t>
          </a:r>
        </a:p>
      </dgm:t>
    </dgm:pt>
    <dgm:pt modelId="{5849F8EB-6BC8-EC4F-A3B1-C55DF3D6FC1E}" type="parTrans" cxnId="{494DEF64-E71A-CC43-BA4C-610231AF074D}">
      <dgm:prSet/>
      <dgm:spPr/>
      <dgm:t>
        <a:bodyPr/>
        <a:lstStyle/>
        <a:p>
          <a:endParaRPr lang="en-US"/>
        </a:p>
      </dgm:t>
    </dgm:pt>
    <dgm:pt modelId="{4B0496BE-25DB-724E-B10F-DBE67F0EAEB5}" type="sibTrans" cxnId="{494DEF64-E71A-CC43-BA4C-610231AF074D}">
      <dgm:prSet/>
      <dgm:spPr/>
      <dgm:t>
        <a:bodyPr/>
        <a:lstStyle/>
        <a:p>
          <a:endParaRPr lang="en-US"/>
        </a:p>
      </dgm:t>
    </dgm:pt>
    <dgm:pt modelId="{BC7E42AA-C4EC-7B49-8B4A-B9BE1DF3AF0F}">
      <dgm:prSet phldrT="[Text]"/>
      <dgm:spPr/>
      <dgm:t>
        <a:bodyPr/>
        <a:lstStyle/>
        <a:p>
          <a:pPr rtl="0"/>
          <a:r>
            <a:rPr lang="en-US" dirty="0"/>
            <a:t>Numerical</a:t>
          </a:r>
        </a:p>
      </dgm:t>
    </dgm:pt>
    <dgm:pt modelId="{EA1AD0AB-CF31-4240-BD0D-C36B2A863574}" type="parTrans" cxnId="{19A1093A-F520-854E-B3A7-6327AA222FAA}">
      <dgm:prSet/>
      <dgm:spPr/>
      <dgm:t>
        <a:bodyPr/>
        <a:lstStyle/>
        <a:p>
          <a:endParaRPr lang="en-US"/>
        </a:p>
      </dgm:t>
    </dgm:pt>
    <dgm:pt modelId="{27C2F120-ACBD-3547-B08C-1DB4B7DD8B1C}" type="sibTrans" cxnId="{19A1093A-F520-854E-B3A7-6327AA222FAA}">
      <dgm:prSet/>
      <dgm:spPr/>
      <dgm:t>
        <a:bodyPr/>
        <a:lstStyle/>
        <a:p>
          <a:endParaRPr lang="en-US"/>
        </a:p>
      </dgm:t>
    </dgm:pt>
    <dgm:pt modelId="{4F614D5A-9862-2842-8B17-1E6BD1E3C960}">
      <dgm:prSet phldrT="[Text]"/>
      <dgm:spPr/>
      <dgm:t>
        <a:bodyPr/>
        <a:lstStyle/>
        <a:p>
          <a:pPr rtl="0"/>
          <a:r>
            <a:rPr lang="en-US" dirty="0"/>
            <a:t>number (</a:t>
          </a:r>
          <a:r>
            <a:rPr lang="en-US" dirty="0" err="1"/>
            <a:t>nnamed</a:t>
          </a:r>
          <a:r>
            <a:rPr lang="en-US" dirty="0"/>
            <a:t>)</a:t>
          </a:r>
        </a:p>
      </dgm:t>
    </dgm:pt>
    <dgm:pt modelId="{6DC26D17-AE5A-6E42-BBEB-B814B6588B97}" type="parTrans" cxnId="{11C61F50-C960-2B48-893B-3386B990C9BF}">
      <dgm:prSet/>
      <dgm:spPr/>
      <dgm:t>
        <a:bodyPr/>
        <a:lstStyle/>
        <a:p>
          <a:endParaRPr lang="en-US"/>
        </a:p>
      </dgm:t>
    </dgm:pt>
    <dgm:pt modelId="{8D53781C-3D4B-FC43-8E3B-61E1AF349558}" type="sibTrans" cxnId="{11C61F50-C960-2B48-893B-3386B990C9BF}">
      <dgm:prSet/>
      <dgm:spPr/>
      <dgm:t>
        <a:bodyPr/>
        <a:lstStyle/>
        <a:p>
          <a:endParaRPr lang="en-US"/>
        </a:p>
      </dgm:t>
    </dgm:pt>
    <dgm:pt modelId="{2B7B37D0-63F2-C04C-9914-2AC64831B48A}">
      <dgm:prSet phldrT="[Text]"/>
      <dgm:spPr/>
      <dgm:t>
        <a:bodyPr/>
        <a:lstStyle/>
        <a:p>
          <a:pPr rtl="0"/>
          <a:r>
            <a:rPr lang="en-US" dirty="0" err="1"/>
            <a:t>label_num</a:t>
          </a:r>
          <a:endParaRPr lang="en-US" dirty="0"/>
        </a:p>
      </dgm:t>
    </dgm:pt>
    <dgm:pt modelId="{48DBE37A-BED9-1141-BDAB-8C940194F39B}" type="parTrans" cxnId="{1700D66A-3645-024D-832D-A5E0C5458EBB}">
      <dgm:prSet/>
      <dgm:spPr/>
      <dgm:t>
        <a:bodyPr/>
        <a:lstStyle/>
        <a:p>
          <a:endParaRPr lang="en-US"/>
        </a:p>
      </dgm:t>
    </dgm:pt>
    <dgm:pt modelId="{E9FD0C45-F846-3F40-BF36-928FFE2BC96B}" type="sibTrans" cxnId="{1700D66A-3645-024D-832D-A5E0C5458EBB}">
      <dgm:prSet/>
      <dgm:spPr/>
      <dgm:t>
        <a:bodyPr/>
        <a:lstStyle/>
        <a:p>
          <a:endParaRPr lang="en-US"/>
        </a:p>
      </dgm:t>
    </dgm:pt>
    <dgm:pt modelId="{8FC94089-2AB6-1B4E-844C-8E6886BB26D6}">
      <dgm:prSet phldrT="[Text]"/>
      <dgm:spPr/>
      <dgm:t>
        <a:bodyPr/>
        <a:lstStyle/>
        <a:p>
          <a:pPr rtl="0"/>
          <a:r>
            <a:rPr lang="en-US" dirty="0"/>
            <a:t>Drop</a:t>
          </a:r>
        </a:p>
      </dgm:t>
    </dgm:pt>
    <dgm:pt modelId="{2CE50453-F501-3A47-892E-CA9B01A1C59E}" type="parTrans" cxnId="{BA467F19-54F9-7442-8DE4-59CC14B31C37}">
      <dgm:prSet/>
      <dgm:spPr/>
      <dgm:t>
        <a:bodyPr/>
        <a:lstStyle/>
        <a:p>
          <a:endParaRPr lang="en-US"/>
        </a:p>
      </dgm:t>
    </dgm:pt>
    <dgm:pt modelId="{59DCDA08-E15F-BD42-BB75-C922D2A8E79A}" type="sibTrans" cxnId="{BA467F19-54F9-7442-8DE4-59CC14B31C37}">
      <dgm:prSet/>
      <dgm:spPr/>
      <dgm:t>
        <a:bodyPr/>
        <a:lstStyle/>
        <a:p>
          <a:endParaRPr lang="en-US"/>
        </a:p>
      </dgm:t>
    </dgm:pt>
    <dgm:pt modelId="{C0F6BFF8-A74A-D742-8B8E-532DD5638916}">
      <dgm:prSet phldrT="[Text]"/>
      <dgm:spPr/>
      <dgm:t>
        <a:bodyPr/>
        <a:lstStyle/>
        <a:p>
          <a:pPr rtl="0"/>
          <a:r>
            <a:rPr lang="en-US" dirty="0"/>
            <a:t>number</a:t>
          </a:r>
        </a:p>
      </dgm:t>
    </dgm:pt>
    <dgm:pt modelId="{5691AF03-7F54-FF4B-AECE-206A251568FD}" type="parTrans" cxnId="{28215AC0-4902-C443-88A2-301B31276424}">
      <dgm:prSet/>
      <dgm:spPr/>
      <dgm:t>
        <a:bodyPr/>
        <a:lstStyle/>
        <a:p>
          <a:endParaRPr lang="en-US"/>
        </a:p>
      </dgm:t>
    </dgm:pt>
    <dgm:pt modelId="{EED1DCA2-EE39-924C-A81E-8A92BC7F3338}" type="sibTrans" cxnId="{28215AC0-4902-C443-88A2-301B31276424}">
      <dgm:prSet/>
      <dgm:spPr/>
      <dgm:t>
        <a:bodyPr/>
        <a:lstStyle/>
        <a:p>
          <a:endParaRPr lang="en-US"/>
        </a:p>
      </dgm:t>
    </dgm:pt>
    <dgm:pt modelId="{74D68EAB-A697-A14F-8BB3-883B566FAF28}">
      <dgm:prSet phldrT="[Text]"/>
      <dgm:spPr/>
      <dgm:t>
        <a:bodyPr/>
        <a:lstStyle/>
        <a:p>
          <a:pPr rtl="0"/>
          <a:r>
            <a:rPr lang="en-US" dirty="0"/>
            <a:t>Label</a:t>
          </a:r>
        </a:p>
      </dgm:t>
    </dgm:pt>
    <dgm:pt modelId="{8F06200D-DD5A-AE4D-A1A8-78EA115FFE58}" type="parTrans" cxnId="{044C0809-D1E5-1C48-B00F-1B057B8074B2}">
      <dgm:prSet/>
      <dgm:spPr/>
      <dgm:t>
        <a:bodyPr/>
        <a:lstStyle/>
        <a:p>
          <a:endParaRPr lang="en-US"/>
        </a:p>
      </dgm:t>
    </dgm:pt>
    <dgm:pt modelId="{439BB036-59AA-0241-B294-9E4E8AED549D}" type="sibTrans" cxnId="{044C0809-D1E5-1C48-B00F-1B057B8074B2}">
      <dgm:prSet/>
      <dgm:spPr/>
      <dgm:t>
        <a:bodyPr/>
        <a:lstStyle/>
        <a:p>
          <a:endParaRPr lang="en-US"/>
        </a:p>
      </dgm:t>
    </dgm:pt>
    <dgm:pt modelId="{B7F78A46-B561-A644-8B90-DA7C3C2B9709}">
      <dgm:prSet phldrT="[Text]"/>
      <dgm:spPr/>
      <dgm:t>
        <a:bodyPr/>
        <a:lstStyle/>
        <a:p>
          <a:pPr rtl="0"/>
          <a:r>
            <a:rPr lang="en-US" dirty="0"/>
            <a:t>“Email Subjects” in text</a:t>
          </a:r>
        </a:p>
      </dgm:t>
    </dgm:pt>
    <dgm:pt modelId="{2859CB00-6913-8248-BF14-7DEF4DD3AD96}" type="parTrans" cxnId="{39C406DA-1B3E-B449-89F7-8BD1374CACCC}">
      <dgm:prSet/>
      <dgm:spPr/>
    </dgm:pt>
    <dgm:pt modelId="{A27FA17B-011F-E24C-8FB0-11CDDD9ABF33}" type="sibTrans" cxnId="{39C406DA-1B3E-B449-89F7-8BD1374CACCC}">
      <dgm:prSet/>
      <dgm:spPr/>
    </dgm:pt>
    <dgm:pt modelId="{0B5EF129-1C69-D641-B3EB-319C5B9281E5}" type="pres">
      <dgm:prSet presAssocID="{BD989684-1E87-0545-B9D9-5417205538AF}" presName="Name0" presStyleCnt="0">
        <dgm:presLayoutVars>
          <dgm:dir/>
          <dgm:animLvl val="lvl"/>
          <dgm:resizeHandles val="exact"/>
        </dgm:presLayoutVars>
      </dgm:prSet>
      <dgm:spPr/>
    </dgm:pt>
    <dgm:pt modelId="{8DE5A4AE-958C-9148-893C-5E0DBB2D06C1}" type="pres">
      <dgm:prSet presAssocID="{4ABC82B8-CABC-E142-800C-B290DA47F05A}" presName="composite" presStyleCnt="0"/>
      <dgm:spPr/>
    </dgm:pt>
    <dgm:pt modelId="{12CE3223-B7CD-DE40-A455-73D1E51C95D7}" type="pres">
      <dgm:prSet presAssocID="{4ABC82B8-CABC-E142-800C-B290DA47F05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821B62-8344-034B-B070-5897CE687AFF}" type="pres">
      <dgm:prSet presAssocID="{4ABC82B8-CABC-E142-800C-B290DA47F05A}" presName="desTx" presStyleLbl="alignAccFollowNode1" presStyleIdx="0" presStyleCnt="3">
        <dgm:presLayoutVars>
          <dgm:bulletEnabled val="1"/>
        </dgm:presLayoutVars>
      </dgm:prSet>
      <dgm:spPr/>
    </dgm:pt>
    <dgm:pt modelId="{830780E3-5824-A34D-AF5E-E4B273D7B1CD}" type="pres">
      <dgm:prSet presAssocID="{0A0815F8-E981-5249-BC8D-D0E05CC140E5}" presName="space" presStyleCnt="0"/>
      <dgm:spPr/>
    </dgm:pt>
    <dgm:pt modelId="{3060056E-0D6D-8349-9F6F-C09130F6AFE7}" type="pres">
      <dgm:prSet presAssocID="{BC7E42AA-C4EC-7B49-8B4A-B9BE1DF3AF0F}" presName="composite" presStyleCnt="0"/>
      <dgm:spPr/>
    </dgm:pt>
    <dgm:pt modelId="{7293F39B-B5B9-7945-B66D-2196CC66F30A}" type="pres">
      <dgm:prSet presAssocID="{BC7E42AA-C4EC-7B49-8B4A-B9BE1DF3AF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5CA763-5B78-8A47-93D9-3BB872F25CC7}" type="pres">
      <dgm:prSet presAssocID="{BC7E42AA-C4EC-7B49-8B4A-B9BE1DF3AF0F}" presName="desTx" presStyleLbl="alignAccFollowNode1" presStyleIdx="1" presStyleCnt="3">
        <dgm:presLayoutVars>
          <dgm:bulletEnabled val="1"/>
        </dgm:presLayoutVars>
      </dgm:prSet>
      <dgm:spPr/>
    </dgm:pt>
    <dgm:pt modelId="{2A555DC6-71C9-F848-9119-AD42ED7167E3}" type="pres">
      <dgm:prSet presAssocID="{27C2F120-ACBD-3547-B08C-1DB4B7DD8B1C}" presName="space" presStyleCnt="0"/>
      <dgm:spPr/>
    </dgm:pt>
    <dgm:pt modelId="{153BFF50-1B6F-4A4B-A327-DCE6735D246D}" type="pres">
      <dgm:prSet presAssocID="{8FC94089-2AB6-1B4E-844C-8E6886BB26D6}" presName="composite" presStyleCnt="0"/>
      <dgm:spPr/>
    </dgm:pt>
    <dgm:pt modelId="{F0390B14-2C00-3E4A-80CE-25E36829B10A}" type="pres">
      <dgm:prSet presAssocID="{8FC94089-2AB6-1B4E-844C-8E6886BB26D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B9735F-FFB9-E24A-ADD8-12036A5F81A9}" type="pres">
      <dgm:prSet presAssocID="{8FC94089-2AB6-1B4E-844C-8E6886BB26D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5D0F506-0BAC-4E48-84CB-F5878EE9E060}" type="presOf" srcId="{4F614D5A-9862-2842-8B17-1E6BD1E3C960}" destId="{B45CA763-5B78-8A47-93D9-3BB872F25CC7}" srcOrd="0" destOrd="0" presId="urn:microsoft.com/office/officeart/2005/8/layout/hList1"/>
    <dgm:cxn modelId="{044C0809-D1E5-1C48-B00F-1B057B8074B2}" srcId="{8FC94089-2AB6-1B4E-844C-8E6886BB26D6}" destId="{74D68EAB-A697-A14F-8BB3-883B566FAF28}" srcOrd="1" destOrd="0" parTransId="{8F06200D-DD5A-AE4D-A1A8-78EA115FFE58}" sibTransId="{439BB036-59AA-0241-B294-9E4E8AED549D}"/>
    <dgm:cxn modelId="{A5932B0F-A30E-F543-9EBF-40D3E94D753C}" type="presOf" srcId="{C0F6BFF8-A74A-D742-8B8E-532DD5638916}" destId="{23B9735F-FFB9-E24A-ADD8-12036A5F81A9}" srcOrd="0" destOrd="0" presId="urn:microsoft.com/office/officeart/2005/8/layout/hList1"/>
    <dgm:cxn modelId="{ADBA8A16-25BA-A945-B793-25555FC25514}" type="presOf" srcId="{BD989684-1E87-0545-B9D9-5417205538AF}" destId="{0B5EF129-1C69-D641-B3EB-319C5B9281E5}" srcOrd="0" destOrd="0" presId="urn:microsoft.com/office/officeart/2005/8/layout/hList1"/>
    <dgm:cxn modelId="{BA467F19-54F9-7442-8DE4-59CC14B31C37}" srcId="{BD989684-1E87-0545-B9D9-5417205538AF}" destId="{8FC94089-2AB6-1B4E-844C-8E6886BB26D6}" srcOrd="2" destOrd="0" parTransId="{2CE50453-F501-3A47-892E-CA9B01A1C59E}" sibTransId="{59DCDA08-E15F-BD42-BB75-C922D2A8E79A}"/>
    <dgm:cxn modelId="{99E43835-DD64-5345-8980-3ACFC35F0D26}" type="presOf" srcId="{BC7E42AA-C4EC-7B49-8B4A-B9BE1DF3AF0F}" destId="{7293F39B-B5B9-7945-B66D-2196CC66F30A}" srcOrd="0" destOrd="0" presId="urn:microsoft.com/office/officeart/2005/8/layout/hList1"/>
    <dgm:cxn modelId="{19A1093A-F520-854E-B3A7-6327AA222FAA}" srcId="{BD989684-1E87-0545-B9D9-5417205538AF}" destId="{BC7E42AA-C4EC-7B49-8B4A-B9BE1DF3AF0F}" srcOrd="1" destOrd="0" parTransId="{EA1AD0AB-CF31-4240-BD0D-C36B2A863574}" sibTransId="{27C2F120-ACBD-3547-B08C-1DB4B7DD8B1C}"/>
    <dgm:cxn modelId="{0DD19947-408A-2F4B-B546-F565F02583EF}" srcId="{4ABC82B8-CABC-E142-800C-B290DA47F05A}" destId="{4AF45B2B-DB31-3C4C-AF38-1784BA114F6E}" srcOrd="0" destOrd="0" parTransId="{AE7ED9CE-0AF9-DF43-85B2-4E3EC24BC502}" sibTransId="{7353835A-1F20-5A40-A946-8BC3C83F82CC}"/>
    <dgm:cxn modelId="{11C61F50-C960-2B48-893B-3386B990C9BF}" srcId="{BC7E42AA-C4EC-7B49-8B4A-B9BE1DF3AF0F}" destId="{4F614D5A-9862-2842-8B17-1E6BD1E3C960}" srcOrd="0" destOrd="0" parTransId="{6DC26D17-AE5A-6E42-BBEB-B814B6588B97}" sibTransId="{8D53781C-3D4B-FC43-8E3B-61E1AF349558}"/>
    <dgm:cxn modelId="{494DEF64-E71A-CC43-BA4C-610231AF074D}" srcId="{4ABC82B8-CABC-E142-800C-B290DA47F05A}" destId="{D8E41E86-6E42-FF48-A256-E2FD3CDF0A27}" srcOrd="1" destOrd="0" parTransId="{5849F8EB-6BC8-EC4F-A3B1-C55DF3D6FC1E}" sibTransId="{4B0496BE-25DB-724E-B10F-DBE67F0EAEB5}"/>
    <dgm:cxn modelId="{1700D66A-3645-024D-832D-A5E0C5458EBB}" srcId="{BC7E42AA-C4EC-7B49-8B4A-B9BE1DF3AF0F}" destId="{2B7B37D0-63F2-C04C-9914-2AC64831B48A}" srcOrd="1" destOrd="0" parTransId="{48DBE37A-BED9-1141-BDAB-8C940194F39B}" sibTransId="{E9FD0C45-F846-3F40-BF36-928FFE2BC96B}"/>
    <dgm:cxn modelId="{5BC61F88-FF69-1246-BAF6-C950280E5E4A}" type="presOf" srcId="{4ABC82B8-CABC-E142-800C-B290DA47F05A}" destId="{12CE3223-B7CD-DE40-A455-73D1E51C95D7}" srcOrd="0" destOrd="0" presId="urn:microsoft.com/office/officeart/2005/8/layout/hList1"/>
    <dgm:cxn modelId="{F3980592-725C-9B4A-AA06-6C64B12DF6C9}" type="presOf" srcId="{74D68EAB-A697-A14F-8BB3-883B566FAF28}" destId="{23B9735F-FFB9-E24A-ADD8-12036A5F81A9}" srcOrd="0" destOrd="1" presId="urn:microsoft.com/office/officeart/2005/8/layout/hList1"/>
    <dgm:cxn modelId="{35A8A599-9A46-DC43-AE93-C2E4AB22EF53}" type="presOf" srcId="{8FC94089-2AB6-1B4E-844C-8E6886BB26D6}" destId="{F0390B14-2C00-3E4A-80CE-25E36829B10A}" srcOrd="0" destOrd="0" presId="urn:microsoft.com/office/officeart/2005/8/layout/hList1"/>
    <dgm:cxn modelId="{7E7562A8-8A77-A048-B268-3F3A1D854BF0}" type="presOf" srcId="{4AF45B2B-DB31-3C4C-AF38-1784BA114F6E}" destId="{52821B62-8344-034B-B070-5897CE687AFF}" srcOrd="0" destOrd="0" presId="urn:microsoft.com/office/officeart/2005/8/layout/hList1"/>
    <dgm:cxn modelId="{0B9483BD-1359-E04D-B279-9A759F0137AD}" type="presOf" srcId="{D8E41E86-6E42-FF48-A256-E2FD3CDF0A27}" destId="{52821B62-8344-034B-B070-5897CE687AFF}" srcOrd="0" destOrd="1" presId="urn:microsoft.com/office/officeart/2005/8/layout/hList1"/>
    <dgm:cxn modelId="{FAEFA3BD-227C-F045-9953-0B1DDEE6F3B4}" type="presOf" srcId="{2B7B37D0-63F2-C04C-9914-2AC64831B48A}" destId="{B45CA763-5B78-8A47-93D9-3BB872F25CC7}" srcOrd="0" destOrd="1" presId="urn:microsoft.com/office/officeart/2005/8/layout/hList1"/>
    <dgm:cxn modelId="{28215AC0-4902-C443-88A2-301B31276424}" srcId="{8FC94089-2AB6-1B4E-844C-8E6886BB26D6}" destId="{C0F6BFF8-A74A-D742-8B8E-532DD5638916}" srcOrd="0" destOrd="0" parTransId="{5691AF03-7F54-FF4B-AECE-206A251568FD}" sibTransId="{EED1DCA2-EE39-924C-A81E-8A92BC7F3338}"/>
    <dgm:cxn modelId="{F0D2B1CD-A714-A84D-9899-29FB25954EA9}" type="presOf" srcId="{B7F78A46-B561-A644-8B90-DA7C3C2B9709}" destId="{23B9735F-FFB9-E24A-ADD8-12036A5F81A9}" srcOrd="0" destOrd="2" presId="urn:microsoft.com/office/officeart/2005/8/layout/hList1"/>
    <dgm:cxn modelId="{B32168D4-4460-BF47-9607-9199A8ECF2D8}" srcId="{BD989684-1E87-0545-B9D9-5417205538AF}" destId="{4ABC82B8-CABC-E142-800C-B290DA47F05A}" srcOrd="0" destOrd="0" parTransId="{1731554C-EAAF-C94A-B2EC-57832C081299}" sibTransId="{0A0815F8-E981-5249-BC8D-D0E05CC140E5}"/>
    <dgm:cxn modelId="{39C406DA-1B3E-B449-89F7-8BD1374CACCC}" srcId="{8FC94089-2AB6-1B4E-844C-8E6886BB26D6}" destId="{B7F78A46-B561-A644-8B90-DA7C3C2B9709}" srcOrd="2" destOrd="0" parTransId="{2859CB00-6913-8248-BF14-7DEF4DD3AD96}" sibTransId="{A27FA17B-011F-E24C-8FB0-11CDDD9ABF33}"/>
    <dgm:cxn modelId="{FBED1891-D6C6-A546-A3EC-165DD400FC31}" type="presParOf" srcId="{0B5EF129-1C69-D641-B3EB-319C5B9281E5}" destId="{8DE5A4AE-958C-9148-893C-5E0DBB2D06C1}" srcOrd="0" destOrd="0" presId="urn:microsoft.com/office/officeart/2005/8/layout/hList1"/>
    <dgm:cxn modelId="{67885ABF-BC44-3642-A5AB-EC0C18C8A7AC}" type="presParOf" srcId="{8DE5A4AE-958C-9148-893C-5E0DBB2D06C1}" destId="{12CE3223-B7CD-DE40-A455-73D1E51C95D7}" srcOrd="0" destOrd="0" presId="urn:microsoft.com/office/officeart/2005/8/layout/hList1"/>
    <dgm:cxn modelId="{12CB39A1-51D4-6342-8D9C-31C27FF01FF2}" type="presParOf" srcId="{8DE5A4AE-958C-9148-893C-5E0DBB2D06C1}" destId="{52821B62-8344-034B-B070-5897CE687AFF}" srcOrd="1" destOrd="0" presId="urn:microsoft.com/office/officeart/2005/8/layout/hList1"/>
    <dgm:cxn modelId="{3AC2DADF-0D69-C742-A3E1-379061EC66B4}" type="presParOf" srcId="{0B5EF129-1C69-D641-B3EB-319C5B9281E5}" destId="{830780E3-5824-A34D-AF5E-E4B273D7B1CD}" srcOrd="1" destOrd="0" presId="urn:microsoft.com/office/officeart/2005/8/layout/hList1"/>
    <dgm:cxn modelId="{548CEC1D-9D51-7641-834E-A47677BACB69}" type="presParOf" srcId="{0B5EF129-1C69-D641-B3EB-319C5B9281E5}" destId="{3060056E-0D6D-8349-9F6F-C09130F6AFE7}" srcOrd="2" destOrd="0" presId="urn:microsoft.com/office/officeart/2005/8/layout/hList1"/>
    <dgm:cxn modelId="{AC1A0BCF-9EE8-BD48-B6A8-8457D83DA34D}" type="presParOf" srcId="{3060056E-0D6D-8349-9F6F-C09130F6AFE7}" destId="{7293F39B-B5B9-7945-B66D-2196CC66F30A}" srcOrd="0" destOrd="0" presId="urn:microsoft.com/office/officeart/2005/8/layout/hList1"/>
    <dgm:cxn modelId="{ADE829B0-E481-FB42-9403-8044EE5C2D6F}" type="presParOf" srcId="{3060056E-0D6D-8349-9F6F-C09130F6AFE7}" destId="{B45CA763-5B78-8A47-93D9-3BB872F25CC7}" srcOrd="1" destOrd="0" presId="urn:microsoft.com/office/officeart/2005/8/layout/hList1"/>
    <dgm:cxn modelId="{3E09E85F-73D1-8E45-A791-BC5005728616}" type="presParOf" srcId="{0B5EF129-1C69-D641-B3EB-319C5B9281E5}" destId="{2A555DC6-71C9-F848-9119-AD42ED7167E3}" srcOrd="3" destOrd="0" presId="urn:microsoft.com/office/officeart/2005/8/layout/hList1"/>
    <dgm:cxn modelId="{A19416D4-42AF-F64B-B954-52082EA9351F}" type="presParOf" srcId="{0B5EF129-1C69-D641-B3EB-319C5B9281E5}" destId="{153BFF50-1B6F-4A4B-A327-DCE6735D246D}" srcOrd="4" destOrd="0" presId="urn:microsoft.com/office/officeart/2005/8/layout/hList1"/>
    <dgm:cxn modelId="{44D665C6-CEF7-EB47-B54C-283A78CA85CA}" type="presParOf" srcId="{153BFF50-1B6F-4A4B-A327-DCE6735D246D}" destId="{F0390B14-2C00-3E4A-80CE-25E36829B10A}" srcOrd="0" destOrd="0" presId="urn:microsoft.com/office/officeart/2005/8/layout/hList1"/>
    <dgm:cxn modelId="{19AF81B0-A001-A04B-BF1B-09DAF1DCA886}" type="presParOf" srcId="{153BFF50-1B6F-4A4B-A327-DCE6735D246D}" destId="{23B9735F-FFB9-E24A-ADD8-12036A5F8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18ACE-F46A-054F-A966-436630424D0C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0B1C1-C42A-8747-997E-4569CFE184F1}">
      <dgm:prSet phldrT="[Text]"/>
      <dgm:spPr/>
      <dgm:t>
        <a:bodyPr/>
        <a:lstStyle/>
        <a:p>
          <a:pPr rtl="0"/>
          <a:r>
            <a:rPr lang="en-US" b="1" dirty="0"/>
            <a:t>Model</a:t>
          </a:r>
        </a:p>
      </dgm:t>
    </dgm:pt>
    <dgm:pt modelId="{7B69BBF1-1EE8-1E4D-8C72-E554C935D300}" type="parTrans" cxnId="{30C8364F-1B0A-0E46-8B3E-6DFBFD330B9B}">
      <dgm:prSet/>
      <dgm:spPr/>
      <dgm:t>
        <a:bodyPr/>
        <a:lstStyle/>
        <a:p>
          <a:endParaRPr lang="en-US"/>
        </a:p>
      </dgm:t>
    </dgm:pt>
    <dgm:pt modelId="{239CDFA9-D9E4-304C-9A40-3D93A8224CB6}" type="sibTrans" cxnId="{30C8364F-1B0A-0E46-8B3E-6DFBFD330B9B}">
      <dgm:prSet/>
      <dgm:spPr/>
      <dgm:t>
        <a:bodyPr/>
        <a:lstStyle/>
        <a:p>
          <a:endParaRPr lang="en-US"/>
        </a:p>
      </dgm:t>
    </dgm:pt>
    <dgm:pt modelId="{EB38BB94-CF98-A945-9269-0186E663267E}">
      <dgm:prSet phldrT="[Text]"/>
      <dgm:spPr/>
      <dgm:t>
        <a:bodyPr/>
        <a:lstStyle/>
        <a:p>
          <a:pPr rtl="0"/>
          <a:r>
            <a:rPr lang="en-US" b="1" dirty="0"/>
            <a:t>Default Parameters</a:t>
          </a:r>
        </a:p>
      </dgm:t>
    </dgm:pt>
    <dgm:pt modelId="{735C8A6A-73EA-FB46-B429-26F26C5432C3}" type="parTrans" cxnId="{BEAF66C6-DE5B-624D-AE90-AAA4308BA81C}">
      <dgm:prSet/>
      <dgm:spPr/>
      <dgm:t>
        <a:bodyPr/>
        <a:lstStyle/>
        <a:p>
          <a:endParaRPr lang="en-US"/>
        </a:p>
      </dgm:t>
    </dgm:pt>
    <dgm:pt modelId="{7B7E78A2-63DF-6740-B903-D7F16C01683E}" type="sibTrans" cxnId="{BEAF66C6-DE5B-624D-AE90-AAA4308BA81C}">
      <dgm:prSet/>
      <dgm:spPr/>
      <dgm:t>
        <a:bodyPr/>
        <a:lstStyle/>
        <a:p>
          <a:endParaRPr lang="en-US"/>
        </a:p>
      </dgm:t>
    </dgm:pt>
    <dgm:pt modelId="{712F997B-33E6-E144-A68D-115A9E425E9D}">
      <dgm:prSet phldrT="[Text]"/>
      <dgm:spPr/>
      <dgm:t>
        <a:bodyPr/>
        <a:lstStyle/>
        <a:p>
          <a:pPr rtl="0"/>
          <a:r>
            <a:rPr lang="en-US" dirty="0"/>
            <a:t>Decision Trees</a:t>
          </a:r>
        </a:p>
      </dgm:t>
    </dgm:pt>
    <dgm:pt modelId="{1D943F17-CA0A-394B-BE57-59CFE03F7242}" type="parTrans" cxnId="{171A5A3B-DB57-524E-909E-C1C60994B7BE}">
      <dgm:prSet/>
      <dgm:spPr/>
      <dgm:t>
        <a:bodyPr/>
        <a:lstStyle/>
        <a:p>
          <a:endParaRPr lang="en-US"/>
        </a:p>
      </dgm:t>
    </dgm:pt>
    <dgm:pt modelId="{F5FAE709-368B-1947-B33F-0D525D95E7DF}" type="sibTrans" cxnId="{171A5A3B-DB57-524E-909E-C1C60994B7BE}">
      <dgm:prSet/>
      <dgm:spPr/>
      <dgm:t>
        <a:bodyPr/>
        <a:lstStyle/>
        <a:p>
          <a:endParaRPr lang="en-US"/>
        </a:p>
      </dgm:t>
    </dgm:pt>
    <dgm:pt modelId="{8E004C51-D39B-A745-88B2-7F05776FEAB5}">
      <dgm:prSet phldrT="[Text]"/>
      <dgm:spPr/>
      <dgm:t>
        <a:bodyPr/>
        <a:lstStyle/>
        <a:p>
          <a:pPr rtl="0"/>
          <a:r>
            <a:rPr lang="en-US" dirty="0"/>
            <a:t>80% Accuracy</a:t>
          </a:r>
        </a:p>
      </dgm:t>
    </dgm:pt>
    <dgm:pt modelId="{F6E9F4E8-8AFA-7D4E-897B-F9E46D02609E}" type="parTrans" cxnId="{6FD87F22-1F11-2643-8FD4-83783DB6BC77}">
      <dgm:prSet/>
      <dgm:spPr/>
      <dgm:t>
        <a:bodyPr/>
        <a:lstStyle/>
        <a:p>
          <a:endParaRPr lang="en-US"/>
        </a:p>
      </dgm:t>
    </dgm:pt>
    <dgm:pt modelId="{31D026CC-B909-2048-9B61-7CCBD1EB399C}" type="sibTrans" cxnId="{6FD87F22-1F11-2643-8FD4-83783DB6BC77}">
      <dgm:prSet/>
      <dgm:spPr/>
      <dgm:t>
        <a:bodyPr/>
        <a:lstStyle/>
        <a:p>
          <a:endParaRPr lang="en-US"/>
        </a:p>
      </dgm:t>
    </dgm:pt>
    <dgm:pt modelId="{8A988A47-6B6C-EE4E-9E6B-B986A4DDED78}">
      <dgm:prSet phldrT="[Text]"/>
      <dgm:spPr/>
      <dgm:t>
        <a:bodyPr/>
        <a:lstStyle/>
        <a:p>
          <a:pPr rtl="0"/>
          <a:r>
            <a:rPr lang="en-US" b="1" dirty="0"/>
            <a:t>Fine Tuned Parameters</a:t>
          </a:r>
        </a:p>
      </dgm:t>
    </dgm:pt>
    <dgm:pt modelId="{E82D5AD8-F77B-0B48-9A27-FE338AE3BFBB}" type="parTrans" cxnId="{81FA96A3-EBED-F24B-B078-82C2C5207882}">
      <dgm:prSet/>
      <dgm:spPr/>
      <dgm:t>
        <a:bodyPr/>
        <a:lstStyle/>
        <a:p>
          <a:endParaRPr lang="en-US"/>
        </a:p>
      </dgm:t>
    </dgm:pt>
    <dgm:pt modelId="{F2986963-0016-8244-AB17-0127AF4942E9}" type="sibTrans" cxnId="{81FA96A3-EBED-F24B-B078-82C2C5207882}">
      <dgm:prSet/>
      <dgm:spPr/>
      <dgm:t>
        <a:bodyPr/>
        <a:lstStyle/>
        <a:p>
          <a:endParaRPr lang="en-US"/>
        </a:p>
      </dgm:t>
    </dgm:pt>
    <dgm:pt modelId="{C2D27C9D-1276-D04F-866D-EFD0C78CE559}">
      <dgm:prSet phldrT="[Text]"/>
      <dgm:spPr/>
      <dgm:t>
        <a:bodyPr/>
        <a:lstStyle/>
        <a:p>
          <a:pPr rtl="0"/>
          <a:r>
            <a:rPr lang="en-US" dirty="0"/>
            <a:t>95% Accuracy</a:t>
          </a:r>
        </a:p>
      </dgm:t>
    </dgm:pt>
    <dgm:pt modelId="{DC077632-D89D-7340-BEEA-432907FCB9DD}" type="parTrans" cxnId="{21D5BB41-F94B-F640-AE4B-9E1DB73F6C30}">
      <dgm:prSet/>
      <dgm:spPr/>
      <dgm:t>
        <a:bodyPr/>
        <a:lstStyle/>
        <a:p>
          <a:endParaRPr lang="en-US"/>
        </a:p>
      </dgm:t>
    </dgm:pt>
    <dgm:pt modelId="{CF2CAE1E-5A3F-1B4C-AFE2-88470EB617E2}" type="sibTrans" cxnId="{21D5BB41-F94B-F640-AE4B-9E1DB73F6C30}">
      <dgm:prSet/>
      <dgm:spPr/>
      <dgm:t>
        <a:bodyPr/>
        <a:lstStyle/>
        <a:p>
          <a:endParaRPr lang="en-US"/>
        </a:p>
      </dgm:t>
    </dgm:pt>
    <dgm:pt modelId="{F996D748-0B1B-9046-B527-2508A56C75AA}">
      <dgm:prSet phldrT="[Text]"/>
      <dgm:spPr/>
      <dgm:t>
        <a:bodyPr/>
        <a:lstStyle/>
        <a:p>
          <a:pPr rtl="0"/>
          <a:r>
            <a:rPr lang="en-US" dirty="0"/>
            <a:t>Naïve-Bayes</a:t>
          </a:r>
        </a:p>
      </dgm:t>
    </dgm:pt>
    <dgm:pt modelId="{B39A948B-736B-A944-9A58-969DB5E90D61}" type="parTrans" cxnId="{3F0E93EC-58F1-554F-8862-271FD129A1D2}">
      <dgm:prSet/>
      <dgm:spPr/>
      <dgm:t>
        <a:bodyPr/>
        <a:lstStyle/>
        <a:p>
          <a:endParaRPr lang="en-US"/>
        </a:p>
      </dgm:t>
    </dgm:pt>
    <dgm:pt modelId="{28003765-006B-DE4B-BAF7-44FD69730704}" type="sibTrans" cxnId="{3F0E93EC-58F1-554F-8862-271FD129A1D2}">
      <dgm:prSet/>
      <dgm:spPr/>
      <dgm:t>
        <a:bodyPr/>
        <a:lstStyle/>
        <a:p>
          <a:endParaRPr lang="en-US"/>
        </a:p>
      </dgm:t>
    </dgm:pt>
    <dgm:pt modelId="{263B0E40-3593-9242-9C90-3BE733F71A6D}">
      <dgm:prSet phldrT="[Text]"/>
      <dgm:spPr/>
      <dgm:t>
        <a:bodyPr/>
        <a:lstStyle/>
        <a:p>
          <a:pPr rtl="0"/>
          <a:r>
            <a:rPr lang="en-US" dirty="0"/>
            <a:t>87% Accuracy</a:t>
          </a:r>
        </a:p>
      </dgm:t>
    </dgm:pt>
    <dgm:pt modelId="{6861A000-3431-B546-87E4-80337B9A465C}" type="parTrans" cxnId="{DBE5912B-FFD1-394B-9F59-01CC861948B0}">
      <dgm:prSet/>
      <dgm:spPr/>
      <dgm:t>
        <a:bodyPr/>
        <a:lstStyle/>
        <a:p>
          <a:endParaRPr lang="en-US"/>
        </a:p>
      </dgm:t>
    </dgm:pt>
    <dgm:pt modelId="{84B33A37-21F0-B147-9568-5E6C5CF501A9}" type="sibTrans" cxnId="{DBE5912B-FFD1-394B-9F59-01CC861948B0}">
      <dgm:prSet/>
      <dgm:spPr/>
      <dgm:t>
        <a:bodyPr/>
        <a:lstStyle/>
        <a:p>
          <a:endParaRPr lang="en-US"/>
        </a:p>
      </dgm:t>
    </dgm:pt>
    <dgm:pt modelId="{CFA9CD3E-793B-024C-8FC5-15759B950083}">
      <dgm:prSet phldrT="[Text]"/>
      <dgm:spPr/>
      <dgm:t>
        <a:bodyPr/>
        <a:lstStyle/>
        <a:p>
          <a:pPr rtl="0"/>
          <a:r>
            <a:rPr lang="en-US" dirty="0"/>
            <a:t>87% Accuracy</a:t>
          </a:r>
        </a:p>
      </dgm:t>
    </dgm:pt>
    <dgm:pt modelId="{CCAF893F-A6AE-AA4B-ADA1-D947025CD1D1}" type="parTrans" cxnId="{31602758-79E4-F14A-99F7-162A42705B17}">
      <dgm:prSet/>
      <dgm:spPr/>
      <dgm:t>
        <a:bodyPr/>
        <a:lstStyle/>
        <a:p>
          <a:endParaRPr lang="en-US"/>
        </a:p>
      </dgm:t>
    </dgm:pt>
    <dgm:pt modelId="{56B366C6-0106-9F41-8648-9D116AA53B8D}" type="sibTrans" cxnId="{31602758-79E4-F14A-99F7-162A42705B17}">
      <dgm:prSet/>
      <dgm:spPr/>
      <dgm:t>
        <a:bodyPr/>
        <a:lstStyle/>
        <a:p>
          <a:endParaRPr lang="en-US"/>
        </a:p>
      </dgm:t>
    </dgm:pt>
    <dgm:pt modelId="{7E7186FA-E163-2744-BC77-DB47B6B87AE1}">
      <dgm:prSet phldrT="[Text]"/>
      <dgm:spPr/>
      <dgm:t>
        <a:bodyPr/>
        <a:lstStyle/>
        <a:p>
          <a:pPr rtl="0"/>
          <a:r>
            <a:rPr lang="en-US" dirty="0"/>
            <a:t>Random Forest</a:t>
          </a:r>
        </a:p>
      </dgm:t>
    </dgm:pt>
    <dgm:pt modelId="{AD8C6303-CD46-D044-9976-FDE6906B62FF}" type="parTrans" cxnId="{D2252C81-7799-3D41-BD27-437F0422C700}">
      <dgm:prSet/>
      <dgm:spPr/>
      <dgm:t>
        <a:bodyPr/>
        <a:lstStyle/>
        <a:p>
          <a:endParaRPr lang="en-US"/>
        </a:p>
      </dgm:t>
    </dgm:pt>
    <dgm:pt modelId="{A5A24617-9313-7948-8210-0AFE23876E93}" type="sibTrans" cxnId="{D2252C81-7799-3D41-BD27-437F0422C700}">
      <dgm:prSet/>
      <dgm:spPr/>
      <dgm:t>
        <a:bodyPr/>
        <a:lstStyle/>
        <a:p>
          <a:endParaRPr lang="en-US"/>
        </a:p>
      </dgm:t>
    </dgm:pt>
    <dgm:pt modelId="{5EAD3814-9637-C649-86C2-C5EA56FEDAE0}">
      <dgm:prSet phldrT="[Text]"/>
      <dgm:spPr/>
      <dgm:t>
        <a:bodyPr/>
        <a:lstStyle/>
        <a:p>
          <a:pPr rtl="0"/>
          <a:r>
            <a:rPr lang="en-US" dirty="0"/>
            <a:t>70% Accuracy</a:t>
          </a:r>
        </a:p>
      </dgm:t>
    </dgm:pt>
    <dgm:pt modelId="{65B0C4CE-6693-EF4B-BC84-FC47C58AEA03}" type="parTrans" cxnId="{55F3A9F5-22D9-154A-9774-D5734A74B847}">
      <dgm:prSet/>
      <dgm:spPr/>
      <dgm:t>
        <a:bodyPr/>
        <a:lstStyle/>
        <a:p>
          <a:endParaRPr lang="en-US"/>
        </a:p>
      </dgm:t>
    </dgm:pt>
    <dgm:pt modelId="{98C19C51-BE76-B54A-9667-B6C92A5DAEEE}" type="sibTrans" cxnId="{55F3A9F5-22D9-154A-9774-D5734A74B847}">
      <dgm:prSet/>
      <dgm:spPr/>
      <dgm:t>
        <a:bodyPr/>
        <a:lstStyle/>
        <a:p>
          <a:endParaRPr lang="en-US"/>
        </a:p>
      </dgm:t>
    </dgm:pt>
    <dgm:pt modelId="{5FCF26F2-C6F4-DA4F-8E65-7AA809C2B0F9}">
      <dgm:prSet phldrT="[Text]"/>
      <dgm:spPr/>
      <dgm:t>
        <a:bodyPr/>
        <a:lstStyle/>
        <a:p>
          <a:pPr rtl="0"/>
          <a:r>
            <a:rPr lang="en-US" dirty="0"/>
            <a:t>97% Accuracy</a:t>
          </a:r>
        </a:p>
      </dgm:t>
    </dgm:pt>
    <dgm:pt modelId="{E2BD091F-B978-CC44-BAC9-CB4953F223DC}" type="parTrans" cxnId="{F32732AB-8DCD-D247-9C1D-445350556A88}">
      <dgm:prSet/>
      <dgm:spPr/>
      <dgm:t>
        <a:bodyPr/>
        <a:lstStyle/>
        <a:p>
          <a:endParaRPr lang="en-US"/>
        </a:p>
      </dgm:t>
    </dgm:pt>
    <dgm:pt modelId="{7543B71C-7556-FF40-B6AA-CC74FE1E672D}" type="sibTrans" cxnId="{F32732AB-8DCD-D247-9C1D-445350556A88}">
      <dgm:prSet/>
      <dgm:spPr/>
      <dgm:t>
        <a:bodyPr/>
        <a:lstStyle/>
        <a:p>
          <a:endParaRPr lang="en-US"/>
        </a:p>
      </dgm:t>
    </dgm:pt>
    <dgm:pt modelId="{1A6092CF-F3D4-6A42-A69C-28A3A3DD8412}" type="pres">
      <dgm:prSet presAssocID="{FFD18ACE-F46A-054F-A966-436630424D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293F272-5798-724C-9F8B-397E2ABBC04E}" type="pres">
      <dgm:prSet presAssocID="{EF20B1C1-C42A-8747-997E-4569CFE184F1}" presName="horFlow" presStyleCnt="0"/>
      <dgm:spPr/>
    </dgm:pt>
    <dgm:pt modelId="{28A83AD3-FE31-D543-9F95-9A347CE152C3}" type="pres">
      <dgm:prSet presAssocID="{EF20B1C1-C42A-8747-997E-4569CFE184F1}" presName="bigChev" presStyleLbl="node1" presStyleIdx="0" presStyleCnt="4"/>
      <dgm:spPr/>
    </dgm:pt>
    <dgm:pt modelId="{697A87BB-B60E-CD43-9C0E-D177F95C2BBB}" type="pres">
      <dgm:prSet presAssocID="{735C8A6A-73EA-FB46-B429-26F26C5432C3}" presName="parTrans" presStyleCnt="0"/>
      <dgm:spPr/>
    </dgm:pt>
    <dgm:pt modelId="{D579D3B1-EB18-F641-82E3-578ED101A38C}" type="pres">
      <dgm:prSet presAssocID="{EB38BB94-CF98-A945-9269-0186E663267E}" presName="node" presStyleLbl="alignAccFollowNode1" presStyleIdx="0" presStyleCnt="8" custScaleX="222017">
        <dgm:presLayoutVars>
          <dgm:bulletEnabled val="1"/>
        </dgm:presLayoutVars>
      </dgm:prSet>
      <dgm:spPr/>
    </dgm:pt>
    <dgm:pt modelId="{919D0D16-33DC-064F-A30E-F49DB4CDAF3A}" type="pres">
      <dgm:prSet presAssocID="{7B7E78A2-63DF-6740-B903-D7F16C01683E}" presName="sibTrans" presStyleCnt="0"/>
      <dgm:spPr/>
    </dgm:pt>
    <dgm:pt modelId="{4072706E-5646-9642-AA39-816C5E181717}" type="pres">
      <dgm:prSet presAssocID="{8A988A47-6B6C-EE4E-9E6B-B986A4DDED78}" presName="node" presStyleLbl="alignAccFollowNode1" presStyleIdx="1" presStyleCnt="8" custScaleX="222017">
        <dgm:presLayoutVars>
          <dgm:bulletEnabled val="1"/>
        </dgm:presLayoutVars>
      </dgm:prSet>
      <dgm:spPr/>
    </dgm:pt>
    <dgm:pt modelId="{D29D2B5E-2A12-6E45-ADCB-2732644D8F57}" type="pres">
      <dgm:prSet presAssocID="{EF20B1C1-C42A-8747-997E-4569CFE184F1}" presName="vSp" presStyleCnt="0"/>
      <dgm:spPr/>
    </dgm:pt>
    <dgm:pt modelId="{A4D72B1D-5893-F64C-B107-7AE93DC506CD}" type="pres">
      <dgm:prSet presAssocID="{712F997B-33E6-E144-A68D-115A9E425E9D}" presName="horFlow" presStyleCnt="0"/>
      <dgm:spPr/>
    </dgm:pt>
    <dgm:pt modelId="{D539F1F1-00E7-CB4C-8C1A-044ACBF989BD}" type="pres">
      <dgm:prSet presAssocID="{712F997B-33E6-E144-A68D-115A9E425E9D}" presName="bigChev" presStyleLbl="node1" presStyleIdx="1" presStyleCnt="4"/>
      <dgm:spPr/>
    </dgm:pt>
    <dgm:pt modelId="{BB5FB2C6-1B0C-194D-AADF-F45A3455E916}" type="pres">
      <dgm:prSet presAssocID="{F6E9F4E8-8AFA-7D4E-897B-F9E46D02609E}" presName="parTrans" presStyleCnt="0"/>
      <dgm:spPr/>
    </dgm:pt>
    <dgm:pt modelId="{0A079CAA-08C2-F647-9BEB-D5BF60F0C08A}" type="pres">
      <dgm:prSet presAssocID="{8E004C51-D39B-A745-88B2-7F05776FEAB5}" presName="node" presStyleLbl="alignAccFollowNode1" presStyleIdx="2" presStyleCnt="8" custScaleX="222017">
        <dgm:presLayoutVars>
          <dgm:bulletEnabled val="1"/>
        </dgm:presLayoutVars>
      </dgm:prSet>
      <dgm:spPr/>
    </dgm:pt>
    <dgm:pt modelId="{B34E211F-0BB8-3A44-862F-7FF797B3C175}" type="pres">
      <dgm:prSet presAssocID="{31D026CC-B909-2048-9B61-7CCBD1EB399C}" presName="sibTrans" presStyleCnt="0"/>
      <dgm:spPr/>
    </dgm:pt>
    <dgm:pt modelId="{09182D8A-0FC3-A049-9DDC-5C4347A02734}" type="pres">
      <dgm:prSet presAssocID="{C2D27C9D-1276-D04F-866D-EFD0C78CE559}" presName="node" presStyleLbl="alignAccFollowNode1" presStyleIdx="3" presStyleCnt="8" custScaleX="222017">
        <dgm:presLayoutVars>
          <dgm:bulletEnabled val="1"/>
        </dgm:presLayoutVars>
      </dgm:prSet>
      <dgm:spPr/>
    </dgm:pt>
    <dgm:pt modelId="{233C1271-DF31-8042-B326-C0C025DA0EA1}" type="pres">
      <dgm:prSet presAssocID="{712F997B-33E6-E144-A68D-115A9E425E9D}" presName="vSp" presStyleCnt="0"/>
      <dgm:spPr/>
    </dgm:pt>
    <dgm:pt modelId="{87210718-D314-6145-8444-E242F5E008EE}" type="pres">
      <dgm:prSet presAssocID="{F996D748-0B1B-9046-B527-2508A56C75AA}" presName="horFlow" presStyleCnt="0"/>
      <dgm:spPr/>
    </dgm:pt>
    <dgm:pt modelId="{21930AC4-9D20-1C4E-A7EE-3AB9F5A68B3D}" type="pres">
      <dgm:prSet presAssocID="{F996D748-0B1B-9046-B527-2508A56C75AA}" presName="bigChev" presStyleLbl="node1" presStyleIdx="2" presStyleCnt="4"/>
      <dgm:spPr/>
    </dgm:pt>
    <dgm:pt modelId="{AAD1F0D1-D52C-BB40-AE7C-56FF518AEEE0}" type="pres">
      <dgm:prSet presAssocID="{6861A000-3431-B546-87E4-80337B9A465C}" presName="parTrans" presStyleCnt="0"/>
      <dgm:spPr/>
    </dgm:pt>
    <dgm:pt modelId="{AEFFE558-95CB-804A-9EA1-AD37AAFF28F6}" type="pres">
      <dgm:prSet presAssocID="{263B0E40-3593-9242-9C90-3BE733F71A6D}" presName="node" presStyleLbl="alignAccFollowNode1" presStyleIdx="4" presStyleCnt="8" custScaleX="222017">
        <dgm:presLayoutVars>
          <dgm:bulletEnabled val="1"/>
        </dgm:presLayoutVars>
      </dgm:prSet>
      <dgm:spPr/>
    </dgm:pt>
    <dgm:pt modelId="{D0F1ABD6-40A2-2D48-864F-099A5C009AB0}" type="pres">
      <dgm:prSet presAssocID="{84B33A37-21F0-B147-9568-5E6C5CF501A9}" presName="sibTrans" presStyleCnt="0"/>
      <dgm:spPr/>
    </dgm:pt>
    <dgm:pt modelId="{47F1C8F1-EB3E-9E4A-8D7A-863D96E6D131}" type="pres">
      <dgm:prSet presAssocID="{CFA9CD3E-793B-024C-8FC5-15759B950083}" presName="node" presStyleLbl="alignAccFollowNode1" presStyleIdx="5" presStyleCnt="8" custScaleX="222017">
        <dgm:presLayoutVars>
          <dgm:bulletEnabled val="1"/>
        </dgm:presLayoutVars>
      </dgm:prSet>
      <dgm:spPr/>
    </dgm:pt>
    <dgm:pt modelId="{1E56F805-7DBA-F547-9151-6E3384707F65}" type="pres">
      <dgm:prSet presAssocID="{F996D748-0B1B-9046-B527-2508A56C75AA}" presName="vSp" presStyleCnt="0"/>
      <dgm:spPr/>
    </dgm:pt>
    <dgm:pt modelId="{1205D424-4979-504A-B926-242C904D7C1A}" type="pres">
      <dgm:prSet presAssocID="{7E7186FA-E163-2744-BC77-DB47B6B87AE1}" presName="horFlow" presStyleCnt="0"/>
      <dgm:spPr/>
    </dgm:pt>
    <dgm:pt modelId="{142B54D0-7DFE-4A4A-90F9-01522F520AB5}" type="pres">
      <dgm:prSet presAssocID="{7E7186FA-E163-2744-BC77-DB47B6B87AE1}" presName="bigChev" presStyleLbl="node1" presStyleIdx="3" presStyleCnt="4"/>
      <dgm:spPr/>
    </dgm:pt>
    <dgm:pt modelId="{B4123E70-81BE-EF44-9558-478BEC3744B8}" type="pres">
      <dgm:prSet presAssocID="{65B0C4CE-6693-EF4B-BC84-FC47C58AEA03}" presName="parTrans" presStyleCnt="0"/>
      <dgm:spPr/>
    </dgm:pt>
    <dgm:pt modelId="{5EC48E7D-23C2-DD41-92BB-E2F32CD590DF}" type="pres">
      <dgm:prSet presAssocID="{5EAD3814-9637-C649-86C2-C5EA56FEDAE0}" presName="node" presStyleLbl="alignAccFollowNode1" presStyleIdx="6" presStyleCnt="8" custScaleX="222017">
        <dgm:presLayoutVars>
          <dgm:bulletEnabled val="1"/>
        </dgm:presLayoutVars>
      </dgm:prSet>
      <dgm:spPr/>
    </dgm:pt>
    <dgm:pt modelId="{AA78E8E2-E608-424F-81A2-A0D49C86144D}" type="pres">
      <dgm:prSet presAssocID="{98C19C51-BE76-B54A-9667-B6C92A5DAEEE}" presName="sibTrans" presStyleCnt="0"/>
      <dgm:spPr/>
    </dgm:pt>
    <dgm:pt modelId="{CEBFA262-400E-8D46-8DB4-25C4A05F7B66}" type="pres">
      <dgm:prSet presAssocID="{5FCF26F2-C6F4-DA4F-8E65-7AA809C2B0F9}" presName="node" presStyleLbl="alignAccFollowNode1" presStyleIdx="7" presStyleCnt="8" custScaleX="222017">
        <dgm:presLayoutVars>
          <dgm:bulletEnabled val="1"/>
        </dgm:presLayoutVars>
      </dgm:prSet>
      <dgm:spPr/>
    </dgm:pt>
  </dgm:ptLst>
  <dgm:cxnLst>
    <dgm:cxn modelId="{6FD87F22-1F11-2643-8FD4-83783DB6BC77}" srcId="{712F997B-33E6-E144-A68D-115A9E425E9D}" destId="{8E004C51-D39B-A745-88B2-7F05776FEAB5}" srcOrd="0" destOrd="0" parTransId="{F6E9F4E8-8AFA-7D4E-897B-F9E46D02609E}" sibTransId="{31D026CC-B909-2048-9B61-7CCBD1EB399C}"/>
    <dgm:cxn modelId="{DBE5912B-FFD1-394B-9F59-01CC861948B0}" srcId="{F996D748-0B1B-9046-B527-2508A56C75AA}" destId="{263B0E40-3593-9242-9C90-3BE733F71A6D}" srcOrd="0" destOrd="0" parTransId="{6861A000-3431-B546-87E4-80337B9A465C}" sibTransId="{84B33A37-21F0-B147-9568-5E6C5CF501A9}"/>
    <dgm:cxn modelId="{AB5DE82E-9E19-AF44-B850-EDB55187AFDA}" type="presOf" srcId="{7E7186FA-E163-2744-BC77-DB47B6B87AE1}" destId="{142B54D0-7DFE-4A4A-90F9-01522F520AB5}" srcOrd="0" destOrd="0" presId="urn:microsoft.com/office/officeart/2005/8/layout/lProcess3"/>
    <dgm:cxn modelId="{C1DC8434-22B7-8548-BE29-1434BCBCE3E3}" type="presOf" srcId="{8E004C51-D39B-A745-88B2-7F05776FEAB5}" destId="{0A079CAA-08C2-F647-9BEB-D5BF60F0C08A}" srcOrd="0" destOrd="0" presId="urn:microsoft.com/office/officeart/2005/8/layout/lProcess3"/>
    <dgm:cxn modelId="{171A5A3B-DB57-524E-909E-C1C60994B7BE}" srcId="{FFD18ACE-F46A-054F-A966-436630424D0C}" destId="{712F997B-33E6-E144-A68D-115A9E425E9D}" srcOrd="1" destOrd="0" parTransId="{1D943F17-CA0A-394B-BE57-59CFE03F7242}" sibTransId="{F5FAE709-368B-1947-B33F-0D525D95E7DF}"/>
    <dgm:cxn modelId="{21D5BB41-F94B-F640-AE4B-9E1DB73F6C30}" srcId="{712F997B-33E6-E144-A68D-115A9E425E9D}" destId="{C2D27C9D-1276-D04F-866D-EFD0C78CE559}" srcOrd="1" destOrd="0" parTransId="{DC077632-D89D-7340-BEEA-432907FCB9DD}" sibTransId="{CF2CAE1E-5A3F-1B4C-AFE2-88470EB617E2}"/>
    <dgm:cxn modelId="{86FB674E-9020-0C42-B1A5-62B5E8888F34}" type="presOf" srcId="{FFD18ACE-F46A-054F-A966-436630424D0C}" destId="{1A6092CF-F3D4-6A42-A69C-28A3A3DD8412}" srcOrd="0" destOrd="0" presId="urn:microsoft.com/office/officeart/2005/8/layout/lProcess3"/>
    <dgm:cxn modelId="{30C8364F-1B0A-0E46-8B3E-6DFBFD330B9B}" srcId="{FFD18ACE-F46A-054F-A966-436630424D0C}" destId="{EF20B1C1-C42A-8747-997E-4569CFE184F1}" srcOrd="0" destOrd="0" parTransId="{7B69BBF1-1EE8-1E4D-8C72-E554C935D300}" sibTransId="{239CDFA9-D9E4-304C-9A40-3D93A8224CB6}"/>
    <dgm:cxn modelId="{B8A3E751-C820-6345-B688-E14284EC291E}" type="presOf" srcId="{5EAD3814-9637-C649-86C2-C5EA56FEDAE0}" destId="{5EC48E7D-23C2-DD41-92BB-E2F32CD590DF}" srcOrd="0" destOrd="0" presId="urn:microsoft.com/office/officeart/2005/8/layout/lProcess3"/>
    <dgm:cxn modelId="{31602758-79E4-F14A-99F7-162A42705B17}" srcId="{F996D748-0B1B-9046-B527-2508A56C75AA}" destId="{CFA9CD3E-793B-024C-8FC5-15759B950083}" srcOrd="1" destOrd="0" parTransId="{CCAF893F-A6AE-AA4B-ADA1-D947025CD1D1}" sibTransId="{56B366C6-0106-9F41-8648-9D116AA53B8D}"/>
    <dgm:cxn modelId="{D9DBA06D-BB51-844C-983B-FB7C6D3A94A7}" type="presOf" srcId="{8A988A47-6B6C-EE4E-9E6B-B986A4DDED78}" destId="{4072706E-5646-9642-AA39-816C5E181717}" srcOrd="0" destOrd="0" presId="urn:microsoft.com/office/officeart/2005/8/layout/lProcess3"/>
    <dgm:cxn modelId="{3153BE77-C94D-5846-B7CD-55E1170A7303}" type="presOf" srcId="{712F997B-33E6-E144-A68D-115A9E425E9D}" destId="{D539F1F1-00E7-CB4C-8C1A-044ACBF989BD}" srcOrd="0" destOrd="0" presId="urn:microsoft.com/office/officeart/2005/8/layout/lProcess3"/>
    <dgm:cxn modelId="{D2252C81-7799-3D41-BD27-437F0422C700}" srcId="{FFD18ACE-F46A-054F-A966-436630424D0C}" destId="{7E7186FA-E163-2744-BC77-DB47B6B87AE1}" srcOrd="3" destOrd="0" parTransId="{AD8C6303-CD46-D044-9976-FDE6906B62FF}" sibTransId="{A5A24617-9313-7948-8210-0AFE23876E93}"/>
    <dgm:cxn modelId="{81FA96A3-EBED-F24B-B078-82C2C5207882}" srcId="{EF20B1C1-C42A-8747-997E-4569CFE184F1}" destId="{8A988A47-6B6C-EE4E-9E6B-B986A4DDED78}" srcOrd="1" destOrd="0" parTransId="{E82D5AD8-F77B-0B48-9A27-FE338AE3BFBB}" sibTransId="{F2986963-0016-8244-AB17-0127AF4942E9}"/>
    <dgm:cxn modelId="{F32732AB-8DCD-D247-9C1D-445350556A88}" srcId="{7E7186FA-E163-2744-BC77-DB47B6B87AE1}" destId="{5FCF26F2-C6F4-DA4F-8E65-7AA809C2B0F9}" srcOrd="1" destOrd="0" parTransId="{E2BD091F-B978-CC44-BAC9-CB4953F223DC}" sibTransId="{7543B71C-7556-FF40-B6AA-CC74FE1E672D}"/>
    <dgm:cxn modelId="{D55668B1-CBF7-9346-8B74-5E79D080810A}" type="presOf" srcId="{C2D27C9D-1276-D04F-866D-EFD0C78CE559}" destId="{09182D8A-0FC3-A049-9DDC-5C4347A02734}" srcOrd="0" destOrd="0" presId="urn:microsoft.com/office/officeart/2005/8/layout/lProcess3"/>
    <dgm:cxn modelId="{7E10C1BC-B476-684A-A83D-E8F035A69888}" type="presOf" srcId="{EB38BB94-CF98-A945-9269-0186E663267E}" destId="{D579D3B1-EB18-F641-82E3-578ED101A38C}" srcOrd="0" destOrd="0" presId="urn:microsoft.com/office/officeart/2005/8/layout/lProcess3"/>
    <dgm:cxn modelId="{BEAF66C6-DE5B-624D-AE90-AAA4308BA81C}" srcId="{EF20B1C1-C42A-8747-997E-4569CFE184F1}" destId="{EB38BB94-CF98-A945-9269-0186E663267E}" srcOrd="0" destOrd="0" parTransId="{735C8A6A-73EA-FB46-B429-26F26C5432C3}" sibTransId="{7B7E78A2-63DF-6740-B903-D7F16C01683E}"/>
    <dgm:cxn modelId="{FC8349E7-E670-3D4E-91A9-3ACE28DD6141}" type="presOf" srcId="{5FCF26F2-C6F4-DA4F-8E65-7AA809C2B0F9}" destId="{CEBFA262-400E-8D46-8DB4-25C4A05F7B66}" srcOrd="0" destOrd="0" presId="urn:microsoft.com/office/officeart/2005/8/layout/lProcess3"/>
    <dgm:cxn modelId="{8F0248EA-A619-374A-A25F-26342D7D005F}" type="presOf" srcId="{263B0E40-3593-9242-9C90-3BE733F71A6D}" destId="{AEFFE558-95CB-804A-9EA1-AD37AAFF28F6}" srcOrd="0" destOrd="0" presId="urn:microsoft.com/office/officeart/2005/8/layout/lProcess3"/>
    <dgm:cxn modelId="{3F0E93EC-58F1-554F-8862-271FD129A1D2}" srcId="{FFD18ACE-F46A-054F-A966-436630424D0C}" destId="{F996D748-0B1B-9046-B527-2508A56C75AA}" srcOrd="2" destOrd="0" parTransId="{B39A948B-736B-A944-9A58-969DB5E90D61}" sibTransId="{28003765-006B-DE4B-BAF7-44FD69730704}"/>
    <dgm:cxn modelId="{D75012ED-7B47-E34F-A41C-69281BF7589B}" type="presOf" srcId="{EF20B1C1-C42A-8747-997E-4569CFE184F1}" destId="{28A83AD3-FE31-D543-9F95-9A347CE152C3}" srcOrd="0" destOrd="0" presId="urn:microsoft.com/office/officeart/2005/8/layout/lProcess3"/>
    <dgm:cxn modelId="{2B7646EE-92DD-624C-8206-24EE64AA1638}" type="presOf" srcId="{CFA9CD3E-793B-024C-8FC5-15759B950083}" destId="{47F1C8F1-EB3E-9E4A-8D7A-863D96E6D131}" srcOrd="0" destOrd="0" presId="urn:microsoft.com/office/officeart/2005/8/layout/lProcess3"/>
    <dgm:cxn modelId="{55F3A9F5-22D9-154A-9774-D5734A74B847}" srcId="{7E7186FA-E163-2744-BC77-DB47B6B87AE1}" destId="{5EAD3814-9637-C649-86C2-C5EA56FEDAE0}" srcOrd="0" destOrd="0" parTransId="{65B0C4CE-6693-EF4B-BC84-FC47C58AEA03}" sibTransId="{98C19C51-BE76-B54A-9667-B6C92A5DAEEE}"/>
    <dgm:cxn modelId="{756235FE-3A1C-1442-B318-AB718874F9EF}" type="presOf" srcId="{F996D748-0B1B-9046-B527-2508A56C75AA}" destId="{21930AC4-9D20-1C4E-A7EE-3AB9F5A68B3D}" srcOrd="0" destOrd="0" presId="urn:microsoft.com/office/officeart/2005/8/layout/lProcess3"/>
    <dgm:cxn modelId="{568C00EE-4F71-4246-817D-BE7F24F31E3D}" type="presParOf" srcId="{1A6092CF-F3D4-6A42-A69C-28A3A3DD8412}" destId="{E293F272-5798-724C-9F8B-397E2ABBC04E}" srcOrd="0" destOrd="0" presId="urn:microsoft.com/office/officeart/2005/8/layout/lProcess3"/>
    <dgm:cxn modelId="{BDC49F04-9DAF-DD4E-88AF-D35C23270EEE}" type="presParOf" srcId="{E293F272-5798-724C-9F8B-397E2ABBC04E}" destId="{28A83AD3-FE31-D543-9F95-9A347CE152C3}" srcOrd="0" destOrd="0" presId="urn:microsoft.com/office/officeart/2005/8/layout/lProcess3"/>
    <dgm:cxn modelId="{6E6EA547-A9DA-2048-B241-C15D0BD5CDC9}" type="presParOf" srcId="{E293F272-5798-724C-9F8B-397E2ABBC04E}" destId="{697A87BB-B60E-CD43-9C0E-D177F95C2BBB}" srcOrd="1" destOrd="0" presId="urn:microsoft.com/office/officeart/2005/8/layout/lProcess3"/>
    <dgm:cxn modelId="{E57FEBA6-3382-4141-9504-98B7F5A7F2DE}" type="presParOf" srcId="{E293F272-5798-724C-9F8B-397E2ABBC04E}" destId="{D579D3B1-EB18-F641-82E3-578ED101A38C}" srcOrd="2" destOrd="0" presId="urn:microsoft.com/office/officeart/2005/8/layout/lProcess3"/>
    <dgm:cxn modelId="{0F0F8EF0-E4F2-2B4D-8618-695048261D69}" type="presParOf" srcId="{E293F272-5798-724C-9F8B-397E2ABBC04E}" destId="{919D0D16-33DC-064F-A30E-F49DB4CDAF3A}" srcOrd="3" destOrd="0" presId="urn:microsoft.com/office/officeart/2005/8/layout/lProcess3"/>
    <dgm:cxn modelId="{508AF70E-7D95-E04F-8037-2526B9B651FB}" type="presParOf" srcId="{E293F272-5798-724C-9F8B-397E2ABBC04E}" destId="{4072706E-5646-9642-AA39-816C5E181717}" srcOrd="4" destOrd="0" presId="urn:microsoft.com/office/officeart/2005/8/layout/lProcess3"/>
    <dgm:cxn modelId="{CE17C96E-5DA7-8A42-8B81-CC55A9AEA7A1}" type="presParOf" srcId="{1A6092CF-F3D4-6A42-A69C-28A3A3DD8412}" destId="{D29D2B5E-2A12-6E45-ADCB-2732644D8F57}" srcOrd="1" destOrd="0" presId="urn:microsoft.com/office/officeart/2005/8/layout/lProcess3"/>
    <dgm:cxn modelId="{848F0542-0DC0-9E4C-9543-B9FE1AEF1F18}" type="presParOf" srcId="{1A6092CF-F3D4-6A42-A69C-28A3A3DD8412}" destId="{A4D72B1D-5893-F64C-B107-7AE93DC506CD}" srcOrd="2" destOrd="0" presId="urn:microsoft.com/office/officeart/2005/8/layout/lProcess3"/>
    <dgm:cxn modelId="{E56DF775-2747-C04B-B794-90B2FFBEBFE2}" type="presParOf" srcId="{A4D72B1D-5893-F64C-B107-7AE93DC506CD}" destId="{D539F1F1-00E7-CB4C-8C1A-044ACBF989BD}" srcOrd="0" destOrd="0" presId="urn:microsoft.com/office/officeart/2005/8/layout/lProcess3"/>
    <dgm:cxn modelId="{4FE46EED-262B-5F46-819B-003B639B230F}" type="presParOf" srcId="{A4D72B1D-5893-F64C-B107-7AE93DC506CD}" destId="{BB5FB2C6-1B0C-194D-AADF-F45A3455E916}" srcOrd="1" destOrd="0" presId="urn:microsoft.com/office/officeart/2005/8/layout/lProcess3"/>
    <dgm:cxn modelId="{2EA5EEA9-DB3E-9249-9826-A92134C3CEA7}" type="presParOf" srcId="{A4D72B1D-5893-F64C-B107-7AE93DC506CD}" destId="{0A079CAA-08C2-F647-9BEB-D5BF60F0C08A}" srcOrd="2" destOrd="0" presId="urn:microsoft.com/office/officeart/2005/8/layout/lProcess3"/>
    <dgm:cxn modelId="{7136F0A7-3E93-8141-BF91-71425266DE7F}" type="presParOf" srcId="{A4D72B1D-5893-F64C-B107-7AE93DC506CD}" destId="{B34E211F-0BB8-3A44-862F-7FF797B3C175}" srcOrd="3" destOrd="0" presId="urn:microsoft.com/office/officeart/2005/8/layout/lProcess3"/>
    <dgm:cxn modelId="{8A48FE33-5895-AD4B-87D6-9308B54C181A}" type="presParOf" srcId="{A4D72B1D-5893-F64C-B107-7AE93DC506CD}" destId="{09182D8A-0FC3-A049-9DDC-5C4347A02734}" srcOrd="4" destOrd="0" presId="urn:microsoft.com/office/officeart/2005/8/layout/lProcess3"/>
    <dgm:cxn modelId="{F7A2B39C-D977-9543-A64B-832B6B10DD97}" type="presParOf" srcId="{1A6092CF-F3D4-6A42-A69C-28A3A3DD8412}" destId="{233C1271-DF31-8042-B326-C0C025DA0EA1}" srcOrd="3" destOrd="0" presId="urn:microsoft.com/office/officeart/2005/8/layout/lProcess3"/>
    <dgm:cxn modelId="{E953E723-06FE-F843-8059-B7C4ABC9A10E}" type="presParOf" srcId="{1A6092CF-F3D4-6A42-A69C-28A3A3DD8412}" destId="{87210718-D314-6145-8444-E242F5E008EE}" srcOrd="4" destOrd="0" presId="urn:microsoft.com/office/officeart/2005/8/layout/lProcess3"/>
    <dgm:cxn modelId="{FE50E7D1-5CF9-0243-82C3-3BB3F0B629F5}" type="presParOf" srcId="{87210718-D314-6145-8444-E242F5E008EE}" destId="{21930AC4-9D20-1C4E-A7EE-3AB9F5A68B3D}" srcOrd="0" destOrd="0" presId="urn:microsoft.com/office/officeart/2005/8/layout/lProcess3"/>
    <dgm:cxn modelId="{739477CA-0FC9-E84F-97F8-F7B8F7B298EA}" type="presParOf" srcId="{87210718-D314-6145-8444-E242F5E008EE}" destId="{AAD1F0D1-D52C-BB40-AE7C-56FF518AEEE0}" srcOrd="1" destOrd="0" presId="urn:microsoft.com/office/officeart/2005/8/layout/lProcess3"/>
    <dgm:cxn modelId="{721F1DEA-7A5D-8147-BDEF-E10AEBD93809}" type="presParOf" srcId="{87210718-D314-6145-8444-E242F5E008EE}" destId="{AEFFE558-95CB-804A-9EA1-AD37AAFF28F6}" srcOrd="2" destOrd="0" presId="urn:microsoft.com/office/officeart/2005/8/layout/lProcess3"/>
    <dgm:cxn modelId="{E4AD6E3E-8D67-734B-B58B-123A61072FA4}" type="presParOf" srcId="{87210718-D314-6145-8444-E242F5E008EE}" destId="{D0F1ABD6-40A2-2D48-864F-099A5C009AB0}" srcOrd="3" destOrd="0" presId="urn:microsoft.com/office/officeart/2005/8/layout/lProcess3"/>
    <dgm:cxn modelId="{6796F3C0-EF54-194A-8F76-AEDF746E8430}" type="presParOf" srcId="{87210718-D314-6145-8444-E242F5E008EE}" destId="{47F1C8F1-EB3E-9E4A-8D7A-863D96E6D131}" srcOrd="4" destOrd="0" presId="urn:microsoft.com/office/officeart/2005/8/layout/lProcess3"/>
    <dgm:cxn modelId="{8D49008C-7250-D14E-B595-7F1393DB08FB}" type="presParOf" srcId="{1A6092CF-F3D4-6A42-A69C-28A3A3DD8412}" destId="{1E56F805-7DBA-F547-9151-6E3384707F65}" srcOrd="5" destOrd="0" presId="urn:microsoft.com/office/officeart/2005/8/layout/lProcess3"/>
    <dgm:cxn modelId="{B7B87C5D-7BE2-7443-A4EB-CA197F7E908E}" type="presParOf" srcId="{1A6092CF-F3D4-6A42-A69C-28A3A3DD8412}" destId="{1205D424-4979-504A-B926-242C904D7C1A}" srcOrd="6" destOrd="0" presId="urn:microsoft.com/office/officeart/2005/8/layout/lProcess3"/>
    <dgm:cxn modelId="{AABE3A60-5FDD-E44D-BFED-75BFFAD8D41F}" type="presParOf" srcId="{1205D424-4979-504A-B926-242C904D7C1A}" destId="{142B54D0-7DFE-4A4A-90F9-01522F520AB5}" srcOrd="0" destOrd="0" presId="urn:microsoft.com/office/officeart/2005/8/layout/lProcess3"/>
    <dgm:cxn modelId="{012C8F7E-2EF3-EA40-B47A-A7B65D8C066A}" type="presParOf" srcId="{1205D424-4979-504A-B926-242C904D7C1A}" destId="{B4123E70-81BE-EF44-9558-478BEC3744B8}" srcOrd="1" destOrd="0" presId="urn:microsoft.com/office/officeart/2005/8/layout/lProcess3"/>
    <dgm:cxn modelId="{1C75C324-D28A-9F4D-B6F2-2FAA35FB8B39}" type="presParOf" srcId="{1205D424-4979-504A-B926-242C904D7C1A}" destId="{5EC48E7D-23C2-DD41-92BB-E2F32CD590DF}" srcOrd="2" destOrd="0" presId="urn:microsoft.com/office/officeart/2005/8/layout/lProcess3"/>
    <dgm:cxn modelId="{77A0A236-2954-F147-8FCF-1E56A2F7211E}" type="presParOf" srcId="{1205D424-4979-504A-B926-242C904D7C1A}" destId="{AA78E8E2-E608-424F-81A2-A0D49C86144D}" srcOrd="3" destOrd="0" presId="urn:microsoft.com/office/officeart/2005/8/layout/lProcess3"/>
    <dgm:cxn modelId="{B49DD690-E427-F14B-B4A8-0E90F52416FD}" type="presParOf" srcId="{1205D424-4979-504A-B926-242C904D7C1A}" destId="{CEBFA262-400E-8D46-8DB4-25C4A05F7B66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18ACE-F46A-054F-A966-436630424D0C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0B1C1-C42A-8747-997E-4569CFE184F1}">
      <dgm:prSet phldrT="[Text]"/>
      <dgm:spPr/>
      <dgm:t>
        <a:bodyPr/>
        <a:lstStyle/>
        <a:p>
          <a:pPr rtl="0"/>
          <a:r>
            <a:rPr lang="en-US" dirty="0"/>
            <a:t>Decision Trees</a:t>
          </a:r>
        </a:p>
      </dgm:t>
    </dgm:pt>
    <dgm:pt modelId="{7B69BBF1-1EE8-1E4D-8C72-E554C935D300}" type="parTrans" cxnId="{30C8364F-1B0A-0E46-8B3E-6DFBFD330B9B}">
      <dgm:prSet/>
      <dgm:spPr/>
      <dgm:t>
        <a:bodyPr/>
        <a:lstStyle/>
        <a:p>
          <a:endParaRPr lang="en-US"/>
        </a:p>
      </dgm:t>
    </dgm:pt>
    <dgm:pt modelId="{239CDFA9-D9E4-304C-9A40-3D93A8224CB6}" type="sibTrans" cxnId="{30C8364F-1B0A-0E46-8B3E-6DFBFD330B9B}">
      <dgm:prSet/>
      <dgm:spPr/>
      <dgm:t>
        <a:bodyPr/>
        <a:lstStyle/>
        <a:p>
          <a:endParaRPr lang="en-US"/>
        </a:p>
      </dgm:t>
    </dgm:pt>
    <dgm:pt modelId="{EB38BB94-CF98-A945-9269-0186E663267E}">
      <dgm:prSet phldrT="[Text]"/>
      <dgm:spPr/>
      <dgm:t>
        <a:bodyPr/>
        <a:lstStyle/>
        <a:p>
          <a:pPr rtl="0"/>
          <a:r>
            <a:rPr lang="en-US" dirty="0"/>
            <a:t>95% Accuracy</a:t>
          </a:r>
        </a:p>
      </dgm:t>
    </dgm:pt>
    <dgm:pt modelId="{735C8A6A-73EA-FB46-B429-26F26C5432C3}" type="parTrans" cxnId="{BEAF66C6-DE5B-624D-AE90-AAA4308BA81C}">
      <dgm:prSet/>
      <dgm:spPr/>
      <dgm:t>
        <a:bodyPr/>
        <a:lstStyle/>
        <a:p>
          <a:endParaRPr lang="en-US"/>
        </a:p>
      </dgm:t>
    </dgm:pt>
    <dgm:pt modelId="{7B7E78A2-63DF-6740-B903-D7F16C01683E}" type="sibTrans" cxnId="{BEAF66C6-DE5B-624D-AE90-AAA4308BA81C}">
      <dgm:prSet/>
      <dgm:spPr/>
      <dgm:t>
        <a:bodyPr/>
        <a:lstStyle/>
        <a:p>
          <a:endParaRPr lang="en-US"/>
        </a:p>
      </dgm:t>
    </dgm:pt>
    <dgm:pt modelId="{712F997B-33E6-E144-A68D-115A9E425E9D}">
      <dgm:prSet phldrT="[Text]"/>
      <dgm:spPr/>
      <dgm:t>
        <a:bodyPr/>
        <a:lstStyle/>
        <a:p>
          <a:pPr rtl="0"/>
          <a:r>
            <a:rPr lang="en-US" dirty="0"/>
            <a:t>Naïve-Bayes</a:t>
          </a:r>
        </a:p>
      </dgm:t>
    </dgm:pt>
    <dgm:pt modelId="{1D943F17-CA0A-394B-BE57-59CFE03F7242}" type="parTrans" cxnId="{171A5A3B-DB57-524E-909E-C1C60994B7BE}">
      <dgm:prSet/>
      <dgm:spPr/>
      <dgm:t>
        <a:bodyPr/>
        <a:lstStyle/>
        <a:p>
          <a:endParaRPr lang="en-US"/>
        </a:p>
      </dgm:t>
    </dgm:pt>
    <dgm:pt modelId="{F5FAE709-368B-1947-B33F-0D525D95E7DF}" type="sibTrans" cxnId="{171A5A3B-DB57-524E-909E-C1C60994B7BE}">
      <dgm:prSet/>
      <dgm:spPr/>
      <dgm:t>
        <a:bodyPr/>
        <a:lstStyle/>
        <a:p>
          <a:endParaRPr lang="en-US"/>
        </a:p>
      </dgm:t>
    </dgm:pt>
    <dgm:pt modelId="{8E004C51-D39B-A745-88B2-7F05776FEAB5}">
      <dgm:prSet phldrT="[Text]"/>
      <dgm:spPr/>
      <dgm:t>
        <a:bodyPr/>
        <a:lstStyle/>
        <a:p>
          <a:pPr rtl="0"/>
          <a:r>
            <a:rPr lang="en-US" dirty="0"/>
            <a:t>87% Accuracy</a:t>
          </a:r>
        </a:p>
      </dgm:t>
    </dgm:pt>
    <dgm:pt modelId="{F6E9F4E8-8AFA-7D4E-897B-F9E46D02609E}" type="parTrans" cxnId="{6FD87F22-1F11-2643-8FD4-83783DB6BC77}">
      <dgm:prSet/>
      <dgm:spPr/>
      <dgm:t>
        <a:bodyPr/>
        <a:lstStyle/>
        <a:p>
          <a:endParaRPr lang="en-US"/>
        </a:p>
      </dgm:t>
    </dgm:pt>
    <dgm:pt modelId="{31D026CC-B909-2048-9B61-7CCBD1EB399C}" type="sibTrans" cxnId="{6FD87F22-1F11-2643-8FD4-83783DB6BC77}">
      <dgm:prSet/>
      <dgm:spPr/>
      <dgm:t>
        <a:bodyPr/>
        <a:lstStyle/>
        <a:p>
          <a:endParaRPr lang="en-US"/>
        </a:p>
      </dgm:t>
    </dgm:pt>
    <dgm:pt modelId="{C0461B3B-9034-1F4A-BA1B-2CE3D5E03995}">
      <dgm:prSet phldrT="[Text]"/>
      <dgm:spPr/>
      <dgm:t>
        <a:bodyPr/>
        <a:lstStyle/>
        <a:p>
          <a:pPr rtl="0"/>
          <a:r>
            <a:rPr lang="en-US" dirty="0"/>
            <a:t>Random Forest</a:t>
          </a:r>
        </a:p>
      </dgm:t>
    </dgm:pt>
    <dgm:pt modelId="{F4DC85B7-4A12-9141-A9C2-94A4E1A37BEC}" type="parTrans" cxnId="{A212B34F-B613-004A-AE54-0D430851FFD4}">
      <dgm:prSet/>
      <dgm:spPr/>
      <dgm:t>
        <a:bodyPr/>
        <a:lstStyle/>
        <a:p>
          <a:endParaRPr lang="en-US"/>
        </a:p>
      </dgm:t>
    </dgm:pt>
    <dgm:pt modelId="{6AC56168-A1F8-0E41-BC74-8283649CB8FE}" type="sibTrans" cxnId="{A212B34F-B613-004A-AE54-0D430851FFD4}">
      <dgm:prSet/>
      <dgm:spPr/>
      <dgm:t>
        <a:bodyPr/>
        <a:lstStyle/>
        <a:p>
          <a:endParaRPr lang="en-US"/>
        </a:p>
      </dgm:t>
    </dgm:pt>
    <dgm:pt modelId="{05C36489-262B-E34D-BF06-980DF4EC1653}">
      <dgm:prSet phldrT="[Text]"/>
      <dgm:spPr/>
      <dgm:t>
        <a:bodyPr/>
        <a:lstStyle/>
        <a:p>
          <a:pPr rtl="0"/>
          <a:r>
            <a:rPr lang="en-US" dirty="0"/>
            <a:t>97% Accuracy</a:t>
          </a:r>
        </a:p>
      </dgm:t>
    </dgm:pt>
    <dgm:pt modelId="{E6C5D6F4-6A92-3242-A5D0-1E9E6672AA2F}" type="parTrans" cxnId="{CE8C8519-1ECA-A54D-961D-BE0E9C6AC391}">
      <dgm:prSet/>
      <dgm:spPr/>
      <dgm:t>
        <a:bodyPr/>
        <a:lstStyle/>
        <a:p>
          <a:endParaRPr lang="en-US"/>
        </a:p>
      </dgm:t>
    </dgm:pt>
    <dgm:pt modelId="{0AE8A701-9068-EF48-BC81-150FFD8D5FB6}" type="sibTrans" cxnId="{CE8C8519-1ECA-A54D-961D-BE0E9C6AC391}">
      <dgm:prSet/>
      <dgm:spPr/>
      <dgm:t>
        <a:bodyPr/>
        <a:lstStyle/>
        <a:p>
          <a:endParaRPr lang="en-US"/>
        </a:p>
      </dgm:t>
    </dgm:pt>
    <dgm:pt modelId="{1A6092CF-F3D4-6A42-A69C-28A3A3DD8412}" type="pres">
      <dgm:prSet presAssocID="{FFD18ACE-F46A-054F-A966-436630424D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293F272-5798-724C-9F8B-397E2ABBC04E}" type="pres">
      <dgm:prSet presAssocID="{EF20B1C1-C42A-8747-997E-4569CFE184F1}" presName="horFlow" presStyleCnt="0"/>
      <dgm:spPr/>
    </dgm:pt>
    <dgm:pt modelId="{28A83AD3-FE31-D543-9F95-9A347CE152C3}" type="pres">
      <dgm:prSet presAssocID="{EF20B1C1-C42A-8747-997E-4569CFE184F1}" presName="bigChev" presStyleLbl="node1" presStyleIdx="0" presStyleCnt="3"/>
      <dgm:spPr/>
    </dgm:pt>
    <dgm:pt modelId="{697A87BB-B60E-CD43-9C0E-D177F95C2BBB}" type="pres">
      <dgm:prSet presAssocID="{735C8A6A-73EA-FB46-B429-26F26C5432C3}" presName="parTrans" presStyleCnt="0"/>
      <dgm:spPr/>
    </dgm:pt>
    <dgm:pt modelId="{D579D3B1-EB18-F641-82E3-578ED101A38C}" type="pres">
      <dgm:prSet presAssocID="{EB38BB94-CF98-A945-9269-0186E663267E}" presName="node" presStyleLbl="alignAccFollowNode1" presStyleIdx="0" presStyleCnt="3" custScaleX="222017">
        <dgm:presLayoutVars>
          <dgm:bulletEnabled val="1"/>
        </dgm:presLayoutVars>
      </dgm:prSet>
      <dgm:spPr/>
    </dgm:pt>
    <dgm:pt modelId="{D29D2B5E-2A12-6E45-ADCB-2732644D8F57}" type="pres">
      <dgm:prSet presAssocID="{EF20B1C1-C42A-8747-997E-4569CFE184F1}" presName="vSp" presStyleCnt="0"/>
      <dgm:spPr/>
    </dgm:pt>
    <dgm:pt modelId="{A4D72B1D-5893-F64C-B107-7AE93DC506CD}" type="pres">
      <dgm:prSet presAssocID="{712F997B-33E6-E144-A68D-115A9E425E9D}" presName="horFlow" presStyleCnt="0"/>
      <dgm:spPr/>
    </dgm:pt>
    <dgm:pt modelId="{D539F1F1-00E7-CB4C-8C1A-044ACBF989BD}" type="pres">
      <dgm:prSet presAssocID="{712F997B-33E6-E144-A68D-115A9E425E9D}" presName="bigChev" presStyleLbl="node1" presStyleIdx="1" presStyleCnt="3"/>
      <dgm:spPr/>
    </dgm:pt>
    <dgm:pt modelId="{BB5FB2C6-1B0C-194D-AADF-F45A3455E916}" type="pres">
      <dgm:prSet presAssocID="{F6E9F4E8-8AFA-7D4E-897B-F9E46D02609E}" presName="parTrans" presStyleCnt="0"/>
      <dgm:spPr/>
    </dgm:pt>
    <dgm:pt modelId="{0A079CAA-08C2-F647-9BEB-D5BF60F0C08A}" type="pres">
      <dgm:prSet presAssocID="{8E004C51-D39B-A745-88B2-7F05776FEAB5}" presName="node" presStyleLbl="alignAccFollowNode1" presStyleIdx="1" presStyleCnt="3" custScaleX="222017">
        <dgm:presLayoutVars>
          <dgm:bulletEnabled val="1"/>
        </dgm:presLayoutVars>
      </dgm:prSet>
      <dgm:spPr/>
    </dgm:pt>
    <dgm:pt modelId="{233C1271-DF31-8042-B326-C0C025DA0EA1}" type="pres">
      <dgm:prSet presAssocID="{712F997B-33E6-E144-A68D-115A9E425E9D}" presName="vSp" presStyleCnt="0"/>
      <dgm:spPr/>
    </dgm:pt>
    <dgm:pt modelId="{3CF6A851-A521-E649-95C0-13F67C494FA5}" type="pres">
      <dgm:prSet presAssocID="{C0461B3B-9034-1F4A-BA1B-2CE3D5E03995}" presName="horFlow" presStyleCnt="0"/>
      <dgm:spPr/>
    </dgm:pt>
    <dgm:pt modelId="{242C265F-1B7F-D24D-8A92-B005CE78F145}" type="pres">
      <dgm:prSet presAssocID="{C0461B3B-9034-1F4A-BA1B-2CE3D5E03995}" presName="bigChev" presStyleLbl="node1" presStyleIdx="2" presStyleCnt="3"/>
      <dgm:spPr/>
    </dgm:pt>
    <dgm:pt modelId="{67514B72-A7FE-154F-84C0-8FED63C0A0BD}" type="pres">
      <dgm:prSet presAssocID="{E6C5D6F4-6A92-3242-A5D0-1E9E6672AA2F}" presName="parTrans" presStyleCnt="0"/>
      <dgm:spPr/>
    </dgm:pt>
    <dgm:pt modelId="{F5476544-9D4A-7F48-B6E1-12017E03D117}" type="pres">
      <dgm:prSet presAssocID="{05C36489-262B-E34D-BF06-980DF4EC1653}" presName="node" presStyleLbl="alignAccFollowNode1" presStyleIdx="2" presStyleCnt="3" custScaleX="222017">
        <dgm:presLayoutVars>
          <dgm:bulletEnabled val="1"/>
        </dgm:presLayoutVars>
      </dgm:prSet>
      <dgm:spPr/>
    </dgm:pt>
  </dgm:ptLst>
  <dgm:cxnLst>
    <dgm:cxn modelId="{CE8C8519-1ECA-A54D-961D-BE0E9C6AC391}" srcId="{C0461B3B-9034-1F4A-BA1B-2CE3D5E03995}" destId="{05C36489-262B-E34D-BF06-980DF4EC1653}" srcOrd="0" destOrd="0" parTransId="{E6C5D6F4-6A92-3242-A5D0-1E9E6672AA2F}" sibTransId="{0AE8A701-9068-EF48-BC81-150FFD8D5FB6}"/>
    <dgm:cxn modelId="{6FD87F22-1F11-2643-8FD4-83783DB6BC77}" srcId="{712F997B-33E6-E144-A68D-115A9E425E9D}" destId="{8E004C51-D39B-A745-88B2-7F05776FEAB5}" srcOrd="0" destOrd="0" parTransId="{F6E9F4E8-8AFA-7D4E-897B-F9E46D02609E}" sibTransId="{31D026CC-B909-2048-9B61-7CCBD1EB399C}"/>
    <dgm:cxn modelId="{CF99DC22-1187-774C-9644-7D50875C3252}" type="presOf" srcId="{C0461B3B-9034-1F4A-BA1B-2CE3D5E03995}" destId="{242C265F-1B7F-D24D-8A92-B005CE78F145}" srcOrd="0" destOrd="0" presId="urn:microsoft.com/office/officeart/2005/8/layout/lProcess3"/>
    <dgm:cxn modelId="{C1DC8434-22B7-8548-BE29-1434BCBCE3E3}" type="presOf" srcId="{8E004C51-D39B-A745-88B2-7F05776FEAB5}" destId="{0A079CAA-08C2-F647-9BEB-D5BF60F0C08A}" srcOrd="0" destOrd="0" presId="urn:microsoft.com/office/officeart/2005/8/layout/lProcess3"/>
    <dgm:cxn modelId="{171A5A3B-DB57-524E-909E-C1C60994B7BE}" srcId="{FFD18ACE-F46A-054F-A966-436630424D0C}" destId="{712F997B-33E6-E144-A68D-115A9E425E9D}" srcOrd="1" destOrd="0" parTransId="{1D943F17-CA0A-394B-BE57-59CFE03F7242}" sibTransId="{F5FAE709-368B-1947-B33F-0D525D95E7DF}"/>
    <dgm:cxn modelId="{86FB674E-9020-0C42-B1A5-62B5E8888F34}" type="presOf" srcId="{FFD18ACE-F46A-054F-A966-436630424D0C}" destId="{1A6092CF-F3D4-6A42-A69C-28A3A3DD8412}" srcOrd="0" destOrd="0" presId="urn:microsoft.com/office/officeart/2005/8/layout/lProcess3"/>
    <dgm:cxn modelId="{30C8364F-1B0A-0E46-8B3E-6DFBFD330B9B}" srcId="{FFD18ACE-F46A-054F-A966-436630424D0C}" destId="{EF20B1C1-C42A-8747-997E-4569CFE184F1}" srcOrd="0" destOrd="0" parTransId="{7B69BBF1-1EE8-1E4D-8C72-E554C935D300}" sibTransId="{239CDFA9-D9E4-304C-9A40-3D93A8224CB6}"/>
    <dgm:cxn modelId="{A212B34F-B613-004A-AE54-0D430851FFD4}" srcId="{FFD18ACE-F46A-054F-A966-436630424D0C}" destId="{C0461B3B-9034-1F4A-BA1B-2CE3D5E03995}" srcOrd="2" destOrd="0" parTransId="{F4DC85B7-4A12-9141-A9C2-94A4E1A37BEC}" sibTransId="{6AC56168-A1F8-0E41-BC74-8283649CB8FE}"/>
    <dgm:cxn modelId="{3153BE77-C94D-5846-B7CD-55E1170A7303}" type="presOf" srcId="{712F997B-33E6-E144-A68D-115A9E425E9D}" destId="{D539F1F1-00E7-CB4C-8C1A-044ACBF989BD}" srcOrd="0" destOrd="0" presId="urn:microsoft.com/office/officeart/2005/8/layout/lProcess3"/>
    <dgm:cxn modelId="{B3D91E85-CDBA-264A-9CBC-221B60203922}" type="presOf" srcId="{05C36489-262B-E34D-BF06-980DF4EC1653}" destId="{F5476544-9D4A-7F48-B6E1-12017E03D117}" srcOrd="0" destOrd="0" presId="urn:microsoft.com/office/officeart/2005/8/layout/lProcess3"/>
    <dgm:cxn modelId="{7E10C1BC-B476-684A-A83D-E8F035A69888}" type="presOf" srcId="{EB38BB94-CF98-A945-9269-0186E663267E}" destId="{D579D3B1-EB18-F641-82E3-578ED101A38C}" srcOrd="0" destOrd="0" presId="urn:microsoft.com/office/officeart/2005/8/layout/lProcess3"/>
    <dgm:cxn modelId="{BEAF66C6-DE5B-624D-AE90-AAA4308BA81C}" srcId="{EF20B1C1-C42A-8747-997E-4569CFE184F1}" destId="{EB38BB94-CF98-A945-9269-0186E663267E}" srcOrd="0" destOrd="0" parTransId="{735C8A6A-73EA-FB46-B429-26F26C5432C3}" sibTransId="{7B7E78A2-63DF-6740-B903-D7F16C01683E}"/>
    <dgm:cxn modelId="{D75012ED-7B47-E34F-A41C-69281BF7589B}" type="presOf" srcId="{EF20B1C1-C42A-8747-997E-4569CFE184F1}" destId="{28A83AD3-FE31-D543-9F95-9A347CE152C3}" srcOrd="0" destOrd="0" presId="urn:microsoft.com/office/officeart/2005/8/layout/lProcess3"/>
    <dgm:cxn modelId="{568C00EE-4F71-4246-817D-BE7F24F31E3D}" type="presParOf" srcId="{1A6092CF-F3D4-6A42-A69C-28A3A3DD8412}" destId="{E293F272-5798-724C-9F8B-397E2ABBC04E}" srcOrd="0" destOrd="0" presId="urn:microsoft.com/office/officeart/2005/8/layout/lProcess3"/>
    <dgm:cxn modelId="{BDC49F04-9DAF-DD4E-88AF-D35C23270EEE}" type="presParOf" srcId="{E293F272-5798-724C-9F8B-397E2ABBC04E}" destId="{28A83AD3-FE31-D543-9F95-9A347CE152C3}" srcOrd="0" destOrd="0" presId="urn:microsoft.com/office/officeart/2005/8/layout/lProcess3"/>
    <dgm:cxn modelId="{6E6EA547-A9DA-2048-B241-C15D0BD5CDC9}" type="presParOf" srcId="{E293F272-5798-724C-9F8B-397E2ABBC04E}" destId="{697A87BB-B60E-CD43-9C0E-D177F95C2BBB}" srcOrd="1" destOrd="0" presId="urn:microsoft.com/office/officeart/2005/8/layout/lProcess3"/>
    <dgm:cxn modelId="{E57FEBA6-3382-4141-9504-98B7F5A7F2DE}" type="presParOf" srcId="{E293F272-5798-724C-9F8B-397E2ABBC04E}" destId="{D579D3B1-EB18-F641-82E3-578ED101A38C}" srcOrd="2" destOrd="0" presId="urn:microsoft.com/office/officeart/2005/8/layout/lProcess3"/>
    <dgm:cxn modelId="{CE17C96E-5DA7-8A42-8B81-CC55A9AEA7A1}" type="presParOf" srcId="{1A6092CF-F3D4-6A42-A69C-28A3A3DD8412}" destId="{D29D2B5E-2A12-6E45-ADCB-2732644D8F57}" srcOrd="1" destOrd="0" presId="urn:microsoft.com/office/officeart/2005/8/layout/lProcess3"/>
    <dgm:cxn modelId="{848F0542-0DC0-9E4C-9543-B9FE1AEF1F18}" type="presParOf" srcId="{1A6092CF-F3D4-6A42-A69C-28A3A3DD8412}" destId="{A4D72B1D-5893-F64C-B107-7AE93DC506CD}" srcOrd="2" destOrd="0" presId="urn:microsoft.com/office/officeart/2005/8/layout/lProcess3"/>
    <dgm:cxn modelId="{E56DF775-2747-C04B-B794-90B2FFBEBFE2}" type="presParOf" srcId="{A4D72B1D-5893-F64C-B107-7AE93DC506CD}" destId="{D539F1F1-00E7-CB4C-8C1A-044ACBF989BD}" srcOrd="0" destOrd="0" presId="urn:microsoft.com/office/officeart/2005/8/layout/lProcess3"/>
    <dgm:cxn modelId="{4FE46EED-262B-5F46-819B-003B639B230F}" type="presParOf" srcId="{A4D72B1D-5893-F64C-B107-7AE93DC506CD}" destId="{BB5FB2C6-1B0C-194D-AADF-F45A3455E916}" srcOrd="1" destOrd="0" presId="urn:microsoft.com/office/officeart/2005/8/layout/lProcess3"/>
    <dgm:cxn modelId="{2EA5EEA9-DB3E-9249-9826-A92134C3CEA7}" type="presParOf" srcId="{A4D72B1D-5893-F64C-B107-7AE93DC506CD}" destId="{0A079CAA-08C2-F647-9BEB-D5BF60F0C08A}" srcOrd="2" destOrd="0" presId="urn:microsoft.com/office/officeart/2005/8/layout/lProcess3"/>
    <dgm:cxn modelId="{F7A2B39C-D977-9543-A64B-832B6B10DD97}" type="presParOf" srcId="{1A6092CF-F3D4-6A42-A69C-28A3A3DD8412}" destId="{233C1271-DF31-8042-B326-C0C025DA0EA1}" srcOrd="3" destOrd="0" presId="urn:microsoft.com/office/officeart/2005/8/layout/lProcess3"/>
    <dgm:cxn modelId="{84650871-04EA-1E45-BBC3-ACBE2512DE2C}" type="presParOf" srcId="{1A6092CF-F3D4-6A42-A69C-28A3A3DD8412}" destId="{3CF6A851-A521-E649-95C0-13F67C494FA5}" srcOrd="4" destOrd="0" presId="urn:microsoft.com/office/officeart/2005/8/layout/lProcess3"/>
    <dgm:cxn modelId="{6145F307-5966-1E47-8E83-06D6F25AA642}" type="presParOf" srcId="{3CF6A851-A521-E649-95C0-13F67C494FA5}" destId="{242C265F-1B7F-D24D-8A92-B005CE78F145}" srcOrd="0" destOrd="0" presId="urn:microsoft.com/office/officeart/2005/8/layout/lProcess3"/>
    <dgm:cxn modelId="{D254EA9A-D512-8046-90A4-7C99DBFA1AEB}" type="presParOf" srcId="{3CF6A851-A521-E649-95C0-13F67C494FA5}" destId="{67514B72-A7FE-154F-84C0-8FED63C0A0BD}" srcOrd="1" destOrd="0" presId="urn:microsoft.com/office/officeart/2005/8/layout/lProcess3"/>
    <dgm:cxn modelId="{0CB297C3-6BEA-AA49-9EAD-A1F281BB0D59}" type="presParOf" srcId="{3CF6A851-A521-E649-95C0-13F67C494FA5}" destId="{F5476544-9D4A-7F48-B6E1-12017E03D11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69180-7ABD-D94B-A95E-F4263CAD1FE9}">
      <dsp:nvSpPr>
        <dsp:cNvPr id="0" name=""/>
        <dsp:cNvSpPr/>
      </dsp:nvSpPr>
      <dsp:spPr>
        <a:xfrm>
          <a:off x="0" y="100916"/>
          <a:ext cx="10820400" cy="3837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18734" y="119650"/>
        <a:ext cx="10782932" cy="346292"/>
      </dsp:txXfrm>
    </dsp:sp>
    <dsp:sp modelId="{EB6E3D78-FB9B-9E4E-AFF6-34277EBA4ACF}">
      <dsp:nvSpPr>
        <dsp:cNvPr id="0" name=""/>
        <dsp:cNvSpPr/>
      </dsp:nvSpPr>
      <dsp:spPr>
        <a:xfrm>
          <a:off x="0" y="530756"/>
          <a:ext cx="1082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Selection of Data</a:t>
          </a:r>
        </a:p>
      </dsp:txBody>
      <dsp:txXfrm>
        <a:off x="18734" y="549490"/>
        <a:ext cx="10782932" cy="346292"/>
      </dsp:txXfrm>
    </dsp:sp>
    <dsp:sp modelId="{2FF7F42A-2E4D-2F43-848C-C2A327484FCA}">
      <dsp:nvSpPr>
        <dsp:cNvPr id="0" name=""/>
        <dsp:cNvSpPr/>
      </dsp:nvSpPr>
      <dsp:spPr>
        <a:xfrm>
          <a:off x="0" y="960596"/>
          <a:ext cx="10820400" cy="3837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18734" y="979330"/>
        <a:ext cx="10782932" cy="346292"/>
      </dsp:txXfrm>
    </dsp:sp>
    <dsp:sp modelId="{C8B8B291-32B3-EB4E-91C3-B389F6B8E5BB}">
      <dsp:nvSpPr>
        <dsp:cNvPr id="0" name=""/>
        <dsp:cNvSpPr/>
      </dsp:nvSpPr>
      <dsp:spPr>
        <a:xfrm>
          <a:off x="0" y="1390436"/>
          <a:ext cx="1082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Methods</a:t>
          </a:r>
        </a:p>
      </dsp:txBody>
      <dsp:txXfrm>
        <a:off x="18734" y="1409170"/>
        <a:ext cx="10782932" cy="346292"/>
      </dsp:txXfrm>
    </dsp:sp>
    <dsp:sp modelId="{4980D6B5-44C8-F345-8B1D-AFD91CAE4FAC}">
      <dsp:nvSpPr>
        <dsp:cNvPr id="0" name=""/>
        <dsp:cNvSpPr/>
      </dsp:nvSpPr>
      <dsp:spPr>
        <a:xfrm>
          <a:off x="0" y="1820276"/>
          <a:ext cx="10820400" cy="3837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Models</a:t>
          </a:r>
        </a:p>
      </dsp:txBody>
      <dsp:txXfrm>
        <a:off x="18734" y="1839010"/>
        <a:ext cx="10782932" cy="346292"/>
      </dsp:txXfrm>
    </dsp:sp>
    <dsp:sp modelId="{BC7457FC-0C1D-BF47-BCAE-9B1652301230}">
      <dsp:nvSpPr>
        <dsp:cNvPr id="0" name=""/>
        <dsp:cNvSpPr/>
      </dsp:nvSpPr>
      <dsp:spPr>
        <a:xfrm>
          <a:off x="0" y="2250116"/>
          <a:ext cx="1082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Discussion</a:t>
          </a:r>
        </a:p>
      </dsp:txBody>
      <dsp:txXfrm>
        <a:off x="18734" y="2268850"/>
        <a:ext cx="10782932" cy="346292"/>
      </dsp:txXfrm>
    </dsp:sp>
    <dsp:sp modelId="{6C4B1947-99CE-6C4B-A1F1-6B96043C0B4F}">
      <dsp:nvSpPr>
        <dsp:cNvPr id="0" name=""/>
        <dsp:cNvSpPr/>
      </dsp:nvSpPr>
      <dsp:spPr>
        <a:xfrm>
          <a:off x="0" y="2679956"/>
          <a:ext cx="10820400" cy="3837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18734" y="2698690"/>
        <a:ext cx="10782932" cy="346292"/>
      </dsp:txXfrm>
    </dsp:sp>
    <dsp:sp modelId="{8863583E-445F-FE46-BF69-9724B65D813A}">
      <dsp:nvSpPr>
        <dsp:cNvPr id="0" name=""/>
        <dsp:cNvSpPr/>
      </dsp:nvSpPr>
      <dsp:spPr>
        <a:xfrm>
          <a:off x="0" y="3109796"/>
          <a:ext cx="1082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Summary</a:t>
          </a:r>
        </a:p>
      </dsp:txBody>
      <dsp:txXfrm>
        <a:off x="18734" y="3128530"/>
        <a:ext cx="10782932" cy="346292"/>
      </dsp:txXfrm>
    </dsp:sp>
    <dsp:sp modelId="{4367BC29-5CEB-BE46-9950-069A638D7402}">
      <dsp:nvSpPr>
        <dsp:cNvPr id="0" name=""/>
        <dsp:cNvSpPr/>
      </dsp:nvSpPr>
      <dsp:spPr>
        <a:xfrm>
          <a:off x="0" y="3539636"/>
          <a:ext cx="10820400" cy="3837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References/Bibliography</a:t>
          </a:r>
          <a:endParaRPr lang="en-US" sz="1600" kern="1200" dirty="0"/>
        </a:p>
      </dsp:txBody>
      <dsp:txXfrm>
        <a:off x="18734" y="3558370"/>
        <a:ext cx="107829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3223-B7CD-DE40-A455-73D1E51C95D7}">
      <dsp:nvSpPr>
        <dsp:cNvPr id="0" name=""/>
        <dsp:cNvSpPr/>
      </dsp:nvSpPr>
      <dsp:spPr>
        <a:xfrm>
          <a:off x="2300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</a:t>
          </a:r>
        </a:p>
      </dsp:txBody>
      <dsp:txXfrm>
        <a:off x="2300" y="592614"/>
        <a:ext cx="2243079" cy="720000"/>
      </dsp:txXfrm>
    </dsp:sp>
    <dsp:sp modelId="{52821B62-8344-034B-B070-5897CE687AFF}">
      <dsp:nvSpPr>
        <dsp:cNvPr id="0" name=""/>
        <dsp:cNvSpPr/>
      </dsp:nvSpPr>
      <dsp:spPr>
        <a:xfrm>
          <a:off x="2300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text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label</a:t>
          </a:r>
        </a:p>
      </dsp:txBody>
      <dsp:txXfrm>
        <a:off x="2300" y="1312614"/>
        <a:ext cx="2243079" cy="2213156"/>
      </dsp:txXfrm>
    </dsp:sp>
    <dsp:sp modelId="{7293F39B-B5B9-7945-B66D-2196CC66F30A}">
      <dsp:nvSpPr>
        <dsp:cNvPr id="0" name=""/>
        <dsp:cNvSpPr/>
      </dsp:nvSpPr>
      <dsp:spPr>
        <a:xfrm>
          <a:off x="2559411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Numerical</a:t>
          </a:r>
        </a:p>
      </dsp:txBody>
      <dsp:txXfrm>
        <a:off x="2559411" y="592614"/>
        <a:ext cx="2243079" cy="720000"/>
      </dsp:txXfrm>
    </dsp:sp>
    <dsp:sp modelId="{B45CA763-5B78-8A47-93D9-3BB872F25CC7}">
      <dsp:nvSpPr>
        <dsp:cNvPr id="0" name=""/>
        <dsp:cNvSpPr/>
      </dsp:nvSpPr>
      <dsp:spPr>
        <a:xfrm>
          <a:off x="2559411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number (</a:t>
          </a:r>
          <a:r>
            <a:rPr lang="en-US" sz="2500" kern="1200" dirty="0" err="1"/>
            <a:t>nnamed</a:t>
          </a:r>
          <a:r>
            <a:rPr lang="en-US" sz="2500" kern="1200" dirty="0"/>
            <a:t>)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label_num</a:t>
          </a:r>
          <a:endParaRPr lang="en-US" sz="2500" kern="1200" dirty="0"/>
        </a:p>
      </dsp:txBody>
      <dsp:txXfrm>
        <a:off x="2559411" y="1312614"/>
        <a:ext cx="2243079" cy="2213156"/>
      </dsp:txXfrm>
    </dsp:sp>
    <dsp:sp modelId="{F0390B14-2C00-3E4A-80CE-25E36829B10A}">
      <dsp:nvSpPr>
        <dsp:cNvPr id="0" name=""/>
        <dsp:cNvSpPr/>
      </dsp:nvSpPr>
      <dsp:spPr>
        <a:xfrm>
          <a:off x="5116522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Drop</a:t>
          </a:r>
        </a:p>
      </dsp:txBody>
      <dsp:txXfrm>
        <a:off x="5116522" y="592614"/>
        <a:ext cx="2243079" cy="720000"/>
      </dsp:txXfrm>
    </dsp:sp>
    <dsp:sp modelId="{23B9735F-FFB9-E24A-ADD8-12036A5F81A9}">
      <dsp:nvSpPr>
        <dsp:cNvPr id="0" name=""/>
        <dsp:cNvSpPr/>
      </dsp:nvSpPr>
      <dsp:spPr>
        <a:xfrm>
          <a:off x="5116522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number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Label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“Email Subjects” in text</a:t>
          </a:r>
        </a:p>
      </dsp:txBody>
      <dsp:txXfrm>
        <a:off x="5116522" y="1312614"/>
        <a:ext cx="2243079" cy="2213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3223-B7CD-DE40-A455-73D1E51C95D7}">
      <dsp:nvSpPr>
        <dsp:cNvPr id="0" name=""/>
        <dsp:cNvSpPr/>
      </dsp:nvSpPr>
      <dsp:spPr>
        <a:xfrm>
          <a:off x="2300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</a:t>
          </a:r>
        </a:p>
      </dsp:txBody>
      <dsp:txXfrm>
        <a:off x="2300" y="592614"/>
        <a:ext cx="2243079" cy="720000"/>
      </dsp:txXfrm>
    </dsp:sp>
    <dsp:sp modelId="{52821B62-8344-034B-B070-5897CE687AFF}">
      <dsp:nvSpPr>
        <dsp:cNvPr id="0" name=""/>
        <dsp:cNvSpPr/>
      </dsp:nvSpPr>
      <dsp:spPr>
        <a:xfrm>
          <a:off x="2300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text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label</a:t>
          </a:r>
        </a:p>
      </dsp:txBody>
      <dsp:txXfrm>
        <a:off x="2300" y="1312614"/>
        <a:ext cx="2243079" cy="2213156"/>
      </dsp:txXfrm>
    </dsp:sp>
    <dsp:sp modelId="{7293F39B-B5B9-7945-B66D-2196CC66F30A}">
      <dsp:nvSpPr>
        <dsp:cNvPr id="0" name=""/>
        <dsp:cNvSpPr/>
      </dsp:nvSpPr>
      <dsp:spPr>
        <a:xfrm>
          <a:off x="2559411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Numerical</a:t>
          </a:r>
        </a:p>
      </dsp:txBody>
      <dsp:txXfrm>
        <a:off x="2559411" y="592614"/>
        <a:ext cx="2243079" cy="720000"/>
      </dsp:txXfrm>
    </dsp:sp>
    <dsp:sp modelId="{B45CA763-5B78-8A47-93D9-3BB872F25CC7}">
      <dsp:nvSpPr>
        <dsp:cNvPr id="0" name=""/>
        <dsp:cNvSpPr/>
      </dsp:nvSpPr>
      <dsp:spPr>
        <a:xfrm>
          <a:off x="2559411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number (</a:t>
          </a:r>
          <a:r>
            <a:rPr lang="en-US" sz="2500" kern="1200" dirty="0" err="1"/>
            <a:t>nnamed</a:t>
          </a:r>
          <a:r>
            <a:rPr lang="en-US" sz="2500" kern="1200" dirty="0"/>
            <a:t>)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label_num</a:t>
          </a:r>
          <a:endParaRPr lang="en-US" sz="2500" kern="1200" dirty="0"/>
        </a:p>
      </dsp:txBody>
      <dsp:txXfrm>
        <a:off x="2559411" y="1312614"/>
        <a:ext cx="2243079" cy="2213156"/>
      </dsp:txXfrm>
    </dsp:sp>
    <dsp:sp modelId="{F0390B14-2C00-3E4A-80CE-25E36829B10A}">
      <dsp:nvSpPr>
        <dsp:cNvPr id="0" name=""/>
        <dsp:cNvSpPr/>
      </dsp:nvSpPr>
      <dsp:spPr>
        <a:xfrm>
          <a:off x="5116522" y="592614"/>
          <a:ext cx="224307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Drop</a:t>
          </a:r>
        </a:p>
      </dsp:txBody>
      <dsp:txXfrm>
        <a:off x="5116522" y="592614"/>
        <a:ext cx="2243079" cy="720000"/>
      </dsp:txXfrm>
    </dsp:sp>
    <dsp:sp modelId="{23B9735F-FFB9-E24A-ADD8-12036A5F81A9}">
      <dsp:nvSpPr>
        <dsp:cNvPr id="0" name=""/>
        <dsp:cNvSpPr/>
      </dsp:nvSpPr>
      <dsp:spPr>
        <a:xfrm>
          <a:off x="5116522" y="1312614"/>
          <a:ext cx="2243079" cy="22131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number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Label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“Email Subjects” in text</a:t>
          </a:r>
        </a:p>
      </dsp:txBody>
      <dsp:txXfrm>
        <a:off x="5116522" y="1312614"/>
        <a:ext cx="2243079" cy="2213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3AD3-FE31-D543-9F95-9A347CE152C3}">
      <dsp:nvSpPr>
        <dsp:cNvPr id="0" name=""/>
        <dsp:cNvSpPr/>
      </dsp:nvSpPr>
      <dsp:spPr>
        <a:xfrm>
          <a:off x="361619" y="1495"/>
          <a:ext cx="2274503" cy="90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</a:p>
      </dsp:txBody>
      <dsp:txXfrm>
        <a:off x="816520" y="1495"/>
        <a:ext cx="1364702" cy="909801"/>
      </dsp:txXfrm>
    </dsp:sp>
    <dsp:sp modelId="{D579D3B1-EB18-F641-82E3-578ED101A38C}">
      <dsp:nvSpPr>
        <dsp:cNvPr id="0" name=""/>
        <dsp:cNvSpPr/>
      </dsp:nvSpPr>
      <dsp:spPr>
        <a:xfrm>
          <a:off x="2340437" y="78828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Default Parameters</a:t>
          </a:r>
        </a:p>
      </dsp:txBody>
      <dsp:txXfrm>
        <a:off x="2718005" y="78828"/>
        <a:ext cx="3436185" cy="755135"/>
      </dsp:txXfrm>
    </dsp:sp>
    <dsp:sp modelId="{4072706E-5646-9642-AA39-816C5E181717}">
      <dsp:nvSpPr>
        <dsp:cNvPr id="0" name=""/>
        <dsp:cNvSpPr/>
      </dsp:nvSpPr>
      <dsp:spPr>
        <a:xfrm>
          <a:off x="6267460" y="78828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Fine Tuned Parameters</a:t>
          </a:r>
        </a:p>
      </dsp:txBody>
      <dsp:txXfrm>
        <a:off x="6645028" y="78828"/>
        <a:ext cx="3436185" cy="755135"/>
      </dsp:txXfrm>
    </dsp:sp>
    <dsp:sp modelId="{D539F1F1-00E7-CB4C-8C1A-044ACBF989BD}">
      <dsp:nvSpPr>
        <dsp:cNvPr id="0" name=""/>
        <dsp:cNvSpPr/>
      </dsp:nvSpPr>
      <dsp:spPr>
        <a:xfrm>
          <a:off x="361619" y="1038669"/>
          <a:ext cx="2274503" cy="90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 Trees</a:t>
          </a:r>
        </a:p>
      </dsp:txBody>
      <dsp:txXfrm>
        <a:off x="816520" y="1038669"/>
        <a:ext cx="1364702" cy="909801"/>
      </dsp:txXfrm>
    </dsp:sp>
    <dsp:sp modelId="{0A079CAA-08C2-F647-9BEB-D5BF60F0C08A}">
      <dsp:nvSpPr>
        <dsp:cNvPr id="0" name=""/>
        <dsp:cNvSpPr/>
      </dsp:nvSpPr>
      <dsp:spPr>
        <a:xfrm>
          <a:off x="2340437" y="1116002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80% Accuracy</a:t>
          </a:r>
        </a:p>
      </dsp:txBody>
      <dsp:txXfrm>
        <a:off x="2718005" y="1116002"/>
        <a:ext cx="3436185" cy="755135"/>
      </dsp:txXfrm>
    </dsp:sp>
    <dsp:sp modelId="{09182D8A-0FC3-A049-9DDC-5C4347A02734}">
      <dsp:nvSpPr>
        <dsp:cNvPr id="0" name=""/>
        <dsp:cNvSpPr/>
      </dsp:nvSpPr>
      <dsp:spPr>
        <a:xfrm>
          <a:off x="6267460" y="1116002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95% Accuracy</a:t>
          </a:r>
        </a:p>
      </dsp:txBody>
      <dsp:txXfrm>
        <a:off x="6645028" y="1116002"/>
        <a:ext cx="3436185" cy="755135"/>
      </dsp:txXfrm>
    </dsp:sp>
    <dsp:sp modelId="{21930AC4-9D20-1C4E-A7EE-3AB9F5A68B3D}">
      <dsp:nvSpPr>
        <dsp:cNvPr id="0" name=""/>
        <dsp:cNvSpPr/>
      </dsp:nvSpPr>
      <dsp:spPr>
        <a:xfrm>
          <a:off x="361619" y="2075842"/>
          <a:ext cx="2274503" cy="90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Naïve-Bayes</a:t>
          </a:r>
        </a:p>
      </dsp:txBody>
      <dsp:txXfrm>
        <a:off x="816520" y="2075842"/>
        <a:ext cx="1364702" cy="909801"/>
      </dsp:txXfrm>
    </dsp:sp>
    <dsp:sp modelId="{AEFFE558-95CB-804A-9EA1-AD37AAFF28F6}">
      <dsp:nvSpPr>
        <dsp:cNvPr id="0" name=""/>
        <dsp:cNvSpPr/>
      </dsp:nvSpPr>
      <dsp:spPr>
        <a:xfrm>
          <a:off x="2340437" y="2153175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87% Accuracy</a:t>
          </a:r>
        </a:p>
      </dsp:txBody>
      <dsp:txXfrm>
        <a:off x="2718005" y="2153175"/>
        <a:ext cx="3436185" cy="755135"/>
      </dsp:txXfrm>
    </dsp:sp>
    <dsp:sp modelId="{47F1C8F1-EB3E-9E4A-8D7A-863D96E6D131}">
      <dsp:nvSpPr>
        <dsp:cNvPr id="0" name=""/>
        <dsp:cNvSpPr/>
      </dsp:nvSpPr>
      <dsp:spPr>
        <a:xfrm>
          <a:off x="6267460" y="2153175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87% Accuracy</a:t>
          </a:r>
        </a:p>
      </dsp:txBody>
      <dsp:txXfrm>
        <a:off x="6645028" y="2153175"/>
        <a:ext cx="3436185" cy="755135"/>
      </dsp:txXfrm>
    </dsp:sp>
    <dsp:sp modelId="{142B54D0-7DFE-4A4A-90F9-01522F520AB5}">
      <dsp:nvSpPr>
        <dsp:cNvPr id="0" name=""/>
        <dsp:cNvSpPr/>
      </dsp:nvSpPr>
      <dsp:spPr>
        <a:xfrm>
          <a:off x="361619" y="3113015"/>
          <a:ext cx="2274503" cy="9098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Forest</a:t>
          </a:r>
        </a:p>
      </dsp:txBody>
      <dsp:txXfrm>
        <a:off x="816520" y="3113015"/>
        <a:ext cx="1364702" cy="909801"/>
      </dsp:txXfrm>
    </dsp:sp>
    <dsp:sp modelId="{5EC48E7D-23C2-DD41-92BB-E2F32CD590DF}">
      <dsp:nvSpPr>
        <dsp:cNvPr id="0" name=""/>
        <dsp:cNvSpPr/>
      </dsp:nvSpPr>
      <dsp:spPr>
        <a:xfrm>
          <a:off x="2340437" y="3190349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70% Accuracy</a:t>
          </a:r>
        </a:p>
      </dsp:txBody>
      <dsp:txXfrm>
        <a:off x="2718005" y="3190349"/>
        <a:ext cx="3436185" cy="755135"/>
      </dsp:txXfrm>
    </dsp:sp>
    <dsp:sp modelId="{CEBFA262-400E-8D46-8DB4-25C4A05F7B66}">
      <dsp:nvSpPr>
        <dsp:cNvPr id="0" name=""/>
        <dsp:cNvSpPr/>
      </dsp:nvSpPr>
      <dsp:spPr>
        <a:xfrm>
          <a:off x="6267460" y="3190349"/>
          <a:ext cx="4191320" cy="7551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97% Accuracy</a:t>
          </a:r>
        </a:p>
      </dsp:txBody>
      <dsp:txXfrm>
        <a:off x="6645028" y="3190349"/>
        <a:ext cx="3436185" cy="755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3AD3-FE31-D543-9F95-9A347CE152C3}">
      <dsp:nvSpPr>
        <dsp:cNvPr id="0" name=""/>
        <dsp:cNvSpPr/>
      </dsp:nvSpPr>
      <dsp:spPr>
        <a:xfrm>
          <a:off x="1253777" y="1929"/>
          <a:ext cx="3064371" cy="1225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Decision Trees</a:t>
          </a:r>
        </a:p>
      </dsp:txBody>
      <dsp:txXfrm>
        <a:off x="1866651" y="1929"/>
        <a:ext cx="1838623" cy="1225748"/>
      </dsp:txXfrm>
    </dsp:sp>
    <dsp:sp modelId="{D579D3B1-EB18-F641-82E3-578ED101A38C}">
      <dsp:nvSpPr>
        <dsp:cNvPr id="0" name=""/>
        <dsp:cNvSpPr/>
      </dsp:nvSpPr>
      <dsp:spPr>
        <a:xfrm>
          <a:off x="3919780" y="106117"/>
          <a:ext cx="5646842" cy="101737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95% Accuracy</a:t>
          </a:r>
        </a:p>
      </dsp:txBody>
      <dsp:txXfrm>
        <a:off x="4428466" y="106117"/>
        <a:ext cx="4629471" cy="1017371"/>
      </dsp:txXfrm>
    </dsp:sp>
    <dsp:sp modelId="{D539F1F1-00E7-CB4C-8C1A-044ACBF989BD}">
      <dsp:nvSpPr>
        <dsp:cNvPr id="0" name=""/>
        <dsp:cNvSpPr/>
      </dsp:nvSpPr>
      <dsp:spPr>
        <a:xfrm>
          <a:off x="1253777" y="1399282"/>
          <a:ext cx="3064371" cy="1225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Naïve-Bayes</a:t>
          </a:r>
        </a:p>
      </dsp:txBody>
      <dsp:txXfrm>
        <a:off x="1866651" y="1399282"/>
        <a:ext cx="1838623" cy="1225748"/>
      </dsp:txXfrm>
    </dsp:sp>
    <dsp:sp modelId="{0A079CAA-08C2-F647-9BEB-D5BF60F0C08A}">
      <dsp:nvSpPr>
        <dsp:cNvPr id="0" name=""/>
        <dsp:cNvSpPr/>
      </dsp:nvSpPr>
      <dsp:spPr>
        <a:xfrm>
          <a:off x="3919780" y="1503470"/>
          <a:ext cx="5646842" cy="101737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87% Accuracy</a:t>
          </a:r>
        </a:p>
      </dsp:txBody>
      <dsp:txXfrm>
        <a:off x="4428466" y="1503470"/>
        <a:ext cx="4629471" cy="1017371"/>
      </dsp:txXfrm>
    </dsp:sp>
    <dsp:sp modelId="{242C265F-1B7F-D24D-8A92-B005CE78F145}">
      <dsp:nvSpPr>
        <dsp:cNvPr id="0" name=""/>
        <dsp:cNvSpPr/>
      </dsp:nvSpPr>
      <dsp:spPr>
        <a:xfrm>
          <a:off x="1253777" y="2796635"/>
          <a:ext cx="3064371" cy="12257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 Forest</a:t>
          </a:r>
        </a:p>
      </dsp:txBody>
      <dsp:txXfrm>
        <a:off x="1866651" y="2796635"/>
        <a:ext cx="1838623" cy="1225748"/>
      </dsp:txXfrm>
    </dsp:sp>
    <dsp:sp modelId="{F5476544-9D4A-7F48-B6E1-12017E03D117}">
      <dsp:nvSpPr>
        <dsp:cNvPr id="0" name=""/>
        <dsp:cNvSpPr/>
      </dsp:nvSpPr>
      <dsp:spPr>
        <a:xfrm>
          <a:off x="3919780" y="2900824"/>
          <a:ext cx="5646842" cy="101737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0" bIns="32385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97% Accuracy</a:t>
          </a:r>
        </a:p>
      </dsp:txBody>
      <dsp:txXfrm>
        <a:off x="4428466" y="2900824"/>
        <a:ext cx="4629471" cy="1017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27F4E-8D2C-4D42-A3F3-10C2EFB6E1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ED6FA-9137-4843-A4BF-698BC8019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observed accuracies through out the process of model testing and hyperparameter fine tuning.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Tuning Decision Trees to have a max leaf depth of greater than or equal to 15 led to a higher accuracy on untrained test data, with an optimal accuracy of 0.94 at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15. Furthermore, higher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 provided minimal or no additional improvement. </a:t>
            </a:r>
            <a:br>
              <a:rPr lang="en-US" dirty="0"/>
            </a:b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was then tested to determine whether it would provide a higher accuracy level vs. Decision Trees. Using default params, Random Forest had lower accuracy than Decision Trees (around 70%). Experimental tuning of parameters increased accuracy slightly, such as setting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10. However, expanding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of Random Forest to 100 increased its accuracy to 97%, the highest of any of the three models.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results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Accuracies Graphed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do imply that the three linear ML classifiers tested (Decision Tree, Naive-Bayes and Random Forest) are all viable approaches for a spam/ham classifier; which aligns with what researchers say according to ScienceDirect. The 97% accuracy on Random Forest also does reinforce the fact that Random Forest is capable of high classification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accuaracies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worked best for our goal of a high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accuaracy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 was determined that Random Forest was the optimal model of the three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simulation results Decision Tree, Naive-Bayes and Random Forest have all proven to be capable machine learning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base a spam/ham classifier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potential factors to extend this project in the future could include grid search for decision trees, boosting, support vector machines(SVS) and Artificial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Nueral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 (ANN).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project is to create a Spam/Ham Classifier with high accuracy. Spam/Ham classifiers are a widely used technique for e-mail filtering. This project was undertaken because it piqued our interest, is popular in our field of computer science and is applicable towards our class curriculum.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potential phishing emails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8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consists of a publicly available dataset containing a total of 5171(~5000) Enron emails.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data munging, original data consists of four columns: number, label, text,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label_num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Fields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Unamed:0 (Number) - Unique id of Message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- Type of message (Spam or Ham)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- Actual Message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label_num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message (0 = ham, 1 = Spam)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Munging: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-Email number (0-5000) was dropped from the data set to avoid biasing.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-Label was also dropped as it was irrelevant to the ML algorithm which will use numeric values.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-Each email subject began with "Subject: ". This was stripped from each email subject using Python string processing as it was both irrelevant and potentially biasing.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consists of a publicly available dataset containing a total of 5171(~5000) Enron emails.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data munging, original data consists of four columns: number, label, text,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label_num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Fields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Unamed:0 (Number) - Unique id of Message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- Type of message (Spam or Ham)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- Actual Message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label_num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message (0 = ham, 1 = Spam)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Munging: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-Email number (0-5000) was dropped from the data set to avoid biasing.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-Label was also dropped as it was irrelevant to the ML algorithm which will use numeric values.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-Each email subject began with "Subject: ". This was stripped from each email subject using Python string processing as it was both irrelevant and potentially biasing.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Vectorizer was used to transform each word or "term" in the email subject into a weighted value reflecting its frequency within a document type (spam or ham). TFIDF Vectorizer assigns an inverse weighting to terms occurring frequently across documents, such as "the" and "and," so words weighted highly are more meaningful.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 are supervised non-parametric technique that is capable of classification and regression related work. The data is split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continuusly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depending on a specific parameter. The parameter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represents the maximum depth of the tree.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Tuning DT to have a max leaf depth of &gt;= 15 led to higher accuracy on untrained test data, with an optimal accuracy of 0.94 at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15, where higher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 provided minimal or no additional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Baiyes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context classifier that applies Bayes' theorem on the context of each email. It assumes the words in each e-mail are independent from each other.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default values for each model Naive-Bayes showed the highest accuracy at 87%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Forests is an ensemble algorithm that uses bagging (or bootstrap aggregation). A certain number of decision trees are created for a specific problem and merged together for a more accurate prediction.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was then tested to determine whether it would provide a higher accuracy level vs. Decision Trees. Using default params, Random Forest had lower accuracy than DT (around 70%). Experimental tuning of params increased accuracy slightly, such as setting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10. However, expanding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 of Random Forest to 100 increased its accuracy to 97%, the highest of any of the three models.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that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100 with Decision Trees did not increase the accuracy of DT.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D6FA-9137-4843-A4BF-698BC8019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jakevdp.github.io/PythonDataScienceHandbook/05.04-feature-engineering.html" TargetMode="External"/><Relationship Id="rId7" Type="http://schemas.openxmlformats.org/officeDocument/2006/relationships/hyperlink" Target="https://seaborn.pydata.org/" TargetMode="External"/><Relationship Id="rId12" Type="http://schemas.openxmlformats.org/officeDocument/2006/relationships/hyperlink" Target="https://www.kaggle.com/venky73/spam-mails-datas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" TargetMode="External"/><Relationship Id="rId11" Type="http://schemas.openxmlformats.org/officeDocument/2006/relationships/hyperlink" Target="https://www.sciencedirect.com/science/article/pii/S2405844018353404" TargetMode="External"/><Relationship Id="rId5" Type="http://schemas.openxmlformats.org/officeDocument/2006/relationships/hyperlink" Target="https://pandas.pydata.org/" TargetMode="External"/><Relationship Id="rId10" Type="http://schemas.openxmlformats.org/officeDocument/2006/relationships/hyperlink" Target="https://python-graph-gallery.com/3-control-color-of-barplots/" TargetMode="External"/><Relationship Id="rId4" Type="http://schemas.openxmlformats.org/officeDocument/2006/relationships/hyperlink" Target="https://jakevdp.github.io/PythonDataScienceHandbook/05.05-naive-bayes.html" TargetMode="External"/><Relationship Id="rId9" Type="http://schemas.openxmlformats.org/officeDocument/2006/relationships/hyperlink" Target="https://www.kite.com/python/answers/how-to-plot-a-bar-chart-using-a-dictionary-in-matplotlib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186-D1A3-044A-AF5E-AC8D0AD58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Spam/Ham </a:t>
            </a:r>
            <a:br>
              <a:rPr lang="en-US" dirty="0"/>
            </a:br>
            <a:r>
              <a:rPr lang="en-US" dirty="0"/>
              <a:t>Machine Learning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52ECC-9D49-7546-B8B3-D8AD0C397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64264"/>
          </a:xfrm>
        </p:spPr>
        <p:txBody>
          <a:bodyPr>
            <a:normAutofit/>
          </a:bodyPr>
          <a:lstStyle/>
          <a:p>
            <a:r>
              <a:rPr lang="en-US" dirty="0"/>
              <a:t>Jason Contreras, Mohammad Arain, Robert </a:t>
            </a:r>
            <a:r>
              <a:rPr lang="en-US" dirty="0" err="1"/>
              <a:t>Meis</a:t>
            </a:r>
            <a:endParaRPr lang="en-US" dirty="0"/>
          </a:p>
          <a:p>
            <a:r>
              <a:rPr lang="en-US" dirty="0"/>
              <a:t>CST 383 Spring 2021 Data Science Project</a:t>
            </a:r>
          </a:p>
          <a:p>
            <a:r>
              <a:rPr lang="en-US" dirty="0"/>
              <a:t>Professor Mehmet </a:t>
            </a:r>
            <a:r>
              <a:rPr lang="en-US" dirty="0" err="1"/>
              <a:t>Ergezer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6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527B-EE56-DF4F-948D-A304DE0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19B95C-0D3E-FF45-8809-632A88762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516" y="2193925"/>
            <a:ext cx="844096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A734-6F83-E94D-98BB-95E7FB85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KNN (Abandoned)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11C15-CAD3-1A4D-B889-6EE4417C0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76753"/>
            <a:ext cx="10820400" cy="236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B7495-A952-6845-A25B-F5A3C60236CC}"/>
              </a:ext>
            </a:extLst>
          </p:cNvPr>
          <p:cNvSpPr txBox="1"/>
          <p:nvPr/>
        </p:nvSpPr>
        <p:spPr>
          <a:xfrm>
            <a:off x="722678" y="5484482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Neighborsclassifier</a:t>
            </a:r>
            <a:r>
              <a:rPr lang="en-US" dirty="0"/>
              <a:t> proved to be inefficient for our large dataset as the TFDIF Vectorizer produced too many columns for </a:t>
            </a:r>
            <a:r>
              <a:rPr lang="en-US" dirty="0" err="1"/>
              <a:t>kNN</a:t>
            </a:r>
            <a:r>
              <a:rPr lang="en-US" dirty="0"/>
              <a:t> to handle.</a:t>
            </a:r>
          </a:p>
        </p:txBody>
      </p:sp>
    </p:spTree>
    <p:extLst>
      <p:ext uri="{BB962C8B-B14F-4D97-AF65-F5344CB8AC3E}">
        <p14:creationId xmlns:p14="http://schemas.microsoft.com/office/powerpoint/2010/main" val="20239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2215-1EAC-064E-8593-A186A3B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92FBF8-02F5-8347-B60E-BBE41942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1557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88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2215-1EAC-064E-8593-A186A3B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92FBF8-02F5-8347-B60E-BBE41942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49844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82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2215-1EAC-064E-8593-A186A3B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1B5EA-3253-1E47-A872-D3ED752A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23" y="1709238"/>
            <a:ext cx="7228177" cy="45761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8563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21CE-292C-BA4E-BD07-7DA656E0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7BD9-40C7-FA42-9293-E5926907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Most Capable: </a:t>
            </a:r>
            <a:r>
              <a:rPr lang="en-US" b="1" dirty="0"/>
              <a:t>Random Forest Model </a:t>
            </a:r>
            <a:r>
              <a:rPr lang="en-US" dirty="0"/>
              <a:t>even with minimal tuning.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Expansions:</a:t>
            </a:r>
          </a:p>
          <a:p>
            <a:pPr lvl="1"/>
            <a:r>
              <a:rPr lang="en-US" dirty="0" err="1"/>
              <a:t>GridSearch</a:t>
            </a:r>
            <a:r>
              <a:rPr lang="en-US" dirty="0"/>
              <a:t> for decision trees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Support Vector Machining(SVS)</a:t>
            </a:r>
          </a:p>
          <a:p>
            <a:pPr lvl="1"/>
            <a:r>
              <a:rPr lang="en-US" dirty="0"/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34429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13C6-06C8-2841-B71F-13661750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References/Bibliography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C1A-6B6D-1D46-B0B3-64C0645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https://jakevdp.github.io/PythonDataScienceHandbook/05.04-feature-engineering.html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https://jakevdp.github.io/PythonDataScienceHandbook/05.05-naive-bayes.html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https://pandas.pydata.org/</a:t>
            </a:r>
            <a:r>
              <a:rPr lang="en-US" dirty="0"/>
              <a:t>  (multiple pages)</a:t>
            </a:r>
          </a:p>
          <a:p>
            <a:r>
              <a:rPr lang="en-US" dirty="0">
                <a:hlinkClick r:id="rId6"/>
              </a:rPr>
              <a:t>https://scikit-learn.org/</a:t>
            </a:r>
            <a:r>
              <a:rPr lang="en-US" dirty="0"/>
              <a:t>  (multiple pages)</a:t>
            </a:r>
          </a:p>
          <a:p>
            <a:r>
              <a:rPr lang="en-US" dirty="0">
                <a:hlinkClick r:id="rId7"/>
              </a:rPr>
              <a:t>https://seaborn.pydata.org/</a:t>
            </a:r>
            <a:r>
              <a:rPr lang="en-US" dirty="0"/>
              <a:t>  (multiple pages)</a:t>
            </a:r>
          </a:p>
          <a:p>
            <a:r>
              <a:rPr lang="en-US" dirty="0">
                <a:hlinkClick r:id="rId8"/>
              </a:rPr>
              <a:t>https://matplotlib.org/</a:t>
            </a:r>
            <a:r>
              <a:rPr lang="en-US" dirty="0"/>
              <a:t>  (multiple pages)</a:t>
            </a:r>
          </a:p>
          <a:p>
            <a:r>
              <a:rPr lang="en-US" dirty="0">
                <a:hlinkClick r:id="rId9"/>
              </a:rPr>
              <a:t>https://www.kite.com/python/answers/how-to-plot-a-bar-chart-using-a-dictionary-in-matplotlib-in-python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https://python-graph-gallery.com/3-control-color-of-barplots/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https://www.sciencedirect.com/science/article/pii/S2405844018353404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Spam/Ham Dataset is obtained here: </a:t>
            </a:r>
            <a:r>
              <a:rPr lang="en-US" dirty="0">
                <a:hlinkClick r:id="rId12"/>
              </a:rPr>
              <a:t>https://www.kaggle.com/venky73/spam-mails-dataset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was downloaded on Feb 7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23F1-E04F-0946-ABBD-3AB842A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AE9823-6B2F-0448-AF38-307ACC350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9728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19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6058-DF3D-A044-BDB2-C4850E3A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2209-A026-2045-805B-9546CD5F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Spam/Ham Classifier</a:t>
            </a:r>
          </a:p>
          <a:p>
            <a:r>
              <a:rPr lang="en-US" dirty="0"/>
              <a:t>Widely used technique for e-mail filtering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Goal: </a:t>
            </a:r>
            <a:r>
              <a:rPr lang="en-US" dirty="0"/>
              <a:t>Build a Spam/Ham Classifier with high accuracy</a:t>
            </a:r>
          </a:p>
          <a:p>
            <a:endParaRPr lang="en-US" dirty="0"/>
          </a:p>
          <a:p>
            <a:r>
              <a:rPr lang="en-US" dirty="0"/>
              <a:t>If email messages are well classified</a:t>
            </a:r>
          </a:p>
          <a:p>
            <a:pPr lvl="1"/>
            <a:r>
              <a:rPr lang="en-US" dirty="0"/>
              <a:t>More efficient resource and time allocation</a:t>
            </a:r>
          </a:p>
          <a:p>
            <a:pPr lvl="1"/>
            <a:r>
              <a:rPr lang="en-US" dirty="0"/>
              <a:t>Reduced overhead costs</a:t>
            </a:r>
          </a:p>
          <a:p>
            <a:pPr lvl="1"/>
            <a:r>
              <a:rPr lang="en-US" dirty="0"/>
              <a:t>Better workflow</a:t>
            </a:r>
          </a:p>
          <a:p>
            <a:pPr lvl="1"/>
            <a:r>
              <a:rPr lang="en-US" dirty="0"/>
              <a:t>Better security</a:t>
            </a:r>
          </a:p>
        </p:txBody>
      </p:sp>
    </p:spTree>
    <p:extLst>
      <p:ext uri="{BB962C8B-B14F-4D97-AF65-F5344CB8AC3E}">
        <p14:creationId xmlns:p14="http://schemas.microsoft.com/office/powerpoint/2010/main" val="276842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6D84-3CE1-664C-9870-ABE80275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B3E75-DAD6-7042-956E-1F1A26A3B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73335"/>
              </p:ext>
            </p:extLst>
          </p:nvPr>
        </p:nvGraphicFramePr>
        <p:xfrm>
          <a:off x="4144297" y="2193925"/>
          <a:ext cx="7361903" cy="4118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BD7C53-4C08-DC4A-8050-AF661F3BCD80}"/>
              </a:ext>
            </a:extLst>
          </p:cNvPr>
          <p:cNvSpPr txBox="1"/>
          <p:nvPr/>
        </p:nvSpPr>
        <p:spPr>
          <a:xfrm>
            <a:off x="575186" y="3318387"/>
            <a:ext cx="2861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spam_ham_dataset.csv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-5,170 Enron Emails</a:t>
            </a:r>
          </a:p>
          <a:p>
            <a:endParaRPr lang="en-US" dirty="0"/>
          </a:p>
          <a:p>
            <a:r>
              <a:rPr lang="en-US" dirty="0"/>
              <a:t>- 4 Columns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6D84-3CE1-664C-9870-ABE80275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B3E75-DAD6-7042-956E-1F1A26A3B9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4297" y="2193925"/>
          <a:ext cx="7361903" cy="4118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BD7C53-4C08-DC4A-8050-AF661F3BCD80}"/>
              </a:ext>
            </a:extLst>
          </p:cNvPr>
          <p:cNvSpPr txBox="1"/>
          <p:nvPr/>
        </p:nvSpPr>
        <p:spPr>
          <a:xfrm>
            <a:off x="575186" y="3318387"/>
            <a:ext cx="2861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spam_ham_dataset.csv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-5,170 Enron Emails</a:t>
            </a:r>
          </a:p>
          <a:p>
            <a:endParaRPr lang="en-US" dirty="0"/>
          </a:p>
          <a:p>
            <a:r>
              <a:rPr lang="en-US" dirty="0"/>
              <a:t>- 4 Columns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6D84-3CE1-664C-9870-ABE80275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D7C53-4C08-DC4A-8050-AF661F3BCD80}"/>
              </a:ext>
            </a:extLst>
          </p:cNvPr>
          <p:cNvSpPr txBox="1"/>
          <p:nvPr/>
        </p:nvSpPr>
        <p:spPr>
          <a:xfrm>
            <a:off x="575186" y="3318387"/>
            <a:ext cx="2861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spam_ham_dataset.csv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-5,170 Enron Emails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D8428-10B1-5948-86CA-167D7E96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599" y="2295478"/>
            <a:ext cx="5118100" cy="3390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9E287-65B1-B843-A3A6-39B058A9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8" y="4460119"/>
            <a:ext cx="4308786" cy="12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3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7B7F-8026-F54A-BAAF-5461159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DB80A-FB90-CE4A-AB8B-B2CBD4626F56}"/>
              </a:ext>
            </a:extLst>
          </p:cNvPr>
          <p:cNvSpPr/>
          <p:nvPr/>
        </p:nvSpPr>
        <p:spPr>
          <a:xfrm>
            <a:off x="685800" y="2057401"/>
            <a:ext cx="50365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Pandas, Matplotlib, Scikit-Learn, and Seaborn for data analysis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 for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for and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Spyder as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Collaboratory for Python Notebook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29A98-6564-E549-A44B-28808D92D3DD}"/>
              </a:ext>
            </a:extLst>
          </p:cNvPr>
          <p:cNvSpPr/>
          <p:nvPr/>
        </p:nvSpPr>
        <p:spPr>
          <a:xfrm>
            <a:off x="5722374" y="20574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Inference methods used with Scikit: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DecisionTreeClassifier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Naïve-Bayes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RandomForestClassifier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KNeighborsClassifier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TfidfVectorizer</a:t>
            </a:r>
            <a:r>
              <a:rPr lang="en-US" dirty="0"/>
              <a:t> for weighing words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Data using a 70/30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F41A3-815A-B24A-A119-0FE79C30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93" y="5995639"/>
            <a:ext cx="5213350" cy="50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1DB48-7EB6-BC41-B5D4-E32E4472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136" y="4977405"/>
            <a:ext cx="5112682" cy="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3A10-96AC-7641-9BFE-366EED57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 -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F2557-D44B-3E45-A397-F67D84D7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000" y="2383631"/>
            <a:ext cx="9652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1AD-7E8B-3B44-9354-9C86DEBB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2 - Naive-Bayes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4A2D1-06C0-2146-B418-D402E53F1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800" y="2396331"/>
            <a:ext cx="9550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9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166</TotalTime>
  <Words>1512</Words>
  <Application>Microsoft Macintosh PowerPoint</Application>
  <PresentationFormat>Widescreen</PresentationFormat>
  <Paragraphs>202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Spam/Ham  Machine Learning Classifier</vt:lpstr>
      <vt:lpstr>Table of Contents</vt:lpstr>
      <vt:lpstr>Introduction</vt:lpstr>
      <vt:lpstr>Selection of Data</vt:lpstr>
      <vt:lpstr>Selection of Data</vt:lpstr>
      <vt:lpstr>Data Visualization</vt:lpstr>
      <vt:lpstr>Methods</vt:lpstr>
      <vt:lpstr>Model 1  - Decision Tree</vt:lpstr>
      <vt:lpstr>Model 2 - Naive-Bayes </vt:lpstr>
      <vt:lpstr>Model 3 – Random forest</vt:lpstr>
      <vt:lpstr>Model – KNN (Abandoned)</vt:lpstr>
      <vt:lpstr>Discussion</vt:lpstr>
      <vt:lpstr>Results</vt:lpstr>
      <vt:lpstr>Results</vt:lpstr>
      <vt:lpstr>Summary</vt:lpstr>
      <vt:lpstr>References/Bibliography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Spam/Ham Machine Learning Classifier</dc:title>
  <dc:creator>Microsoft Office User</dc:creator>
  <cp:lastModifiedBy>Microsoft Office User</cp:lastModifiedBy>
  <cp:revision>16</cp:revision>
  <dcterms:created xsi:type="dcterms:W3CDTF">2021-02-25T21:40:48Z</dcterms:created>
  <dcterms:modified xsi:type="dcterms:W3CDTF">2021-02-26T03:33:30Z</dcterms:modified>
</cp:coreProperties>
</file>