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5.jpeg"/><Relationship Id="rId10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zh-CN" sz="5400">
                <a:solidFill>
                  <a:srgbClr val="FF0000"/>
                </a:solidFill>
                <a:sym typeface="+mn-ea"/>
              </a:rPr>
              <a:t>INTRODUCTION</a:t>
            </a:r>
            <a:endParaRPr lang="fr-FR" altLang="zh-CN" sz="5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063750" y="2927350"/>
            <a:ext cx="9218295" cy="1613535"/>
          </a:xfrm>
        </p:spPr>
        <p:txBody>
          <a:bodyPr/>
          <a:lstStyle/>
          <a:p>
            <a:r>
              <a:rPr lang="fr-FR" altLang="zh-CN">
                <a:sym typeface="+mn-ea"/>
              </a:rPr>
              <a:t>GENIE LOGICIEL 2</a:t>
            </a:r>
            <a:endParaRPr lang="fr-FR" altLang="zh-CN">
              <a:sym typeface="+mn-ea"/>
            </a:endParaRPr>
          </a:p>
          <a:p>
            <a:endParaRPr lang="zh-CN" altLang="en-US"/>
          </a:p>
          <a:p>
            <a:r>
              <a:rPr lang="zh-CN" altLang="en-US" sz="1800"/>
              <a:t>5ème année Génie Informatique, Ecole Polytechnique Yaoundé</a:t>
            </a:r>
            <a:endParaRPr lang="zh-CN" altLang="en-US" sz="1800"/>
          </a:p>
        </p:txBody>
      </p:sp>
      <p:sp>
        <p:nvSpPr>
          <p:cNvPr id="3" name="Text Box 2"/>
          <p:cNvSpPr txBox="1"/>
          <p:nvPr/>
        </p:nvSpPr>
        <p:spPr>
          <a:xfrm>
            <a:off x="7539990" y="5828030"/>
            <a:ext cx="3742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Année académique 2021 - 2022</a:t>
            </a:r>
            <a:endParaRPr lang="fr-F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PROGRAMME DU MOIS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fr-FR" altLang="en-US"/>
          </a:p>
          <a:p>
            <a:endParaRPr lang="fr-FR" altLang="en-US"/>
          </a:p>
        </p:txBody>
      </p:sp>
      <p:pic>
        <p:nvPicPr>
          <p:cNvPr id="4" name="Picture 3" descr="r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935" y="1174750"/>
            <a:ext cx="2857500" cy="1905000"/>
          </a:xfrm>
          <a:prstGeom prst="rect">
            <a:avLst/>
          </a:prstGeom>
        </p:spPr>
      </p:pic>
      <p:pic>
        <p:nvPicPr>
          <p:cNvPr id="5" name="Picture 4" descr="spring-bo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010" y="1404620"/>
            <a:ext cx="4667250" cy="2447925"/>
          </a:xfrm>
          <a:prstGeom prst="rect">
            <a:avLst/>
          </a:prstGeom>
        </p:spPr>
      </p:pic>
      <p:pic>
        <p:nvPicPr>
          <p:cNvPr id="6" name="Picture 5" descr="dock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670" y="3852545"/>
            <a:ext cx="3200400" cy="27336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QUI JE SUIS ?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9750" y="1756410"/>
            <a:ext cx="7232650" cy="4371340"/>
          </a:xfrm>
        </p:spPr>
        <p:txBody>
          <a:bodyPr/>
          <a:p>
            <a:r>
              <a:rPr lang="fr-FR" altLang="en-US"/>
              <a:t>Ing MASSAGA Aristide</a:t>
            </a:r>
            <a:endParaRPr lang="fr-FR" altLang="en-US"/>
          </a:p>
          <a:p>
            <a:r>
              <a:rPr lang="fr-FR" altLang="en-US"/>
              <a:t>Phd student in microservice architecture</a:t>
            </a:r>
            <a:endParaRPr lang="fr-FR" altLang="en-US"/>
          </a:p>
          <a:p>
            <a:r>
              <a:rPr lang="fr-FR" altLang="en-US"/>
              <a:t>Master 2 in microservice architecture</a:t>
            </a:r>
            <a:endParaRPr lang="fr-FR" altLang="en-US"/>
          </a:p>
          <a:p>
            <a:r>
              <a:rPr lang="fr-FR" altLang="en-US"/>
              <a:t>Software engineer Promo 2017</a:t>
            </a:r>
            <a:endParaRPr lang="fr-FR" altLang="en-US"/>
          </a:p>
          <a:p>
            <a:r>
              <a:rPr lang="fr-FR" altLang="en-US"/>
              <a:t>https://m-aristide.github.io</a:t>
            </a:r>
            <a:endParaRPr lang="fr-F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 descr="m-aristi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913890"/>
            <a:ext cx="3575685" cy="3575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QUI JE SUIS ?</a:t>
            </a:r>
            <a:endParaRPr lang="fr-F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Content Placeholder 6" descr="spring-boo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37600" y="1320800"/>
            <a:ext cx="2279650" cy="1195705"/>
          </a:xfrm>
          <a:prstGeom prst="rect">
            <a:avLst/>
          </a:prstGeom>
        </p:spPr>
      </p:pic>
      <p:pic>
        <p:nvPicPr>
          <p:cNvPr id="8" name="Picture 7" descr="dock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630" y="2599690"/>
            <a:ext cx="1941195" cy="1658620"/>
          </a:xfrm>
          <a:prstGeom prst="rect">
            <a:avLst/>
          </a:prstGeom>
        </p:spPr>
      </p:pic>
      <p:pic>
        <p:nvPicPr>
          <p:cNvPr id="9" name="Picture 8" descr="postgr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830" y="4535805"/>
            <a:ext cx="4145915" cy="2322195"/>
          </a:xfrm>
          <a:prstGeom prst="rect">
            <a:avLst/>
          </a:prstGeom>
        </p:spPr>
      </p:pic>
      <p:pic>
        <p:nvPicPr>
          <p:cNvPr id="10" name="Picture 9" descr="angula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421505"/>
            <a:ext cx="1966595" cy="1966595"/>
          </a:xfrm>
          <a:prstGeom prst="rect">
            <a:avLst/>
          </a:prstGeom>
        </p:spPr>
      </p:pic>
      <p:pic>
        <p:nvPicPr>
          <p:cNvPr id="12" name="Picture 11" descr="mon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175" y="3733800"/>
            <a:ext cx="3705225" cy="1228725"/>
          </a:xfrm>
          <a:prstGeom prst="rect">
            <a:avLst/>
          </a:prstGeom>
        </p:spPr>
      </p:pic>
      <p:pic>
        <p:nvPicPr>
          <p:cNvPr id="13" name="Picture 12" descr="gi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105" y="773430"/>
            <a:ext cx="2619375" cy="1743075"/>
          </a:xfrm>
          <a:prstGeom prst="rect">
            <a:avLst/>
          </a:prstGeom>
        </p:spPr>
      </p:pic>
      <p:pic>
        <p:nvPicPr>
          <p:cNvPr id="14" name="Picture 13" descr="ubuntu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0870" y="2651760"/>
            <a:ext cx="2348230" cy="1758950"/>
          </a:xfrm>
          <a:prstGeom prst="rect">
            <a:avLst/>
          </a:prstGeom>
        </p:spPr>
      </p:pic>
      <p:pic>
        <p:nvPicPr>
          <p:cNvPr id="15" name="Picture 14" descr="no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2777490"/>
            <a:ext cx="2465070" cy="1508125"/>
          </a:xfrm>
          <a:prstGeom prst="rect">
            <a:avLst/>
          </a:prstGeom>
        </p:spPr>
      </p:pic>
      <p:pic>
        <p:nvPicPr>
          <p:cNvPr id="17" name="Picture 16" descr="junit5-banner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9085" y="773430"/>
            <a:ext cx="3549015" cy="1084580"/>
          </a:xfrm>
          <a:prstGeom prst="rect">
            <a:avLst/>
          </a:prstGeom>
        </p:spPr>
      </p:pic>
      <p:pic>
        <p:nvPicPr>
          <p:cNvPr id="18" name="Picture 17" descr="ts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0720" y="1991360"/>
            <a:ext cx="1742440" cy="1742440"/>
          </a:xfrm>
          <a:prstGeom prst="rect">
            <a:avLst/>
          </a:prstGeom>
        </p:spPr>
      </p:pic>
      <p:pic>
        <p:nvPicPr>
          <p:cNvPr id="19" name="Picture 18" descr="java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8100" y="4825365"/>
            <a:ext cx="2619375" cy="174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PROGRAMME DE COURS</a:t>
            </a:r>
            <a:endParaRPr lang="fr-F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Rappels sur le HTTP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Présentation des standards REST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Pratique : Consommation d’une api rest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WPS Presentation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Droid Sans Fallback</vt:lpstr>
      <vt:lpstr>Microsoft YaHei</vt:lpstr>
      <vt:lpstr>Arial Unicode MS</vt:lpstr>
      <vt:lpstr>SimSun</vt:lpstr>
      <vt:lpstr>Gear Drives</vt:lpstr>
      <vt:lpstr>COURS REST</vt:lpstr>
      <vt:lpstr>PROGRAMME DU MOIS</vt:lpstr>
      <vt:lpstr>QUI JE SUIS ?</vt:lpstr>
      <vt:lpstr>QUI JE SUIS ?</vt:lpstr>
      <vt:lpstr>PROGRAMME DE COURS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aristide</cp:lastModifiedBy>
  <cp:revision>21</cp:revision>
  <dcterms:created xsi:type="dcterms:W3CDTF">2021-11-15T19:37:00Z</dcterms:created>
  <dcterms:modified xsi:type="dcterms:W3CDTF">2021-11-15T19:37:00Z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