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4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E0DD-FE6B-47C9-8CFA-24E4F2D10D0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929A-8825-47F2-B0BD-C035D300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VLDB 2016 Review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 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Communication Cost: R1 says if the number of workers close to a task are large, in incurs high communication cost. Suggests to use a hint from the worker’s schedule to help prune more workers. Also, need to elaborate on the communication cost of BD in more detail.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Clarify why workers cannot drop an assigned task in order to accept a new (better) task.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Clarify the main contribution of the paper is not just the bidding heuristics but rather the framework which allows utilization of complex heuristics.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BD needs more explanation and examples.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R2 assumed we are making the assumption that workers already have a schedule of task and why not allow workers to not have any schedule.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79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mixed reviews:</a:t>
            </a:r>
          </a:p>
          <a:p>
            <a:pPr lvl="1"/>
            <a:r>
              <a:rPr lang="en-US" dirty="0" smtClean="0"/>
              <a:t>R1: </a:t>
            </a:r>
            <a:r>
              <a:rPr lang="en-US" dirty="0"/>
              <a:t>The overall rate throughput of tasks is rather limited and the best preforming heuristics BI (Best insertion), BD (Best distribution) have queuing delay at 500 </a:t>
            </a:r>
            <a:r>
              <a:rPr lang="en-US" dirty="0" smtClean="0"/>
              <a:t>tasks/sec.</a:t>
            </a:r>
          </a:p>
          <a:p>
            <a:pPr lvl="1"/>
            <a:r>
              <a:rPr lang="en-US" dirty="0" smtClean="0"/>
              <a:t>R2: </a:t>
            </a:r>
            <a:r>
              <a:rPr lang="en-US" dirty="0"/>
              <a:t>I do not really see that millions of workers and tasks have to be taken into account. Since locality is extremely important for these types of problems, a spatial filter like the ones introduced in Definition 9 restricts the problem to a few thousands workers and tasks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3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charts from two different experiments show different results (because of different parameters used for each of those experiments) which caused some confusion.</a:t>
            </a:r>
          </a:p>
          <a:p>
            <a:r>
              <a:rPr lang="en-US" dirty="0" smtClean="0"/>
              <a:t>Clarify what the worker’s initial location is in the experiments with real data.</a:t>
            </a:r>
          </a:p>
          <a:p>
            <a:r>
              <a:rPr lang="en-US" dirty="0" smtClean="0"/>
              <a:t>R1 pointed out that the number of tasks/workers in the experiments are limited!</a:t>
            </a:r>
          </a:p>
          <a:p>
            <a:r>
              <a:rPr lang="en-US" dirty="0" smtClean="0"/>
              <a:t>R3 asked for experimental results on usage of workers’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9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Relevance to DB conferences.</a:t>
            </a:r>
          </a:p>
          <a:p>
            <a:r>
              <a:rPr lang="en-US" dirty="0" smtClean="0"/>
              <a:t>Why always assume a centralized server?</a:t>
            </a:r>
          </a:p>
          <a:p>
            <a:r>
              <a:rPr lang="en-US" dirty="0" smtClean="0"/>
              <a:t>Remove the Clairvoyant algorithm section.</a:t>
            </a:r>
          </a:p>
          <a:p>
            <a:r>
              <a:rPr lang="en-US" dirty="0" smtClean="0"/>
              <a:t>R1 asked for monetary bids and scenarios where tasks have a value which is more relevant to the reward case.</a:t>
            </a:r>
          </a:p>
          <a:p>
            <a:r>
              <a:rPr lang="en-US" dirty="0" smtClean="0"/>
              <a:t>R2 asked why even use BD when it’s less scalable than BI in return for small gain in assignment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VLDB 2016 Review Summary</vt:lpstr>
      <vt:lpstr>Presentation</vt:lpstr>
      <vt:lpstr>Scalability</vt:lpstr>
      <vt:lpstr>Experiments</vt:lpstr>
      <vt:lpstr>Others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4</cp:revision>
  <cp:lastPrinted>2016-04-25T17:22:40Z</cp:lastPrinted>
  <dcterms:created xsi:type="dcterms:W3CDTF">2016-04-25T17:22:31Z</dcterms:created>
  <dcterms:modified xsi:type="dcterms:W3CDTF">2016-04-25T17:48:56Z</dcterms:modified>
</cp:coreProperties>
</file>