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workspace\UncertainRoadNetwork\Results\Run%202\7_00_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workspace\UncertainRoadNetwork\Results\Run%202\7_15_A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workspace\UncertainRoadNetwork\Results\Run%202\9_00_A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workspace\UncertainRoadNetwork\Results\Run%202\9_45_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Chart!$B$2</c:f>
              <c:strCache>
                <c:ptCount val="1"/>
                <c:pt idx="0">
                  <c:v>Path 1</c:v>
                </c:pt>
              </c:strCache>
            </c:strRef>
          </c:tx>
          <c:cat>
            <c:numRef>
              <c:f>Chart!$A$22:$A$77</c:f>
              <c:numCache>
                <c:formatCode>General</c:formatCode>
                <c:ptCount val="5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</c:numCache>
            </c:numRef>
          </c:cat>
          <c:val>
            <c:numRef>
              <c:f>Chart!$B$22:$B$77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3.9215686274509803E-2</c:v>
                </c:pt>
                <c:pt idx="9">
                  <c:v>1.9607843137254902E-2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1.9607843137254902E-2</c:v>
                </c:pt>
                <c:pt idx="18">
                  <c:v>0</c:v>
                </c:pt>
                <c:pt idx="19">
                  <c:v>0</c:v>
                </c:pt>
                <c:pt idx="20">
                  <c:v>1.9607843137254902E-2</c:v>
                </c:pt>
                <c:pt idx="21">
                  <c:v>0</c:v>
                </c:pt>
                <c:pt idx="22">
                  <c:v>1.9607843137254902E-2</c:v>
                </c:pt>
                <c:pt idx="23">
                  <c:v>1.9607843137254902E-2</c:v>
                </c:pt>
                <c:pt idx="24">
                  <c:v>3.9215686274509803E-2</c:v>
                </c:pt>
                <c:pt idx="25">
                  <c:v>5.8823529411764705E-2</c:v>
                </c:pt>
                <c:pt idx="26">
                  <c:v>1.9607843137254902E-2</c:v>
                </c:pt>
                <c:pt idx="27">
                  <c:v>0</c:v>
                </c:pt>
                <c:pt idx="28">
                  <c:v>3.9215686274509803E-2</c:v>
                </c:pt>
                <c:pt idx="29">
                  <c:v>3.9215686274509803E-2</c:v>
                </c:pt>
                <c:pt idx="30">
                  <c:v>0</c:v>
                </c:pt>
                <c:pt idx="31">
                  <c:v>0</c:v>
                </c:pt>
                <c:pt idx="32">
                  <c:v>7.8431372549019607E-2</c:v>
                </c:pt>
                <c:pt idx="33">
                  <c:v>3.9215686274509803E-2</c:v>
                </c:pt>
                <c:pt idx="34">
                  <c:v>5.8823529411764705E-2</c:v>
                </c:pt>
                <c:pt idx="35">
                  <c:v>7.8431372549019607E-2</c:v>
                </c:pt>
                <c:pt idx="36">
                  <c:v>0</c:v>
                </c:pt>
                <c:pt idx="37">
                  <c:v>7.8431372549019607E-2</c:v>
                </c:pt>
                <c:pt idx="38">
                  <c:v>9.8039215686274508E-2</c:v>
                </c:pt>
                <c:pt idx="39">
                  <c:v>1.9607843137254902E-2</c:v>
                </c:pt>
                <c:pt idx="40">
                  <c:v>5.8823529411764705E-2</c:v>
                </c:pt>
                <c:pt idx="41">
                  <c:v>7.8431372549019607E-2</c:v>
                </c:pt>
                <c:pt idx="42">
                  <c:v>1.9607843137254902E-2</c:v>
                </c:pt>
                <c:pt idx="43">
                  <c:v>1.9607843137254902E-2</c:v>
                </c:pt>
                <c:pt idx="44">
                  <c:v>0</c:v>
                </c:pt>
                <c:pt idx="45">
                  <c:v>0</c:v>
                </c:pt>
                <c:pt idx="46">
                  <c:v>3.9215686274509803E-2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</c:ser>
        <c:ser>
          <c:idx val="1"/>
          <c:order val="1"/>
          <c:tx>
            <c:strRef>
              <c:f>Chart!$C$2</c:f>
              <c:strCache>
                <c:ptCount val="1"/>
                <c:pt idx="0">
                  <c:v>Path 2</c:v>
                </c:pt>
              </c:strCache>
            </c:strRef>
          </c:tx>
          <c:cat>
            <c:numRef>
              <c:f>Chart!$A$22:$A$77</c:f>
              <c:numCache>
                <c:formatCode>General</c:formatCode>
                <c:ptCount val="5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</c:numCache>
            </c:numRef>
          </c:cat>
          <c:val>
            <c:numRef>
              <c:f>Chart!$C$20:$C$75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1.9607843137254902E-2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3.9215686274509803E-2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1.9607843137254902E-2</c:v>
                </c:pt>
                <c:pt idx="22">
                  <c:v>5.8823529411764705E-2</c:v>
                </c:pt>
                <c:pt idx="23">
                  <c:v>7.8431372549019607E-2</c:v>
                </c:pt>
                <c:pt idx="24">
                  <c:v>1.9607843137254902E-2</c:v>
                </c:pt>
                <c:pt idx="25">
                  <c:v>1.9607843137254902E-2</c:v>
                </c:pt>
                <c:pt idx="26">
                  <c:v>5.8823529411764705E-2</c:v>
                </c:pt>
                <c:pt idx="27">
                  <c:v>3.9215686274509803E-2</c:v>
                </c:pt>
                <c:pt idx="28">
                  <c:v>1.9607843137254902E-2</c:v>
                </c:pt>
                <c:pt idx="29">
                  <c:v>0</c:v>
                </c:pt>
                <c:pt idx="30">
                  <c:v>5.8823529411764705E-2</c:v>
                </c:pt>
                <c:pt idx="31">
                  <c:v>9.8039215686274508E-2</c:v>
                </c:pt>
                <c:pt idx="32">
                  <c:v>5.8823529411764705E-2</c:v>
                </c:pt>
                <c:pt idx="33">
                  <c:v>5.8823529411764705E-2</c:v>
                </c:pt>
                <c:pt idx="34">
                  <c:v>7.8431372549019607E-2</c:v>
                </c:pt>
                <c:pt idx="35">
                  <c:v>7.8431372549019607E-2</c:v>
                </c:pt>
                <c:pt idx="36">
                  <c:v>3.9215686274509803E-2</c:v>
                </c:pt>
                <c:pt idx="37">
                  <c:v>1.9607843137254902E-2</c:v>
                </c:pt>
                <c:pt idx="38">
                  <c:v>1.9607843137254902E-2</c:v>
                </c:pt>
                <c:pt idx="39">
                  <c:v>1.9607843137254902E-2</c:v>
                </c:pt>
                <c:pt idx="40">
                  <c:v>0</c:v>
                </c:pt>
                <c:pt idx="41">
                  <c:v>3.9215686274509803E-2</c:v>
                </c:pt>
                <c:pt idx="42">
                  <c:v>0</c:v>
                </c:pt>
                <c:pt idx="43">
                  <c:v>0</c:v>
                </c:pt>
                <c:pt idx="44">
                  <c:v>1.9607843137254902E-2</c:v>
                </c:pt>
                <c:pt idx="45">
                  <c:v>0</c:v>
                </c:pt>
                <c:pt idx="46">
                  <c:v>1.9607843137254902E-2</c:v>
                </c:pt>
                <c:pt idx="47">
                  <c:v>1.9607843137254902E-2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</c:ser>
        <c:axId val="91618688"/>
        <c:axId val="103093376"/>
      </c:barChart>
      <c:catAx>
        <c:axId val="91618688"/>
        <c:scaling>
          <c:orientation val="minMax"/>
        </c:scaling>
        <c:axPos val="b"/>
        <c:numFmt formatCode="General" sourceLinked="1"/>
        <c:tickLblPos val="nextTo"/>
        <c:crossAx val="103093376"/>
        <c:crosses val="autoZero"/>
        <c:auto val="1"/>
        <c:lblAlgn val="ctr"/>
        <c:lblOffset val="100"/>
      </c:catAx>
      <c:valAx>
        <c:axId val="103093376"/>
        <c:scaling>
          <c:orientation val="minMax"/>
          <c:max val="0.15000000000000008"/>
        </c:scaling>
        <c:axPos val="l"/>
        <c:majorGridlines/>
        <c:numFmt formatCode="General" sourceLinked="1"/>
        <c:tickLblPos val="nextTo"/>
        <c:crossAx val="916186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Chart!$B$2</c:f>
              <c:strCache>
                <c:ptCount val="1"/>
                <c:pt idx="0">
                  <c:v>Path 1</c:v>
                </c:pt>
              </c:strCache>
            </c:strRef>
          </c:tx>
          <c:cat>
            <c:numRef>
              <c:f>Chart!$A$22:$A$82</c:f>
              <c:numCache>
                <c:formatCode>General</c:formatCode>
                <c:ptCount val="6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</c:numCache>
            </c:numRef>
          </c:cat>
          <c:val>
            <c:numRef>
              <c:f>Chart!$B$22:$B$82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3.9215686274509803E-2</c:v>
                </c:pt>
                <c:pt idx="9">
                  <c:v>0</c:v>
                </c:pt>
                <c:pt idx="10">
                  <c:v>1.9607843137254902E-2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1.9607843137254902E-2</c:v>
                </c:pt>
                <c:pt idx="22">
                  <c:v>1.9607843137254902E-2</c:v>
                </c:pt>
                <c:pt idx="23">
                  <c:v>1.9607843137254902E-2</c:v>
                </c:pt>
                <c:pt idx="24">
                  <c:v>0</c:v>
                </c:pt>
                <c:pt idx="25">
                  <c:v>7.8431372549019607E-2</c:v>
                </c:pt>
                <c:pt idx="26">
                  <c:v>3.9215686274509803E-2</c:v>
                </c:pt>
                <c:pt idx="27">
                  <c:v>0</c:v>
                </c:pt>
                <c:pt idx="28">
                  <c:v>5.8823529411764705E-2</c:v>
                </c:pt>
                <c:pt idx="29">
                  <c:v>0</c:v>
                </c:pt>
                <c:pt idx="30">
                  <c:v>1.9607843137254902E-2</c:v>
                </c:pt>
                <c:pt idx="31">
                  <c:v>1.9607843137254902E-2</c:v>
                </c:pt>
                <c:pt idx="32">
                  <c:v>7.8431372549019607E-2</c:v>
                </c:pt>
                <c:pt idx="33">
                  <c:v>3.9215686274509803E-2</c:v>
                </c:pt>
                <c:pt idx="34">
                  <c:v>9.8039215686274508E-2</c:v>
                </c:pt>
                <c:pt idx="35">
                  <c:v>9.8039215686274508E-2</c:v>
                </c:pt>
                <c:pt idx="36">
                  <c:v>3.9215686274509803E-2</c:v>
                </c:pt>
                <c:pt idx="37">
                  <c:v>3.9215686274509803E-2</c:v>
                </c:pt>
                <c:pt idx="38">
                  <c:v>5.8823529411764705E-2</c:v>
                </c:pt>
                <c:pt idx="39">
                  <c:v>1.9607843137254902E-2</c:v>
                </c:pt>
                <c:pt idx="40">
                  <c:v>1.9607843137254902E-2</c:v>
                </c:pt>
                <c:pt idx="41">
                  <c:v>1.9607843137254902E-2</c:v>
                </c:pt>
                <c:pt idx="42">
                  <c:v>7.8431372549019607E-2</c:v>
                </c:pt>
                <c:pt idx="43">
                  <c:v>0</c:v>
                </c:pt>
                <c:pt idx="44">
                  <c:v>0</c:v>
                </c:pt>
                <c:pt idx="45">
                  <c:v>1.9607843137254902E-2</c:v>
                </c:pt>
                <c:pt idx="46">
                  <c:v>0</c:v>
                </c:pt>
                <c:pt idx="47">
                  <c:v>0</c:v>
                </c:pt>
                <c:pt idx="48">
                  <c:v>1.9607843137254902E-2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1.9607843137254902E-2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1.9607843137254902E-2</c:v>
                </c:pt>
                <c:pt idx="60">
                  <c:v>0</c:v>
                </c:pt>
              </c:numCache>
            </c:numRef>
          </c:val>
        </c:ser>
        <c:ser>
          <c:idx val="1"/>
          <c:order val="1"/>
          <c:tx>
            <c:strRef>
              <c:f>Chart!$C$2</c:f>
              <c:strCache>
                <c:ptCount val="1"/>
                <c:pt idx="0">
                  <c:v>Path 2</c:v>
                </c:pt>
              </c:strCache>
            </c:strRef>
          </c:tx>
          <c:cat>
            <c:numRef>
              <c:f>Chart!$A$22:$A$82</c:f>
              <c:numCache>
                <c:formatCode>General</c:formatCode>
                <c:ptCount val="6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</c:numCache>
            </c:numRef>
          </c:cat>
          <c:val>
            <c:numRef>
              <c:f>Chart!$C$22:$C$82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1.9607843137254902E-2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1.9607843137254902E-2</c:v>
                </c:pt>
                <c:pt idx="15">
                  <c:v>1.9607843137254902E-2</c:v>
                </c:pt>
                <c:pt idx="16">
                  <c:v>0</c:v>
                </c:pt>
                <c:pt idx="17">
                  <c:v>0</c:v>
                </c:pt>
                <c:pt idx="18">
                  <c:v>5.8823529411764705E-2</c:v>
                </c:pt>
                <c:pt idx="19">
                  <c:v>3.9215686274509803E-2</c:v>
                </c:pt>
                <c:pt idx="20">
                  <c:v>0</c:v>
                </c:pt>
                <c:pt idx="21">
                  <c:v>1.9607843137254902E-2</c:v>
                </c:pt>
                <c:pt idx="22">
                  <c:v>5.8823529411764705E-2</c:v>
                </c:pt>
                <c:pt idx="23">
                  <c:v>1.9607843137254902E-2</c:v>
                </c:pt>
                <c:pt idx="24">
                  <c:v>3.9215686274509803E-2</c:v>
                </c:pt>
                <c:pt idx="25">
                  <c:v>0</c:v>
                </c:pt>
                <c:pt idx="26">
                  <c:v>5.8823529411764705E-2</c:v>
                </c:pt>
                <c:pt idx="27">
                  <c:v>5.8823529411764705E-2</c:v>
                </c:pt>
                <c:pt idx="28">
                  <c:v>3.9215686274509803E-2</c:v>
                </c:pt>
                <c:pt idx="29">
                  <c:v>9.8039215686274508E-2</c:v>
                </c:pt>
                <c:pt idx="30">
                  <c:v>5.8823529411764705E-2</c:v>
                </c:pt>
                <c:pt idx="31">
                  <c:v>7.8431372549019607E-2</c:v>
                </c:pt>
                <c:pt idx="32">
                  <c:v>7.8431372549019607E-2</c:v>
                </c:pt>
                <c:pt idx="33">
                  <c:v>3.9215686274509803E-2</c:v>
                </c:pt>
                <c:pt idx="34">
                  <c:v>1.9607843137254902E-2</c:v>
                </c:pt>
                <c:pt idx="35">
                  <c:v>3.9215686274509803E-2</c:v>
                </c:pt>
                <c:pt idx="36">
                  <c:v>1.9607843137254902E-2</c:v>
                </c:pt>
                <c:pt idx="37">
                  <c:v>3.9215686274509803E-2</c:v>
                </c:pt>
                <c:pt idx="38">
                  <c:v>1.9607843137254902E-2</c:v>
                </c:pt>
                <c:pt idx="39">
                  <c:v>0</c:v>
                </c:pt>
                <c:pt idx="40">
                  <c:v>0</c:v>
                </c:pt>
                <c:pt idx="41">
                  <c:v>3.9215686274509803E-2</c:v>
                </c:pt>
                <c:pt idx="42">
                  <c:v>0</c:v>
                </c:pt>
                <c:pt idx="43">
                  <c:v>1.9607843137254902E-2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</c:ser>
        <c:axId val="43913984"/>
        <c:axId val="44124800"/>
      </c:barChart>
      <c:catAx>
        <c:axId val="43913984"/>
        <c:scaling>
          <c:orientation val="minMax"/>
        </c:scaling>
        <c:axPos val="b"/>
        <c:numFmt formatCode="General" sourceLinked="1"/>
        <c:tickLblPos val="nextTo"/>
        <c:crossAx val="44124800"/>
        <c:crosses val="autoZero"/>
        <c:auto val="1"/>
        <c:lblAlgn val="ctr"/>
        <c:lblOffset val="100"/>
      </c:catAx>
      <c:valAx>
        <c:axId val="44124800"/>
        <c:scaling>
          <c:orientation val="minMax"/>
          <c:max val="0.15000000000000008"/>
          <c:min val="0"/>
        </c:scaling>
        <c:axPos val="l"/>
        <c:majorGridlines/>
        <c:numFmt formatCode="General" sourceLinked="1"/>
        <c:tickLblPos val="nextTo"/>
        <c:crossAx val="43913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Chart!$B$2</c:f>
              <c:strCache>
                <c:ptCount val="1"/>
                <c:pt idx="0">
                  <c:v>Path 1</c:v>
                </c:pt>
              </c:strCache>
            </c:strRef>
          </c:tx>
          <c:cat>
            <c:numRef>
              <c:f>Chart!$A$22:$A$57</c:f>
              <c:numCache>
                <c:formatCode>General</c:formatCode>
                <c:ptCount val="3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</c:numCache>
            </c:numRef>
          </c:cat>
          <c:val>
            <c:numRef>
              <c:f>Chart!$B$22:$B$57</c:f>
              <c:numCache>
                <c:formatCode>General</c:formatCode>
                <c:ptCount val="36"/>
                <c:pt idx="0">
                  <c:v>1.9230769230769232E-2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3.8461538461538464E-2</c:v>
                </c:pt>
                <c:pt idx="10">
                  <c:v>0</c:v>
                </c:pt>
                <c:pt idx="11">
                  <c:v>0</c:v>
                </c:pt>
                <c:pt idx="12">
                  <c:v>1.9230769230769232E-2</c:v>
                </c:pt>
                <c:pt idx="13">
                  <c:v>7.6923076923076927E-2</c:v>
                </c:pt>
                <c:pt idx="14">
                  <c:v>0.15384615384615385</c:v>
                </c:pt>
                <c:pt idx="15">
                  <c:v>7.6923076923076927E-2</c:v>
                </c:pt>
                <c:pt idx="16">
                  <c:v>3.8461538461538464E-2</c:v>
                </c:pt>
                <c:pt idx="17">
                  <c:v>5.7692307692307696E-2</c:v>
                </c:pt>
                <c:pt idx="18">
                  <c:v>0.13461538461538461</c:v>
                </c:pt>
                <c:pt idx="19">
                  <c:v>0.13461538461538461</c:v>
                </c:pt>
                <c:pt idx="20">
                  <c:v>7.6923076923076927E-2</c:v>
                </c:pt>
                <c:pt idx="21">
                  <c:v>1.9230769230769232E-2</c:v>
                </c:pt>
                <c:pt idx="22">
                  <c:v>1.9230769230769232E-2</c:v>
                </c:pt>
                <c:pt idx="23">
                  <c:v>5.7692307692307696E-2</c:v>
                </c:pt>
                <c:pt idx="24">
                  <c:v>3.8461538461538464E-2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1.9230769230769232E-2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1.9230769230769232E-2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</c:ser>
        <c:ser>
          <c:idx val="1"/>
          <c:order val="1"/>
          <c:tx>
            <c:strRef>
              <c:f>Chart!$C$2</c:f>
              <c:strCache>
                <c:ptCount val="1"/>
                <c:pt idx="0">
                  <c:v>Path 2</c:v>
                </c:pt>
              </c:strCache>
            </c:strRef>
          </c:tx>
          <c:cat>
            <c:numRef>
              <c:f>Chart!$A$22:$A$57</c:f>
              <c:numCache>
                <c:formatCode>General</c:formatCode>
                <c:ptCount val="3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</c:numCache>
            </c:numRef>
          </c:cat>
          <c:val>
            <c:numRef>
              <c:f>Chart!$C$22:$C$57</c:f>
              <c:numCache>
                <c:formatCode>General</c:formatCode>
                <c:ptCount val="36"/>
                <c:pt idx="0">
                  <c:v>0</c:v>
                </c:pt>
                <c:pt idx="1">
                  <c:v>1.9230769230769232E-2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3.8461538461538464E-2</c:v>
                </c:pt>
                <c:pt idx="16">
                  <c:v>3.8461538461538464E-2</c:v>
                </c:pt>
                <c:pt idx="17">
                  <c:v>0.11538461538461539</c:v>
                </c:pt>
                <c:pt idx="18">
                  <c:v>0.23076923076923078</c:v>
                </c:pt>
                <c:pt idx="19">
                  <c:v>0.28846153846153844</c:v>
                </c:pt>
                <c:pt idx="20">
                  <c:v>0.13461538461538461</c:v>
                </c:pt>
                <c:pt idx="21">
                  <c:v>7.6923076923076927E-2</c:v>
                </c:pt>
                <c:pt idx="22">
                  <c:v>1.9230769230769232E-2</c:v>
                </c:pt>
                <c:pt idx="23">
                  <c:v>1.9230769230769232E-2</c:v>
                </c:pt>
                <c:pt idx="24">
                  <c:v>1.9230769230769232E-2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</c:ser>
        <c:axId val="44185856"/>
        <c:axId val="44197376"/>
      </c:barChart>
      <c:catAx>
        <c:axId val="44185856"/>
        <c:scaling>
          <c:orientation val="minMax"/>
        </c:scaling>
        <c:axPos val="b"/>
        <c:numFmt formatCode="General" sourceLinked="1"/>
        <c:tickLblPos val="nextTo"/>
        <c:crossAx val="44197376"/>
        <c:crosses val="autoZero"/>
        <c:auto val="1"/>
        <c:lblAlgn val="ctr"/>
        <c:lblOffset val="100"/>
      </c:catAx>
      <c:valAx>
        <c:axId val="44197376"/>
        <c:scaling>
          <c:orientation val="minMax"/>
          <c:max val="0.30000000000000016"/>
          <c:min val="0"/>
        </c:scaling>
        <c:axPos val="l"/>
        <c:majorGridlines/>
        <c:numFmt formatCode="General" sourceLinked="1"/>
        <c:tickLblPos val="nextTo"/>
        <c:crossAx val="44185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Chart!$B$2</c:f>
              <c:strCache>
                <c:ptCount val="1"/>
                <c:pt idx="0">
                  <c:v>Path 1</c:v>
                </c:pt>
              </c:strCache>
            </c:strRef>
          </c:tx>
          <c:cat>
            <c:numRef>
              <c:f>Chart!$A$22:$A$52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cat>
          <c:val>
            <c:numRef>
              <c:f>Chart!$B$22:$B$52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3.9215686274509803E-2</c:v>
                </c:pt>
                <c:pt idx="10">
                  <c:v>1.9607843137254902E-2</c:v>
                </c:pt>
                <c:pt idx="11">
                  <c:v>5.8823529411764705E-2</c:v>
                </c:pt>
                <c:pt idx="12">
                  <c:v>7.8431372549019607E-2</c:v>
                </c:pt>
                <c:pt idx="13">
                  <c:v>0.13725490196078433</c:v>
                </c:pt>
                <c:pt idx="14">
                  <c:v>0.11764705882352941</c:v>
                </c:pt>
                <c:pt idx="15">
                  <c:v>0.13725490196078433</c:v>
                </c:pt>
                <c:pt idx="16">
                  <c:v>9.8039215686274508E-2</c:v>
                </c:pt>
                <c:pt idx="17">
                  <c:v>7.8431372549019607E-2</c:v>
                </c:pt>
                <c:pt idx="18">
                  <c:v>5.8823529411764705E-2</c:v>
                </c:pt>
                <c:pt idx="19">
                  <c:v>7.8431372549019607E-2</c:v>
                </c:pt>
                <c:pt idx="20">
                  <c:v>3.9215686274509803E-2</c:v>
                </c:pt>
                <c:pt idx="21">
                  <c:v>0</c:v>
                </c:pt>
                <c:pt idx="22">
                  <c:v>0</c:v>
                </c:pt>
                <c:pt idx="23">
                  <c:v>1.9607843137254902E-2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1.9607843137254902E-2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Chart!$C$2</c:f>
              <c:strCache>
                <c:ptCount val="1"/>
                <c:pt idx="0">
                  <c:v>Path 2</c:v>
                </c:pt>
              </c:strCache>
            </c:strRef>
          </c:tx>
          <c:cat>
            <c:numRef>
              <c:f>Chart!$A$22:$A$52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cat>
          <c:val>
            <c:numRef>
              <c:f>Chart!$C$22:$C$52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1.9230769230769232E-2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3.8461538461538464E-2</c:v>
                </c:pt>
                <c:pt idx="16">
                  <c:v>9.6153846153846159E-2</c:v>
                </c:pt>
                <c:pt idx="17">
                  <c:v>0.38461538461538464</c:v>
                </c:pt>
                <c:pt idx="18">
                  <c:v>0.21153846153846154</c:v>
                </c:pt>
                <c:pt idx="19">
                  <c:v>0.13461538461538461</c:v>
                </c:pt>
                <c:pt idx="20">
                  <c:v>7.6923076923076927E-2</c:v>
                </c:pt>
                <c:pt idx="21">
                  <c:v>1.9230769230769232E-2</c:v>
                </c:pt>
                <c:pt idx="22">
                  <c:v>1.9230769230769232E-2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axId val="49676288"/>
        <c:axId val="49795072"/>
      </c:barChart>
      <c:catAx>
        <c:axId val="49676288"/>
        <c:scaling>
          <c:orientation val="minMax"/>
        </c:scaling>
        <c:axPos val="b"/>
        <c:numFmt formatCode="General" sourceLinked="1"/>
        <c:tickLblPos val="nextTo"/>
        <c:crossAx val="49795072"/>
        <c:crosses val="autoZero"/>
        <c:auto val="1"/>
        <c:lblAlgn val="ctr"/>
        <c:lblOffset val="100"/>
      </c:catAx>
      <c:valAx>
        <c:axId val="49795072"/>
        <c:scaling>
          <c:orientation val="minMax"/>
          <c:max val="0.4"/>
          <c:min val="0"/>
        </c:scaling>
        <c:axPos val="l"/>
        <c:majorGridlines/>
        <c:numFmt formatCode="General" sourceLinked="1"/>
        <c:tickLblPos val="nextTo"/>
        <c:crossAx val="496762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4F30-F9D9-4875-9F15-E704C4F92B1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9CE1-45C4-4897-A286-3136A0B085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7:00 AM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7526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7:15 AM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9:00 AM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9:45 AM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7:00 AM</vt:lpstr>
      <vt:lpstr>7:15 AM</vt:lpstr>
      <vt:lpstr>9:00 AM</vt:lpstr>
      <vt:lpstr>9:45 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</dc:creator>
  <cp:lastModifiedBy>Mohammad</cp:lastModifiedBy>
  <cp:revision>3</cp:revision>
  <dcterms:created xsi:type="dcterms:W3CDTF">2014-03-11T19:45:24Z</dcterms:created>
  <dcterms:modified xsi:type="dcterms:W3CDTF">2014-03-11T20:01:52Z</dcterms:modified>
</cp:coreProperties>
</file>