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7CB5CF-0868-4AB1-A868-DD47BA1105FB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9"/>
            <p14:sldId id="263"/>
            <p14:sldId id="264"/>
            <p14:sldId id="265"/>
          </p14:sldIdLst>
        </p14:section>
        <p14:section name="Untitled Section" id="{D3724998-B2EF-44DC-818C-4B881A150503}">
          <p14:sldIdLst>
            <p14:sldId id="266"/>
            <p14:sldId id="267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C5B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8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ABD9-A0E2-4BEF-876A-2455F734980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1598-10FA-49A5-B611-19ADAFF4A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1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1996-4699-E89F-5851-3849DEA9F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1" y="1122362"/>
            <a:ext cx="10437091" cy="52230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5AD2A-EB34-135E-2877-BFEAF1CA1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4E1C3-F886-6E6E-67BD-1D5AEA76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" y="0"/>
            <a:ext cx="12275127" cy="7038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3933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84F8-372B-2AE1-C16C-D1120AF2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15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baise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reversed </a:t>
            </a:r>
            <a:r>
              <a:rPr lang="en-US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baise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06E9-03FD-09C5-E95F-1A19617E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4500"/>
            <a:ext cx="10992278" cy="553102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Forword Biased: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junction is said to be forward biased when external potential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applied across P-N junction in such a way that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–side is connected to positive terminal and N side to negative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of the battery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passes a few milli ampere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Reversed biased: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reverse biased P- type is connect to the negative terminal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N-type is connected to the positive terminal of the  battery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passes few micro amperes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barrier increase                              </a:t>
            </a:r>
          </a:p>
          <a:p>
            <a:r>
              <a:rPr lang="en-US" sz="1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becomes very high </a:t>
            </a:r>
          </a:p>
          <a:p>
            <a:pPr marL="0" indent="0">
              <a:buNone/>
            </a:pPr>
            <a:endParaRPr lang="en-US" sz="1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6559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5C6B-B51F-0897-920A-C97AF67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41" y="904764"/>
            <a:ext cx="9905998" cy="60598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diodes: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45C0-BF94-6FEC-65DC-49162DC3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0746"/>
            <a:ext cx="11050588" cy="518425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diode: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is known as semiconductor diodes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Representation is.</a:t>
            </a: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 head represent the P- region and it is also called Anode.</a:t>
            </a:r>
          </a:p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line represent the N- region and it is also called cathode.</a:t>
            </a: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6A8E2-1308-A227-2120-92CF6B65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00" y="3330691"/>
            <a:ext cx="344853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34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12EA-00D8-A0C0-158E-B4D0590B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2772"/>
            <a:ext cx="9905998" cy="824027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ions formation in p-n junction: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C55A-E8CB-A8DE-6AEE-06FF6F35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3944"/>
            <a:ext cx="9905999" cy="5401283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donor impurity in the n-type semiconductor loses an electron and becomes a positive ion. The acceptor impurity in the p-type accepts this electron, forming a negative ion.</a:t>
            </a:r>
          </a:p>
          <a:p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Diffusion: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diffuse in P- region and  left positive ions in N- region</a:t>
            </a:r>
          </a:p>
          <a:p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Recombinatio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n: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 combine with holes and form negative ion in P-region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03EB1-A0D1-0987-3A32-4E940C60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57" y="4824247"/>
            <a:ext cx="4240865" cy="19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84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0F2E-1013-6B9A-3E86-A8EB1BF0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54" y="287442"/>
            <a:ext cx="9905998" cy="100533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current in p-n junction: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9440-33C3-05FA-9A18-8CBB85A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57" y="1155103"/>
            <a:ext cx="10950740" cy="5415455"/>
          </a:xfrm>
        </p:spPr>
        <p:txBody>
          <a:bodyPr/>
          <a:lstStyle/>
          <a:p>
            <a:r>
              <a:rPr lang="en-US" sz="32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current: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Outstanding property is that it conduct current only in one direction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conduct current in forward biased.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doesn't conduct current in reverse biased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is very high width of depletion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is very large.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147BE-773C-5B19-2D64-0573944A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653" y="2688020"/>
            <a:ext cx="5201376" cy="33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574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1F5B-F000-8F4E-FB26-6B35A7F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6856"/>
            <a:ext cx="9905998" cy="83191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Application of p-n junction: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8D2F-B061-300E-C249-5C61F048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8766"/>
            <a:ext cx="10627547" cy="5628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p-n junction is given below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Cells: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 solar cell. Solar energy into electric energy.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Lighting: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LED lightning when it is forward biased.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Rectifier: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 rectifier in many electronic circuits to convert AC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DC.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controlled oscillator: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 voltage controlled oscillator.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67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733E-6ADB-5740-072E-161171FD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93" y="271678"/>
            <a:ext cx="9167648" cy="879206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forward &amp; reversed biased: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77F3-8251-92BE-051B-9CE5EEAAE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41" y="922284"/>
            <a:ext cx="10846676" cy="58726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biased:                                                         Reversed Biased: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P-type is positive at higher potential                                     N-type is positive at higher potential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N-type is positive at higher potential                                     P-type is positive at higher potential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can flow                                                                      Current can not flow.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will behave as on switch                                                Diode will behave as off switch.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 is very thin                                                    Depletion region is thick.     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P-N junction offers very low resistance                                   P-N junction offers very low resistance.</a:t>
            </a: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                                                                                            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Diagram:  </a:t>
            </a: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546A11-E674-D3A1-6D18-6DA3420782E7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455979" y="922284"/>
            <a:ext cx="0" cy="58726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77FBA68-DCC5-E2A6-B64B-D8EC97FA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47" y="4656240"/>
            <a:ext cx="4644260" cy="20789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329B21-9EED-742E-00B9-9C03C694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05" y="4656240"/>
            <a:ext cx="4859267" cy="20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2165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B9E4-4BAD-A8A6-B291-989094D1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199" y="563339"/>
            <a:ext cx="4841601" cy="57177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F185-E367-DED6-8136-91E4BFBD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8441"/>
            <a:ext cx="9905999" cy="40333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9C0D331-8FC9-9B1B-D580-BBE752CD4B4D}"/>
              </a:ext>
            </a:extLst>
          </p:cNvPr>
          <p:cNvSpPr/>
          <p:nvPr/>
        </p:nvSpPr>
        <p:spPr>
          <a:xfrm>
            <a:off x="1765738" y="3062451"/>
            <a:ext cx="788276" cy="73309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69B08C8-BA50-BA15-94D9-B88C74E9D204}"/>
              </a:ext>
            </a:extLst>
          </p:cNvPr>
          <p:cNvSpPr/>
          <p:nvPr/>
        </p:nvSpPr>
        <p:spPr>
          <a:xfrm>
            <a:off x="8702566" y="3002017"/>
            <a:ext cx="788276" cy="73309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E833012-2C74-E3C1-6160-831A586560F0}"/>
              </a:ext>
            </a:extLst>
          </p:cNvPr>
          <p:cNvCxnSpPr/>
          <p:nvPr/>
        </p:nvCxnSpPr>
        <p:spPr>
          <a:xfrm>
            <a:off x="1836683" y="4051738"/>
            <a:ext cx="6589986" cy="6385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36A5DFC-7BF9-314D-0647-A9F813795749}"/>
              </a:ext>
            </a:extLst>
          </p:cNvPr>
          <p:cNvCxnSpPr/>
          <p:nvPr/>
        </p:nvCxnSpPr>
        <p:spPr>
          <a:xfrm>
            <a:off x="5638800" y="4051738"/>
            <a:ext cx="4774324" cy="638503"/>
          </a:xfrm>
          <a:prstGeom prst="bentConnector3">
            <a:avLst>
              <a:gd name="adj1" fmla="val 6155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030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BAC0-4F84-BB3E-8330-519FDC23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92AE3D-2409-498D-7D1D-C6178D5E6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12192000" cy="7098609"/>
          </a:xfrm>
        </p:spPr>
      </p:pic>
    </p:spTree>
    <p:extLst>
      <p:ext uri="{BB962C8B-B14F-4D97-AF65-F5344CB8AC3E}">
        <p14:creationId xmlns:p14="http://schemas.microsoft.com/office/powerpoint/2010/main" val="39274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intensity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7C43-B224-64D1-773F-188EC4A5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935" y="805219"/>
            <a:ext cx="6784145" cy="56995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10DF1E3F-D2C9-C7FD-E73C-D66F808A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91" y="1375176"/>
            <a:ext cx="10384418" cy="5017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4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MEEMBERS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3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Masood Raisani                                             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Maryam Ahmad                         </a:t>
            </a:r>
            <a:r>
              <a:rPr lang="en-US" sz="3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Rana Aftab Ashraf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Ashiq                                   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Rafaqat Ali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824414-2A17-6278-FAEB-DC900B21C7A1}"/>
              </a:ext>
            </a:extLst>
          </p:cNvPr>
          <p:cNvSpPr/>
          <p:nvPr/>
        </p:nvSpPr>
        <p:spPr>
          <a:xfrm>
            <a:off x="4253594" y="2928663"/>
            <a:ext cx="718953" cy="60465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01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C9117BF-F87F-E5BA-E7B4-46C77AE12065}"/>
              </a:ext>
            </a:extLst>
          </p:cNvPr>
          <p:cNvSpPr/>
          <p:nvPr/>
        </p:nvSpPr>
        <p:spPr>
          <a:xfrm>
            <a:off x="1502043" y="4173284"/>
            <a:ext cx="676275" cy="647700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A96AF3D-46AC-80D1-67D7-09722A676557}"/>
              </a:ext>
            </a:extLst>
          </p:cNvPr>
          <p:cNvSpPr/>
          <p:nvPr/>
        </p:nvSpPr>
        <p:spPr>
          <a:xfrm>
            <a:off x="7308672" y="4207583"/>
            <a:ext cx="676275" cy="647700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F163580-1135-8A19-63E2-A797FCD8A8CD}"/>
              </a:ext>
            </a:extLst>
          </p:cNvPr>
          <p:cNvSpPr/>
          <p:nvPr/>
        </p:nvSpPr>
        <p:spPr>
          <a:xfrm>
            <a:off x="1502044" y="5421299"/>
            <a:ext cx="676275" cy="647700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23F99B6-4D95-FA19-8635-A621C778B8C8}"/>
              </a:ext>
            </a:extLst>
          </p:cNvPr>
          <p:cNvSpPr/>
          <p:nvPr/>
        </p:nvSpPr>
        <p:spPr>
          <a:xfrm>
            <a:off x="7308672" y="5473085"/>
            <a:ext cx="676275" cy="647700"/>
          </a:xfrm>
          <a:prstGeom prst="flowChartConnector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6405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ACBC-8581-9B23-D833-8E2A77B4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ED7D-7B8E-A922-BFC9-9C4E4654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43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  Junction Operation, Ions Formation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Mechanism of barrier Layer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33CC33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Presented to: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Ayesha Malik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2124FF4-E327-E1F7-3B17-5D1E39FE0D6B}"/>
              </a:ext>
            </a:extLst>
          </p:cNvPr>
          <p:cNvCxnSpPr>
            <a:cxnSpLocks/>
          </p:cNvCxnSpPr>
          <p:nvPr/>
        </p:nvCxnSpPr>
        <p:spPr>
          <a:xfrm>
            <a:off x="1208598" y="4691270"/>
            <a:ext cx="4731026" cy="316134"/>
          </a:xfrm>
          <a:prstGeom prst="bentConnector3">
            <a:avLst>
              <a:gd name="adj1" fmla="val 46975"/>
            </a:avLst>
          </a:prstGeom>
          <a:ln w="5715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391-D490-7820-DD97-AC994005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757" y="820032"/>
            <a:ext cx="6273579" cy="651500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Junction Diode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2574-9D74-7815-4441-3E03A5C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03" y="1471532"/>
            <a:ext cx="11198087" cy="408643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P-N Junction: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 type semiconductuction  Crytal is brought 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 close contact with  an n-type semiconductor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Crystal, the resulting arrangement is called a</a:t>
            </a:r>
          </a:p>
          <a:p>
            <a:pPr marL="0" indent="0"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  junction.</a:t>
            </a:r>
          </a:p>
          <a:p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Current: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charge in semiconductor travels from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concentration to a lower concentration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778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51B7-DDB0-11C5-2CD2-44E379C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939" y="930302"/>
            <a:ext cx="9417394" cy="1445081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p-n junction: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BB827-950F-3222-D945-0BE53CAF0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89" y="2483480"/>
            <a:ext cx="7736619" cy="301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590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55CB-79C0-F6D0-D264-E092E073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2717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Doping  process  of  p-n junction: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971D-9854-A025-BE1D-EB098B803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9184"/>
            <a:ext cx="9905999" cy="427853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Doping is the process adding impurities to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intrinsic semiconductor to alter their properties.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trivalent and pentavalent are used to dope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and Germanium.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Trivalent: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  which contain only three valance electron.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Pentavalent: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 which contain only five valance electron.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1154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08FD-B734-FACA-D8BC-9C98C33C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5009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 region: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F6BA-DA75-D087-C79D-880EEC3F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5" y="1383526"/>
            <a:ext cx="11359896" cy="5474474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around the  junction is called depletion region.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depletion region: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formation of the junction, the free electrons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N-region diffuse into the P-region where these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combine with the holes in the first layer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P-region and A chargeless region is produced.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BA744-C6A0-54C6-EE4F-92C374F7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39" y="2536467"/>
            <a:ext cx="6098651" cy="25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993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47-098E-D306-7AEE-0789C07A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89" y="173422"/>
            <a:ext cx="9905998" cy="693682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Dependence of depletion region: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6B22-684A-32B2-46F9-BD4F0EAF6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64628"/>
            <a:ext cx="9905999" cy="6022427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depletion region decrease with increasing temperature</a:t>
            </a:r>
          </a:p>
          <a:p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depletion region decrease when diode is forward biased</a:t>
            </a:r>
          </a:p>
          <a:p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Reversed biased: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depletion  region increase when diode is reversed biased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D9131-5991-B1B4-9860-7EADE04D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64" y="4287966"/>
            <a:ext cx="5321551" cy="24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4193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A03-FF5A-CFD3-FE28-724E95DC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16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barrier: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563F-DCC0-A9BD-C36B-7476F212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0647"/>
            <a:ext cx="10651195" cy="4590554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Define: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combining of electron hole pair the ion on both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Sides are exposed and they form a potential difference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 potential barrier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 for Silicon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0.3 for Germanium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further diffusion of electron.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required additional force to cross the potential barrier.</a:t>
            </a:r>
          </a:p>
          <a:p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9821D-852B-C4E6-AF26-08379BA4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29" y="1363717"/>
            <a:ext cx="4705230" cy="27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566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420</TotalTime>
  <Words>735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Times New Roman</vt:lpstr>
      <vt:lpstr>Tw Cen MT</vt:lpstr>
      <vt:lpstr>Wingdings</vt:lpstr>
      <vt:lpstr>Circuit</vt:lpstr>
      <vt:lpstr>PowerPoint Presentation</vt:lpstr>
      <vt:lpstr>:</vt:lpstr>
      <vt:lpstr>     Topic:</vt:lpstr>
      <vt:lpstr>Pn Junction Diode</vt:lpstr>
      <vt:lpstr>Structure of p-n junction:</vt:lpstr>
      <vt:lpstr>Doping  process  of  p-n junction:</vt:lpstr>
      <vt:lpstr>Depletion  region:</vt:lpstr>
      <vt:lpstr>  Dependence of depletion region:</vt:lpstr>
      <vt:lpstr>        Potential barrier:</vt:lpstr>
      <vt:lpstr> forward baise and reversed baise:</vt:lpstr>
      <vt:lpstr>Semiconductor diodes:</vt:lpstr>
      <vt:lpstr>     ions formation in p-n junction:</vt:lpstr>
      <vt:lpstr>Direction of current in p-n junction:</vt:lpstr>
      <vt:lpstr>     Application of p-n junction:</vt:lpstr>
      <vt:lpstr>Difference b/w forward &amp; reversed biased: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masood Ali</dc:creator>
  <cp:lastModifiedBy>masood Ali</cp:lastModifiedBy>
  <cp:revision>3</cp:revision>
  <dcterms:created xsi:type="dcterms:W3CDTF">2023-11-15T16:49:30Z</dcterms:created>
  <dcterms:modified xsi:type="dcterms:W3CDTF">2023-11-16T11:18:59Z</dcterms:modified>
</cp:coreProperties>
</file>