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72" d="100"/>
          <a:sy n="72" d="100"/>
        </p:scale>
        <p:origin x="1356" y="66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662780" y="4395788"/>
            <a:ext cx="1872000" cy="1692000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905581" y="1390988"/>
            <a:ext cx="1872000" cy="1946312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5162040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62781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78594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788780" y="2538439"/>
            <a:ext cx="1620000" cy="540002"/>
            <a:chOff x="-228600" y="1364151"/>
            <a:chExt cx="1371600" cy="609602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86072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webapi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364151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31581" y="1771988"/>
            <a:ext cx="1620000" cy="540000"/>
            <a:chOff x="-278892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78892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logic::core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5508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91181" y="1771714"/>
            <a:ext cx="1620000" cy="540000"/>
            <a:chOff x="-457200" y="1371600"/>
            <a:chExt cx="1600201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601" y="1371600"/>
              <a:ext cx="533400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97755" y="2533988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r>
                <a:rPr lang="en-SG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06942" y="4774586"/>
            <a:ext cx="1620710" cy="540000"/>
            <a:chOff x="-228600" y="1447249"/>
            <a:chExt cx="1372200" cy="4301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33277"/>
              <a:ext cx="1371600" cy="34411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6400" y="1447249"/>
              <a:ext cx="457200" cy="860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43781" y="374149"/>
            <a:ext cx="1980000" cy="523193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endCxn id="92" idx="0"/>
          </p:cNvCxnSpPr>
          <p:nvPr/>
        </p:nvCxnSpPr>
        <p:spPr>
          <a:xfrm>
            <a:off x="1598780" y="1012522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0" idx="0"/>
          </p:cNvCxnSpPr>
          <p:nvPr/>
        </p:nvCxnSpPr>
        <p:spPr>
          <a:xfrm>
            <a:off x="3841581" y="1012522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8" idx="2"/>
            <a:endCxn id="127" idx="0"/>
          </p:cNvCxnSpPr>
          <p:nvPr/>
        </p:nvCxnSpPr>
        <p:spPr>
          <a:xfrm>
            <a:off x="3841581" y="2311988"/>
            <a:ext cx="6600" cy="3300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2"/>
            <a:endCxn id="150" idx="0"/>
          </p:cNvCxnSpPr>
          <p:nvPr/>
        </p:nvCxnSpPr>
        <p:spPr>
          <a:xfrm flipH="1">
            <a:off x="1614475" y="5314586"/>
            <a:ext cx="2468" cy="2358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1" idx="0"/>
          </p:cNvCxnSpPr>
          <p:nvPr/>
        </p:nvCxnSpPr>
        <p:spPr>
          <a:xfrm flipV="1">
            <a:off x="6098040" y="1012522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038181" y="2533988"/>
            <a:ext cx="1620000" cy="540000"/>
            <a:chOff x="-245364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45364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69036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05981" y="381232"/>
            <a:ext cx="1980000" cy="516111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04475" y="5443326"/>
            <a:ext cx="1620000" cy="539096"/>
            <a:chOff x="-228600" y="1435721"/>
            <a:chExt cx="1371600" cy="444386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5610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4909" y="1435721"/>
              <a:ext cx="457200" cy="8902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68181" y="370744"/>
            <a:ext cx="1980002" cy="513775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166824" y="4395788"/>
            <a:ext cx="1872000" cy="1692000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5297207" y="4772820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client::scripts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297755" y="5442418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client::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remoteapi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2" name="Straight Arrow Connector 161"/>
          <p:cNvCxnSpPr>
            <a:stCxn id="170" idx="3"/>
            <a:endCxn id="189" idx="1"/>
          </p:cNvCxnSpPr>
          <p:nvPr/>
        </p:nvCxnSpPr>
        <p:spPr>
          <a:xfrm flipV="1">
            <a:off x="6917755" y="4929188"/>
            <a:ext cx="1072112" cy="83723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7" idx="2"/>
            <a:endCxn id="170" idx="0"/>
          </p:cNvCxnSpPr>
          <p:nvPr/>
        </p:nvCxnSpPr>
        <p:spPr>
          <a:xfrm>
            <a:off x="6107207" y="5312820"/>
            <a:ext cx="548" cy="237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5291181" y="3360587"/>
            <a:ext cx="1620000" cy="545001"/>
            <a:chOff x="-228600" y="1328983"/>
            <a:chExt cx="1371600" cy="769057"/>
          </a:xfrm>
          <a:solidFill>
            <a:schemeClr val="bg1"/>
          </a:solidFill>
        </p:grpSpPr>
        <p:sp>
          <p:nvSpPr>
            <p:cNvPr id="173" name="Rectangle 172"/>
            <p:cNvSpPr/>
            <p:nvPr/>
          </p:nvSpPr>
          <p:spPr>
            <a:xfrm>
              <a:off x="-228600" y="1488440"/>
              <a:ext cx="13716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storage::search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" y="1328983"/>
              <a:ext cx="457200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175" name="Straight Arrow Connector 174"/>
          <p:cNvCxnSpPr>
            <a:stCxn id="104" idx="0"/>
            <a:endCxn id="101" idx="2"/>
          </p:cNvCxnSpPr>
          <p:nvPr/>
        </p:nvCxnSpPr>
        <p:spPr>
          <a:xfrm flipH="1" flipV="1">
            <a:off x="6101181" y="2311714"/>
            <a:ext cx="3287" cy="33027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8780" y="1770349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stCxn id="95" idx="3"/>
            <a:endCxn id="127" idx="1"/>
          </p:cNvCxnSpPr>
          <p:nvPr/>
        </p:nvCxnSpPr>
        <p:spPr>
          <a:xfrm flipV="1">
            <a:off x="2408780" y="2857988"/>
            <a:ext cx="629401" cy="44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3"/>
            <a:endCxn id="127" idx="1"/>
          </p:cNvCxnSpPr>
          <p:nvPr/>
        </p:nvCxnSpPr>
        <p:spPr>
          <a:xfrm>
            <a:off x="2408780" y="2093148"/>
            <a:ext cx="629401" cy="7648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8" idx="3"/>
            <a:endCxn id="104" idx="1"/>
          </p:cNvCxnSpPr>
          <p:nvPr/>
        </p:nvCxnSpPr>
        <p:spPr>
          <a:xfrm>
            <a:off x="4651581" y="2095988"/>
            <a:ext cx="646174" cy="762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4" idx="2"/>
            <a:endCxn id="173" idx="0"/>
          </p:cNvCxnSpPr>
          <p:nvPr/>
        </p:nvCxnSpPr>
        <p:spPr>
          <a:xfrm flipH="1">
            <a:off x="6101181" y="3073988"/>
            <a:ext cx="3287" cy="39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57" idx="3"/>
            <a:endCxn id="101" idx="3"/>
          </p:cNvCxnSpPr>
          <p:nvPr/>
        </p:nvCxnSpPr>
        <p:spPr>
          <a:xfrm flipH="1">
            <a:off x="6911180" y="695888"/>
            <a:ext cx="837003" cy="1399826"/>
          </a:xfrm>
          <a:prstGeom prst="bentConnector3">
            <a:avLst>
              <a:gd name="adj1" fmla="val -27312"/>
            </a:avLst>
          </a:prstGeom>
          <a:ln w="3810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304066" y="3735580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Google Cloud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stCxn id="104" idx="3"/>
            <a:endCxn id="189" idx="4"/>
          </p:cNvCxnSpPr>
          <p:nvPr/>
        </p:nvCxnSpPr>
        <p:spPr>
          <a:xfrm>
            <a:off x="6911181" y="2857988"/>
            <a:ext cx="1078686" cy="6996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2902059" y="3734781"/>
            <a:ext cx="1872000" cy="2353007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E2E</a:t>
            </a:r>
            <a:endParaRPr lang="en-SG" sz="1600" b="1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032442" y="4772820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46" name="Rectangle 145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e2e::cases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032990" y="5442418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63" name="Rectangle 162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util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6" idx="2"/>
            <a:endCxn id="163" idx="0"/>
          </p:cNvCxnSpPr>
          <p:nvPr/>
        </p:nvCxnSpPr>
        <p:spPr>
          <a:xfrm>
            <a:off x="3842442" y="5312820"/>
            <a:ext cx="548" cy="237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3028058" y="4099137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6" name="Rectangle 175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pageobjects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46" idx="0"/>
            <a:endCxn id="176" idx="2"/>
          </p:cNvCxnSpPr>
          <p:nvPr/>
        </p:nvCxnSpPr>
        <p:spPr>
          <a:xfrm flipH="1" flipV="1">
            <a:off x="3838058" y="4639137"/>
            <a:ext cx="4384" cy="2416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794333" y="3287586"/>
            <a:ext cx="1620000" cy="540002"/>
            <a:chOff x="-228600" y="1364151"/>
            <a:chExt cx="1371600" cy="609602"/>
          </a:xfrm>
          <a:solidFill>
            <a:schemeClr val="bg1"/>
          </a:solidFill>
        </p:grpSpPr>
        <p:sp>
          <p:nvSpPr>
            <p:cNvPr id="191" name="Rectangle 190"/>
            <p:cNvSpPr/>
            <p:nvPr/>
          </p:nvSpPr>
          <p:spPr>
            <a:xfrm>
              <a:off x="-228600" y="1486072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85800" y="1364151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3" name="Elbow Connector 192"/>
          <p:cNvCxnSpPr>
            <a:stCxn id="176" idx="1"/>
            <a:endCxn id="191" idx="3"/>
          </p:cNvCxnSpPr>
          <p:nvPr/>
        </p:nvCxnSpPr>
        <p:spPr>
          <a:xfrm rot="10800000">
            <a:off x="2414334" y="3611589"/>
            <a:ext cx="613725" cy="8115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07" idx="1"/>
            <a:endCxn id="191" idx="1"/>
          </p:cNvCxnSpPr>
          <p:nvPr/>
        </p:nvCxnSpPr>
        <p:spPr>
          <a:xfrm rot="10800000">
            <a:off x="794334" y="3611588"/>
            <a:ext cx="12609" cy="1486998"/>
          </a:xfrm>
          <a:prstGeom prst="bentConnector3">
            <a:avLst>
              <a:gd name="adj1" fmla="val 2753795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66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60</cp:revision>
  <cp:lastPrinted>2013-07-05T03:08:56Z</cp:lastPrinted>
  <dcterms:created xsi:type="dcterms:W3CDTF">2006-08-16T00:00:00Z</dcterms:created>
  <dcterms:modified xsi:type="dcterms:W3CDTF">2020-08-14T12:23:39Z</dcterms:modified>
</cp:coreProperties>
</file>