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Charagraph: Interactive Generation of Charts for Realtime Annotation of Data-Rich Paragraphs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Damien Masson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Sylvain Malacria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Géry Casiez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Daniel Vogel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Waterloo, Waterloo, Ontario, Canada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Univ. Lille, Inria, CNRS, Centrale Lille, UMR 9189 - CRIStAL, Lille, France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Université de Lille, Lille, France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ChartDetective: Easy and Accurate Interactive Data Extraction from Complex Vector Charts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Damien Masson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Sylvain Malacria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Daniel Vogel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Edward Lank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Géry Casiez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Waterloo, Waterloo, Ontario, Canada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Univ. Lille, Inria, CNRS, Centrale Lille, UMR 9189 - CRIStAL, Lille, France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Univ. Lille, CNRS, Inria, Centrale Lille, UMR 9189 CRIStAL, Lille, France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Understanding and Supporting Debugging Workflows in Multiverse Analysis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Ken Gu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Eunice Jun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Tim Althoff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Washington, Seattle, Washington, United States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multiverse: Multiplexing Alternative Data Analyses in R Notebooks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Abhraneel Sarma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Alex Kale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Michael Jongho. Moon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Nathan Taback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Fanny Chevalier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Jessica Hullman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Matthew Kay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4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Northwestern University, Evanston, Illinois, United States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Washington, Seattle, Washington, United States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3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Toronto, Toronto, Ontario, Canada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4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Northwestern University, Chicago, Illinois, United States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Z-Ring: Single-point Bio-impedance Sensing for Gesture, Touch, Object and User Recognition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Anandghan Waghmare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Youssef Ben Taleb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Ishan Chatterjee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Arjun Narendra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Shwetak Patel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Washington, Seattle, Washington, United States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2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Washington, Seattle, Seattle, Washington, United States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85D81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A Framework and Call to Action for the Future Development of EMG-Based Input in HCI</a:t>
            </a:r>
            <a:endParaRPr lang="en-US" sz="2000" dirty="0"/>
          </a:p>
        </p:txBody>
      </p:sp>
      <p:sp>
        <p:nvSpPr>
          <p:cNvPr id="4" name="Text 2"/>
          <p:cNvSpPr txBox="1"/>
          <p:nvPr/>
        </p:nvSpPr>
        <p:spPr>
          <a:xfrm>
            <a:off x="0" y="7620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Ethan Eddy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,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Erik J. Scheme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 and 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Scott Bateman</a:t>
            </a:r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0" y="990600"/>
            <a:ext cx="9144000" cy="228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200" baseline="30000" dirty="0">
                <a:solidFill>
                  <a:srgbClr val="FFFFFF"/>
                </a:solidFill>
              </a:rPr>
              <a:t>1</a:t>
            </a:r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University of New Brunswick, Fredericton, New Brunswick, Canada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2023-05-28T22:16:45Z</dcterms:created>
  <dcterms:modified xsi:type="dcterms:W3CDTF">2023-05-28T22:16:45Z</dcterms:modified>
</cp:coreProperties>
</file>