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72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19D64-89D1-41FD-B430-AD9082D55952}" v="1460" dt="2023-06-05T01:17:18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3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6/4/2023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8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5543A7A-ADB1-59EE-754C-78C5FE8D3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822" r="-1" b="-1"/>
          <a:stretch/>
        </p:blipFill>
        <p:spPr>
          <a:xfrm>
            <a:off x="8927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FE8DD8-450C-4491-67B5-B746B51D31B0}"/>
              </a:ext>
            </a:extLst>
          </p:cNvPr>
          <p:cNvSpPr txBox="1"/>
          <p:nvPr/>
        </p:nvSpPr>
        <p:spPr>
          <a:xfrm>
            <a:off x="1311776" y="2229420"/>
            <a:ext cx="9551022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COMENBOL LIBERTADORES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6D770-47CD-620E-A038-2E0C4F750EDC}"/>
              </a:ext>
            </a:extLst>
          </p:cNvPr>
          <p:cNvSpPr txBox="1"/>
          <p:nvPr/>
        </p:nvSpPr>
        <p:spPr>
          <a:xfrm>
            <a:off x="1311776" y="-6842695"/>
            <a:ext cx="9551022" cy="222945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O que é a Libertadores?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918EF-92ED-4E95-3F7B-7D68B7ED37A5}"/>
              </a:ext>
            </a:extLst>
          </p:cNvPr>
          <p:cNvSpPr txBox="1"/>
          <p:nvPr/>
        </p:nvSpPr>
        <p:spPr>
          <a:xfrm>
            <a:off x="6097391" y="4614665"/>
            <a:ext cx="4885425" cy="5716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POR MATHEUS NUNES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C5720-246E-E06C-CF23-246BC360EDD2}"/>
              </a:ext>
            </a:extLst>
          </p:cNvPr>
          <p:cNvSpPr/>
          <p:nvPr/>
        </p:nvSpPr>
        <p:spPr>
          <a:xfrm>
            <a:off x="290793" y="2982142"/>
            <a:ext cx="345056" cy="388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A1F5A-1F64-F7F6-2A32-F4F544356B5D}"/>
              </a:ext>
            </a:extLst>
          </p:cNvPr>
          <p:cNvSpPr txBox="1"/>
          <p:nvPr/>
        </p:nvSpPr>
        <p:spPr>
          <a:xfrm>
            <a:off x="1311775" y="230965"/>
            <a:ext cx="9551022" cy="109363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Valores</a:t>
            </a:r>
            <a:endParaRPr lang="en-US" sz="7200" b="1" dirty="0">
              <a:solidFill>
                <a:srgbClr val="DAA520"/>
              </a:solidFill>
              <a:latin typeface="Gill Sans Nova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EAE82-78A6-7E9A-1675-267BD1FDC1CA}"/>
              </a:ext>
            </a:extLst>
          </p:cNvPr>
          <p:cNvSpPr txBox="1"/>
          <p:nvPr/>
        </p:nvSpPr>
        <p:spPr>
          <a:xfrm>
            <a:off x="-3217093" y="4544169"/>
            <a:ext cx="3210608" cy="73420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DAA520"/>
                </a:solidFill>
                <a:latin typeface="Gill Sans Nova"/>
                <a:ea typeface="+mj-ea"/>
                <a:cs typeface="+mj-cs"/>
              </a:rPr>
              <a:t>DISCIPLINA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E131D-B251-1B5C-27D6-E0C8A7C35EDC}"/>
              </a:ext>
            </a:extLst>
          </p:cNvPr>
          <p:cNvSpPr txBox="1"/>
          <p:nvPr/>
        </p:nvSpPr>
        <p:spPr>
          <a:xfrm>
            <a:off x="4489171" y="4544169"/>
            <a:ext cx="3210608" cy="73420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DAA520"/>
                </a:solidFill>
                <a:latin typeface="Gill Sans Nova"/>
                <a:ea typeface="+mj-ea"/>
                <a:cs typeface="+mj-cs"/>
              </a:rPr>
              <a:t>FOCO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93E77-D992-822A-05D7-18B089D86266}"/>
              </a:ext>
            </a:extLst>
          </p:cNvPr>
          <p:cNvSpPr txBox="1"/>
          <p:nvPr/>
        </p:nvSpPr>
        <p:spPr>
          <a:xfrm>
            <a:off x="4489170" y="6858923"/>
            <a:ext cx="3210608" cy="73420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" b="1" dirty="0">
                <a:solidFill>
                  <a:srgbClr val="DAA520"/>
                </a:solidFill>
                <a:latin typeface="Gill Sans Nova"/>
                <a:ea typeface="+mj-ea"/>
                <a:cs typeface="+mj-cs"/>
              </a:rPr>
              <a:t>TRABALHO EM EQUIPE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61CC1-B0DA-853C-CE4F-E0026274DD5B}"/>
              </a:ext>
            </a:extLst>
          </p:cNvPr>
          <p:cNvSpPr txBox="1"/>
          <p:nvPr/>
        </p:nvSpPr>
        <p:spPr>
          <a:xfrm>
            <a:off x="2116906" y="1625566"/>
            <a:ext cx="7955136" cy="165435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Libertadores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reúne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melhores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times de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futebol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América do Sul,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tornando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-se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assim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um 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torneio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muito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competitivo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o que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requer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jogadores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endParaRPr lang="en-US" sz="2800" b="1" dirty="0" err="1">
              <a:solidFill>
                <a:srgbClr val="FFFFFF"/>
              </a:solidFill>
              <a:latin typeface="Gill Sans Nov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0172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C5720-246E-E06C-CF23-246BC360EDD2}"/>
              </a:ext>
            </a:extLst>
          </p:cNvPr>
          <p:cNvSpPr/>
          <p:nvPr/>
        </p:nvSpPr>
        <p:spPr>
          <a:xfrm>
            <a:off x="290793" y="2982142"/>
            <a:ext cx="345056" cy="388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A1F5A-1F64-F7F6-2A32-F4F544356B5D}"/>
              </a:ext>
            </a:extLst>
          </p:cNvPr>
          <p:cNvSpPr txBox="1"/>
          <p:nvPr/>
        </p:nvSpPr>
        <p:spPr>
          <a:xfrm>
            <a:off x="1311775" y="230965"/>
            <a:ext cx="9551022" cy="109363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Valores</a:t>
            </a:r>
            <a:endParaRPr lang="en-US" sz="7200" b="1" dirty="0">
              <a:solidFill>
                <a:srgbClr val="DAA520"/>
              </a:solidFill>
              <a:latin typeface="Gill Sans Nova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98B8A-3850-8369-73C0-310D7D64D99D}"/>
              </a:ext>
            </a:extLst>
          </p:cNvPr>
          <p:cNvSpPr txBox="1"/>
          <p:nvPr/>
        </p:nvSpPr>
        <p:spPr>
          <a:xfrm>
            <a:off x="4489170" y="4544168"/>
            <a:ext cx="3210608" cy="992998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DAA520"/>
                </a:solidFill>
                <a:latin typeface="Gill Sans Nova"/>
                <a:ea typeface="+mj-ea"/>
                <a:cs typeface="+mj-cs"/>
              </a:rPr>
              <a:t>TRABALHO EM EQUIPE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BB76CB-124C-855E-5DF6-79FB12BA6B05}"/>
              </a:ext>
            </a:extLst>
          </p:cNvPr>
          <p:cNvSpPr txBox="1"/>
          <p:nvPr/>
        </p:nvSpPr>
        <p:spPr>
          <a:xfrm>
            <a:off x="2116906" y="1625566"/>
            <a:ext cx="7955136" cy="165435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Libertadores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reúne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melhores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times de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futebol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América do Sul,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tornando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-se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assim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um 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torneio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muito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competitivo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o que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requer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jogadores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endParaRPr lang="en-US" sz="2800" b="1" dirty="0" err="1">
              <a:solidFill>
                <a:srgbClr val="FFFFFF"/>
              </a:solidFill>
              <a:latin typeface="Gill Sans Nova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8F4E1-09D4-F4FC-9560-79C20C0E448E}"/>
              </a:ext>
            </a:extLst>
          </p:cNvPr>
          <p:cNvSpPr txBox="1"/>
          <p:nvPr/>
        </p:nvSpPr>
        <p:spPr>
          <a:xfrm>
            <a:off x="-3245848" y="4544169"/>
            <a:ext cx="3210608" cy="73420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DAA520"/>
                </a:solidFill>
                <a:latin typeface="Gill Sans Nova"/>
                <a:ea typeface="+mj-ea"/>
                <a:cs typeface="+mj-cs"/>
              </a:rPr>
              <a:t>FOCO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A65807-1BD4-7F1E-9600-906749CFB762}"/>
              </a:ext>
            </a:extLst>
          </p:cNvPr>
          <p:cNvSpPr txBox="1"/>
          <p:nvPr/>
        </p:nvSpPr>
        <p:spPr>
          <a:xfrm>
            <a:off x="1464175" y="6867554"/>
            <a:ext cx="9551022" cy="109363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Agradecimentos</a:t>
            </a:r>
            <a:endParaRPr lang="en-US" sz="7200" b="1" dirty="0" err="1">
              <a:solidFill>
                <a:srgbClr val="DAA520"/>
              </a:solidFill>
              <a:latin typeface="Gill Sans Nov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7885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C5720-246E-E06C-CF23-246BC360EDD2}"/>
              </a:ext>
            </a:extLst>
          </p:cNvPr>
          <p:cNvSpPr/>
          <p:nvPr/>
        </p:nvSpPr>
        <p:spPr>
          <a:xfrm>
            <a:off x="290793" y="2982142"/>
            <a:ext cx="345056" cy="388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A1F5A-1F64-F7F6-2A32-F4F544356B5D}"/>
              </a:ext>
            </a:extLst>
          </p:cNvPr>
          <p:cNvSpPr txBox="1"/>
          <p:nvPr/>
        </p:nvSpPr>
        <p:spPr>
          <a:xfrm>
            <a:off x="1311775" y="-5304318"/>
            <a:ext cx="9551022" cy="109363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Valores</a:t>
            </a:r>
            <a:endParaRPr lang="en-US" sz="7200" b="1" dirty="0">
              <a:solidFill>
                <a:srgbClr val="DAA520"/>
              </a:solidFill>
              <a:latin typeface="Gill Sans Nova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A452B-56E2-C70F-C60A-94E7EBF73264}"/>
              </a:ext>
            </a:extLst>
          </p:cNvPr>
          <p:cNvSpPr txBox="1"/>
          <p:nvPr/>
        </p:nvSpPr>
        <p:spPr>
          <a:xfrm>
            <a:off x="2116906" y="-3909717"/>
            <a:ext cx="7955136" cy="165435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Libertadores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reune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melhores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times de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futebol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América do Sul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um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torneio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tornando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-se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assim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um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torneio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muito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competitivo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o que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requer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jogadores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endParaRPr lang="en-US" sz="2800" b="1" dirty="0" err="1">
              <a:solidFill>
                <a:srgbClr val="FFFFFF"/>
              </a:solidFill>
              <a:latin typeface="Gill Sans Nova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98B8A-3850-8369-73C0-310D7D64D99D}"/>
              </a:ext>
            </a:extLst>
          </p:cNvPr>
          <p:cNvSpPr txBox="1"/>
          <p:nvPr/>
        </p:nvSpPr>
        <p:spPr>
          <a:xfrm>
            <a:off x="4489170" y="-991115"/>
            <a:ext cx="3210608" cy="992998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DAA520"/>
                </a:solidFill>
                <a:latin typeface="Gill Sans Nova"/>
                <a:ea typeface="+mj-ea"/>
                <a:cs typeface="+mj-cs"/>
              </a:rPr>
              <a:t>TRABALHO EM EQUIPE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39002-7A04-1164-D88A-E8D424B8F680}"/>
              </a:ext>
            </a:extLst>
          </p:cNvPr>
          <p:cNvSpPr txBox="1"/>
          <p:nvPr/>
        </p:nvSpPr>
        <p:spPr>
          <a:xfrm>
            <a:off x="1311775" y="230965"/>
            <a:ext cx="9551022" cy="109363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Agradecimentos</a:t>
            </a:r>
            <a:endParaRPr lang="en-US" sz="7200" b="1" dirty="0" err="1">
              <a:solidFill>
                <a:srgbClr val="DAA520"/>
              </a:solidFill>
              <a:latin typeface="Gill Sans Nova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52DFDD-30F7-23FE-8DA2-0A92FEE1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0" y="6859440"/>
            <a:ext cx="2843841" cy="28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C5720-246E-E06C-CF23-246BC360EDD2}"/>
              </a:ext>
            </a:extLst>
          </p:cNvPr>
          <p:cNvSpPr/>
          <p:nvPr/>
        </p:nvSpPr>
        <p:spPr>
          <a:xfrm>
            <a:off x="290793" y="2982142"/>
            <a:ext cx="345056" cy="388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39002-7A04-1164-D88A-E8D424B8F680}"/>
              </a:ext>
            </a:extLst>
          </p:cNvPr>
          <p:cNvSpPr txBox="1"/>
          <p:nvPr/>
        </p:nvSpPr>
        <p:spPr>
          <a:xfrm>
            <a:off x="1311775" y="230965"/>
            <a:ext cx="9551022" cy="109363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Agradecimentos</a:t>
            </a:r>
            <a:endParaRPr lang="en-US" sz="7200" b="1" dirty="0" err="1">
              <a:solidFill>
                <a:srgbClr val="DAA520"/>
              </a:solidFill>
              <a:latin typeface="Gill Sans Nova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52DFDD-30F7-23FE-8DA2-0A92FEE1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0" y="1999893"/>
            <a:ext cx="2843841" cy="2858218"/>
          </a:xfrm>
          <a:prstGeom prst="rect">
            <a:avLst/>
          </a:prstGeom>
        </p:spPr>
      </p:pic>
      <p:pic>
        <p:nvPicPr>
          <p:cNvPr id="9" name="Picture 8" descr="A picture containing person, posing, person, standing&#10;&#10;Description automatically generated">
            <a:extLst>
              <a:ext uri="{FF2B5EF4-FFF2-40B4-BE49-F238E27FC236}">
                <a16:creationId xmlns:a16="http://schemas.microsoft.com/office/drawing/2014/main" id="{5B61ABE8-D5EC-2983-FD60-213387617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68" y="6859436"/>
            <a:ext cx="2843841" cy="28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70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C5720-246E-E06C-CF23-246BC360EDD2}"/>
              </a:ext>
            </a:extLst>
          </p:cNvPr>
          <p:cNvSpPr/>
          <p:nvPr/>
        </p:nvSpPr>
        <p:spPr>
          <a:xfrm>
            <a:off x="290793" y="2982142"/>
            <a:ext cx="345056" cy="388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EA939-57E8-C4A8-62FA-293BA00C4F62}"/>
              </a:ext>
            </a:extLst>
          </p:cNvPr>
          <p:cNvSpPr txBox="1"/>
          <p:nvPr/>
        </p:nvSpPr>
        <p:spPr>
          <a:xfrm>
            <a:off x="1311776" y="230964"/>
            <a:ext cx="9551022" cy="109363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Agradecimentos</a:t>
            </a:r>
            <a:endParaRPr lang="en-US" sz="7200" b="1" dirty="0" err="1">
              <a:solidFill>
                <a:srgbClr val="DAA520"/>
              </a:solidFill>
              <a:latin typeface="Gill Sans Nova"/>
              <a:ea typeface="+mj-ea"/>
              <a:cs typeface="+mj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9FA0254-14DE-C949-CD39-3BF80C8D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0" y="1999892"/>
            <a:ext cx="2843841" cy="2858218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DF6CE87-B1B2-6A56-8094-8AAC9087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955" y="6861592"/>
            <a:ext cx="2839526" cy="2853905"/>
          </a:xfrm>
          <a:prstGeom prst="rect">
            <a:avLst/>
          </a:prstGeom>
        </p:spPr>
      </p:pic>
      <p:pic>
        <p:nvPicPr>
          <p:cNvPr id="38" name="Picture 37" descr="A picture containing person, posing, person, standing&#10;&#10;Description automatically generated">
            <a:extLst>
              <a:ext uri="{FF2B5EF4-FFF2-40B4-BE49-F238E27FC236}">
                <a16:creationId xmlns:a16="http://schemas.microsoft.com/office/drawing/2014/main" id="{78AFBE92-92F9-3FD0-6E29-0FF454532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268" y="1999889"/>
            <a:ext cx="2843841" cy="28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16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C5720-246E-E06C-CF23-246BC360EDD2}"/>
              </a:ext>
            </a:extLst>
          </p:cNvPr>
          <p:cNvSpPr/>
          <p:nvPr/>
        </p:nvSpPr>
        <p:spPr>
          <a:xfrm>
            <a:off x="290793" y="2982142"/>
            <a:ext cx="345056" cy="388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050004D1-A08B-A7AB-EAFC-9DD78CB54B63}"/>
              </a:ext>
            </a:extLst>
          </p:cNvPr>
          <p:cNvSpPr txBox="1"/>
          <p:nvPr/>
        </p:nvSpPr>
        <p:spPr>
          <a:xfrm>
            <a:off x="1311776" y="230964"/>
            <a:ext cx="9551022" cy="109363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Agradecimentos</a:t>
            </a:r>
            <a:endParaRPr lang="en-US" sz="7200" b="1" dirty="0" err="1">
              <a:solidFill>
                <a:srgbClr val="DAA520"/>
              </a:solidFill>
              <a:latin typeface="Gill Sans Nova"/>
              <a:ea typeface="+mj-ea"/>
              <a:cs typeface="+mj-cs"/>
            </a:endParaRP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FD9C73D1-127E-3A97-EFDD-E40781FC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955" y="2002045"/>
            <a:ext cx="2839526" cy="28539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E6A5BD-7500-F875-2EA4-C121290B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41" y="1999890"/>
            <a:ext cx="2843841" cy="2858218"/>
          </a:xfrm>
          <a:prstGeom prst="rect">
            <a:avLst/>
          </a:prstGeom>
        </p:spPr>
      </p:pic>
      <p:pic>
        <p:nvPicPr>
          <p:cNvPr id="18" name="Picture 17" descr="A picture containing person, posing, person, standing&#10;&#10;Description automatically generated">
            <a:extLst>
              <a:ext uri="{FF2B5EF4-FFF2-40B4-BE49-F238E27FC236}">
                <a16:creationId xmlns:a16="http://schemas.microsoft.com/office/drawing/2014/main" id="{E10FBA92-8FA1-50EF-C800-B71F5AEF5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268" y="1999889"/>
            <a:ext cx="2843841" cy="28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71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C5720-246E-E06C-CF23-246BC360EDD2}"/>
              </a:ext>
            </a:extLst>
          </p:cNvPr>
          <p:cNvSpPr/>
          <p:nvPr/>
        </p:nvSpPr>
        <p:spPr>
          <a:xfrm>
            <a:off x="290793" y="2982142"/>
            <a:ext cx="345056" cy="388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39002-7A04-1164-D88A-E8D424B8F680}"/>
              </a:ext>
            </a:extLst>
          </p:cNvPr>
          <p:cNvSpPr txBox="1"/>
          <p:nvPr/>
        </p:nvSpPr>
        <p:spPr>
          <a:xfrm>
            <a:off x="-10204489" y="230965"/>
            <a:ext cx="9551022" cy="109363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Agradecimentos</a:t>
            </a:r>
            <a:endParaRPr lang="en-US" sz="7200" b="1" dirty="0" err="1">
              <a:solidFill>
                <a:srgbClr val="DAA520"/>
              </a:solidFill>
              <a:latin typeface="Gill Sans Nova"/>
              <a:ea typeface="+mj-ea"/>
              <a:cs typeface="+mj-cs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94FFB-3A43-E5A6-DE7D-252B6A6F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0310" y="2002046"/>
            <a:ext cx="2839526" cy="2853905"/>
          </a:xfrm>
          <a:prstGeom prst="rect">
            <a:avLst/>
          </a:prstGeom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9EA23050-6835-46EF-B799-F6C04EDFA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17524" y="1999891"/>
            <a:ext cx="2843841" cy="2858218"/>
          </a:xfrm>
          <a:prstGeom prst="rect">
            <a:avLst/>
          </a:prstGeom>
        </p:spPr>
      </p:pic>
      <p:pic>
        <p:nvPicPr>
          <p:cNvPr id="9" name="Picture 9" descr="A picture containing person, posing, person, standing&#10;&#10;Description automatically generated">
            <a:extLst>
              <a:ext uri="{FF2B5EF4-FFF2-40B4-BE49-F238E27FC236}">
                <a16:creationId xmlns:a16="http://schemas.microsoft.com/office/drawing/2014/main" id="{C94A64E6-6F1F-2843-85F4-A74CA1ECE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34997" y="1999890"/>
            <a:ext cx="2843841" cy="2858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A2C538-0F3E-E2A2-FB65-DF72ED388365}"/>
              </a:ext>
            </a:extLst>
          </p:cNvPr>
          <p:cNvSpPr txBox="1"/>
          <p:nvPr/>
        </p:nvSpPr>
        <p:spPr>
          <a:xfrm>
            <a:off x="1311775" y="2818889"/>
            <a:ext cx="9551022" cy="109363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OBRIGADO!</a:t>
            </a:r>
            <a:endParaRPr lang="en-US" sz="7200" b="1" dirty="0" err="1">
              <a:solidFill>
                <a:srgbClr val="DAA520"/>
              </a:solidFill>
              <a:latin typeface="Gill Sans Nov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1262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5543A7A-ADB1-59EE-754C-78C5FE8D3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822" r="-1" b="-1"/>
          <a:stretch/>
        </p:blipFill>
        <p:spPr>
          <a:xfrm>
            <a:off x="-12197450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FE8DD8-450C-4491-67B5-B746B51D31B0}"/>
              </a:ext>
            </a:extLst>
          </p:cNvPr>
          <p:cNvSpPr txBox="1"/>
          <p:nvPr/>
        </p:nvSpPr>
        <p:spPr>
          <a:xfrm>
            <a:off x="-9586262" y="2229420"/>
            <a:ext cx="9551022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COMENBOL LIBERTADORES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7561887A-BFA9-89A8-AB4A-DB5B52D3C2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7802" b="7802"/>
          <a:stretch/>
        </p:blipFill>
        <p:spPr>
          <a:xfrm>
            <a:off x="8928" y="9"/>
            <a:ext cx="12188951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CF6E00-66CE-E651-D816-6344FC72536C}"/>
              </a:ext>
            </a:extLst>
          </p:cNvPr>
          <p:cNvSpPr txBox="1"/>
          <p:nvPr/>
        </p:nvSpPr>
        <p:spPr>
          <a:xfrm>
            <a:off x="1311776" y="928"/>
            <a:ext cx="9551022" cy="2229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O que é a Libertadores?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FEB5AC1C-0737-4DFE-5A72-8202811F0744}"/>
              </a:ext>
            </a:extLst>
          </p:cNvPr>
          <p:cNvSpPr txBox="1"/>
          <p:nvPr/>
        </p:nvSpPr>
        <p:spPr>
          <a:xfrm>
            <a:off x="-6108987" y="4614664"/>
            <a:ext cx="4885425" cy="57165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POR MATHEUS NUNES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93CD5D79-D77E-FD40-F8A8-8B79B9B122E8}"/>
              </a:ext>
            </a:extLst>
          </p:cNvPr>
          <p:cNvSpPr txBox="1"/>
          <p:nvPr/>
        </p:nvSpPr>
        <p:spPr>
          <a:xfrm>
            <a:off x="2677622" y="6873302"/>
            <a:ext cx="7121250" cy="86360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</a:t>
            </a:r>
            <a:r>
              <a:rPr lang="en-US" sz="28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torneio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futebol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importante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América do Sul</a:t>
            </a:r>
            <a:endParaRPr lang="en-US" sz="2800" b="1" dirty="0">
              <a:solidFill>
                <a:srgbClr val="FFFFFF"/>
              </a:solidFill>
              <a:latin typeface="Gill Sans Nov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522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5">
            <a:extLst>
              <a:ext uri="{FF2B5EF4-FFF2-40B4-BE49-F238E27FC236}">
                <a16:creationId xmlns:a16="http://schemas.microsoft.com/office/drawing/2014/main" id="{7561887A-BFA9-89A8-AB4A-DB5B52D3C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02" b="7802"/>
          <a:stretch/>
        </p:blipFill>
        <p:spPr>
          <a:xfrm>
            <a:off x="8928" y="9"/>
            <a:ext cx="12188951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CF6E00-66CE-E651-D816-6344FC72536C}"/>
              </a:ext>
            </a:extLst>
          </p:cNvPr>
          <p:cNvSpPr txBox="1"/>
          <p:nvPr/>
        </p:nvSpPr>
        <p:spPr>
          <a:xfrm>
            <a:off x="1311776" y="928"/>
            <a:ext cx="9551022" cy="2229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O que é a Libertadores?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974529E9-FCF8-8B86-77C9-76E7252B4D27}"/>
              </a:ext>
            </a:extLst>
          </p:cNvPr>
          <p:cNvSpPr txBox="1"/>
          <p:nvPr/>
        </p:nvSpPr>
        <p:spPr>
          <a:xfrm>
            <a:off x="2533849" y="2560095"/>
            <a:ext cx="7121250" cy="86360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</a:t>
            </a:r>
            <a:r>
              <a:rPr lang="en-US" sz="28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torneio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futebol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importante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América do Sul</a:t>
            </a:r>
            <a:endParaRPr lang="en-US" sz="2800" b="1" dirty="0">
              <a:solidFill>
                <a:srgbClr val="FFFFFF"/>
              </a:solidFill>
              <a:latin typeface="Gill Sans Nova"/>
              <a:ea typeface="+mj-ea"/>
              <a:cs typeface="+mj-cs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D7392F4-721F-ABF0-7769-8A340F629B05}"/>
              </a:ext>
            </a:extLst>
          </p:cNvPr>
          <p:cNvSpPr txBox="1"/>
          <p:nvPr/>
        </p:nvSpPr>
        <p:spPr>
          <a:xfrm>
            <a:off x="2677621" y="6873300"/>
            <a:ext cx="7121250" cy="47541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países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são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representados</a:t>
            </a:r>
            <a:endParaRPr lang="en-US" dirty="0" err="1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3693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5">
            <a:extLst>
              <a:ext uri="{FF2B5EF4-FFF2-40B4-BE49-F238E27FC236}">
                <a16:creationId xmlns:a16="http://schemas.microsoft.com/office/drawing/2014/main" id="{7561887A-BFA9-89A8-AB4A-DB5B52D3C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02" b="7802"/>
          <a:stretch/>
        </p:blipFill>
        <p:spPr>
          <a:xfrm>
            <a:off x="8928" y="9"/>
            <a:ext cx="12188951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CF6E00-66CE-E651-D816-6344FC72536C}"/>
              </a:ext>
            </a:extLst>
          </p:cNvPr>
          <p:cNvSpPr txBox="1"/>
          <p:nvPr/>
        </p:nvSpPr>
        <p:spPr>
          <a:xfrm>
            <a:off x="1311776" y="928"/>
            <a:ext cx="9551022" cy="2229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O que é a Libertadores?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974529E9-FCF8-8B86-77C9-76E7252B4D27}"/>
              </a:ext>
            </a:extLst>
          </p:cNvPr>
          <p:cNvSpPr txBox="1"/>
          <p:nvPr/>
        </p:nvSpPr>
        <p:spPr>
          <a:xfrm>
            <a:off x="2533849" y="2560095"/>
            <a:ext cx="7121250" cy="86360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torneio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futebol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importante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América do Sul</a:t>
            </a:r>
            <a:endParaRPr lang="en-US" sz="2800" b="1" dirty="0">
              <a:solidFill>
                <a:srgbClr val="FFFFFF"/>
              </a:solidFill>
              <a:latin typeface="Gill Sans Nova"/>
              <a:ea typeface="+mj-ea"/>
              <a:cs typeface="+mj-cs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7BAC18D-991F-40F4-F2F1-B3A07D2C3221}"/>
              </a:ext>
            </a:extLst>
          </p:cNvPr>
          <p:cNvSpPr txBox="1"/>
          <p:nvPr/>
        </p:nvSpPr>
        <p:spPr>
          <a:xfrm>
            <a:off x="2533847" y="6858923"/>
            <a:ext cx="7121250" cy="47541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47 </a:t>
            </a:r>
            <a:r>
              <a:rPr lang="en-US" sz="2800" b="1" dirty="0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clubes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participam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 da </a:t>
            </a:r>
            <a:r>
              <a:rPr lang="en-US" sz="2800" b="1" dirty="0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competição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D7392F4-721F-ABF0-7769-8A340F629B05}"/>
              </a:ext>
            </a:extLst>
          </p:cNvPr>
          <p:cNvSpPr txBox="1"/>
          <p:nvPr/>
        </p:nvSpPr>
        <p:spPr>
          <a:xfrm>
            <a:off x="2533847" y="3753414"/>
            <a:ext cx="7121250" cy="47541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países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são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representados</a:t>
            </a:r>
            <a:endParaRPr lang="en-US" dirty="0" err="1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856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5">
            <a:extLst>
              <a:ext uri="{FF2B5EF4-FFF2-40B4-BE49-F238E27FC236}">
                <a16:creationId xmlns:a16="http://schemas.microsoft.com/office/drawing/2014/main" id="{7561887A-BFA9-89A8-AB4A-DB5B52D3C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02" b="7802"/>
          <a:stretch/>
        </p:blipFill>
        <p:spPr>
          <a:xfrm>
            <a:off x="8928" y="9"/>
            <a:ext cx="12188951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CF6E00-66CE-E651-D816-6344FC72536C}"/>
              </a:ext>
            </a:extLst>
          </p:cNvPr>
          <p:cNvSpPr txBox="1"/>
          <p:nvPr/>
        </p:nvSpPr>
        <p:spPr>
          <a:xfrm>
            <a:off x="1311776" y="928"/>
            <a:ext cx="9551022" cy="2229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O que é a Libertadores?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974529E9-FCF8-8B86-77C9-76E7252B4D27}"/>
              </a:ext>
            </a:extLst>
          </p:cNvPr>
          <p:cNvSpPr txBox="1"/>
          <p:nvPr/>
        </p:nvSpPr>
        <p:spPr>
          <a:xfrm>
            <a:off x="2533849" y="2560095"/>
            <a:ext cx="7121250" cy="86360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torneio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futebol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importante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América do Sul</a:t>
            </a:r>
            <a:endParaRPr lang="en-US" sz="2800" b="1" dirty="0">
              <a:solidFill>
                <a:srgbClr val="FFFFFF"/>
              </a:solidFill>
              <a:latin typeface="Gill Sans Nova"/>
              <a:ea typeface="+mj-ea"/>
              <a:cs typeface="+mj-c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F6624EC3-58AE-D08B-6EED-52CBA18F60A1}"/>
              </a:ext>
            </a:extLst>
          </p:cNvPr>
          <p:cNvSpPr txBox="1"/>
          <p:nvPr/>
        </p:nvSpPr>
        <p:spPr>
          <a:xfrm>
            <a:off x="2533848" y="3753414"/>
            <a:ext cx="7121250" cy="47541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países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são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representados</a:t>
            </a:r>
            <a:endParaRPr lang="en-US" dirty="0" err="1">
              <a:ea typeface="+mj-ea"/>
              <a:cs typeface="+mj-cs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7BAC18D-991F-40F4-F2F1-B3A07D2C3221}"/>
              </a:ext>
            </a:extLst>
          </p:cNvPr>
          <p:cNvSpPr txBox="1"/>
          <p:nvPr/>
        </p:nvSpPr>
        <p:spPr>
          <a:xfrm>
            <a:off x="2533847" y="4558546"/>
            <a:ext cx="7121250" cy="47541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47 </a:t>
            </a:r>
            <a:r>
              <a:rPr lang="en-US" sz="2800" b="1" dirty="0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clubes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participam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 da </a:t>
            </a:r>
            <a:r>
              <a:rPr lang="en-US" sz="2800" b="1" dirty="0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competição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B0CD94-5696-6D6D-1D70-7A3C0754B7C3}"/>
              </a:ext>
            </a:extLst>
          </p:cNvPr>
          <p:cNvSpPr txBox="1"/>
          <p:nvPr/>
        </p:nvSpPr>
        <p:spPr>
          <a:xfrm>
            <a:off x="1455549" y="6873305"/>
            <a:ext cx="9551022" cy="222945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entrou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minha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vida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6AAA34-BE4C-87CD-57DD-DF3C9BDDF3F9}"/>
              </a:ext>
            </a:extLst>
          </p:cNvPr>
          <p:cNvSpPr txBox="1"/>
          <p:nvPr/>
        </p:nvSpPr>
        <p:spPr>
          <a:xfrm>
            <a:off x="463505" y="9705641"/>
            <a:ext cx="7883249" cy="195628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No </a:t>
            </a:r>
            <a:r>
              <a:rPr lang="en-US" sz="2800" b="1" dirty="0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ano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 de 2017.</a:t>
            </a:r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</a:endParaRP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Com a </a:t>
            </a:r>
            <a:r>
              <a:rPr lang="en-US" sz="2800" b="1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mudança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 de </a:t>
            </a:r>
            <a:r>
              <a:rPr lang="en-US" sz="2800" b="1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escola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.</a:t>
            </a: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Novas </a:t>
            </a:r>
            <a:r>
              <a:rPr lang="en-US" sz="2800" b="1" err="1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amizades</a:t>
            </a:r>
            <a:r>
              <a:rPr lang="en-US" sz="2800" b="1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.</a:t>
            </a: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Meu pai.</a:t>
            </a:r>
          </a:p>
        </p:txBody>
      </p:sp>
    </p:spTree>
    <p:extLst>
      <p:ext uri="{BB962C8B-B14F-4D97-AF65-F5344CB8AC3E}">
        <p14:creationId xmlns:p14="http://schemas.microsoft.com/office/powerpoint/2010/main" val="1340926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5">
            <a:extLst>
              <a:ext uri="{FF2B5EF4-FFF2-40B4-BE49-F238E27FC236}">
                <a16:creationId xmlns:a16="http://schemas.microsoft.com/office/drawing/2014/main" id="{7561887A-BFA9-89A8-AB4A-DB5B52D3C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02" b="7802"/>
          <a:stretch/>
        </p:blipFill>
        <p:spPr>
          <a:xfrm>
            <a:off x="8928" y="-6872368"/>
            <a:ext cx="12188951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CF6E00-66CE-E651-D816-6344FC72536C}"/>
              </a:ext>
            </a:extLst>
          </p:cNvPr>
          <p:cNvSpPr txBox="1"/>
          <p:nvPr/>
        </p:nvSpPr>
        <p:spPr>
          <a:xfrm>
            <a:off x="1311776" y="-6871449"/>
            <a:ext cx="9551022" cy="2229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O que é a Libertadores?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974529E9-FCF8-8B86-77C9-76E7252B4D27}"/>
              </a:ext>
            </a:extLst>
          </p:cNvPr>
          <p:cNvSpPr txBox="1"/>
          <p:nvPr/>
        </p:nvSpPr>
        <p:spPr>
          <a:xfrm>
            <a:off x="2533849" y="-4312282"/>
            <a:ext cx="7121250" cy="86360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torneio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futebol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importante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América do Sul</a:t>
            </a:r>
            <a:endParaRPr lang="en-US" sz="2800" b="1" dirty="0">
              <a:solidFill>
                <a:srgbClr val="FFFFFF"/>
              </a:solidFill>
              <a:latin typeface="Gill Sans Nova"/>
              <a:ea typeface="+mj-ea"/>
              <a:cs typeface="+mj-c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F6624EC3-58AE-D08B-6EED-52CBA18F60A1}"/>
              </a:ext>
            </a:extLst>
          </p:cNvPr>
          <p:cNvSpPr txBox="1"/>
          <p:nvPr/>
        </p:nvSpPr>
        <p:spPr>
          <a:xfrm>
            <a:off x="2533848" y="-3118963"/>
            <a:ext cx="7121250" cy="47541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países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são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representados</a:t>
            </a:r>
            <a:endParaRPr lang="en-US" dirty="0" err="1">
              <a:ea typeface="+mj-ea"/>
              <a:cs typeface="+mj-cs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7BAC18D-991F-40F4-F2F1-B3A07D2C3221}"/>
              </a:ext>
            </a:extLst>
          </p:cNvPr>
          <p:cNvSpPr txBox="1"/>
          <p:nvPr/>
        </p:nvSpPr>
        <p:spPr>
          <a:xfrm>
            <a:off x="2533847" y="-2313831"/>
            <a:ext cx="7121250" cy="47541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47 </a:t>
            </a:r>
            <a:r>
              <a:rPr lang="en-US" sz="2800" b="1" dirty="0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clubes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participam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 da </a:t>
            </a:r>
            <a:r>
              <a:rPr lang="en-US" sz="2800" b="1" dirty="0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competição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D6A40CD-8EC6-BD2E-E7A6-C05F76728110}"/>
              </a:ext>
            </a:extLst>
          </p:cNvPr>
          <p:cNvSpPr txBox="1"/>
          <p:nvPr/>
        </p:nvSpPr>
        <p:spPr>
          <a:xfrm>
            <a:off x="1455549" y="144701"/>
            <a:ext cx="9551022" cy="222945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entrou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minha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vida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C5720-246E-E06C-CF23-246BC360EDD2}"/>
              </a:ext>
            </a:extLst>
          </p:cNvPr>
          <p:cNvSpPr/>
          <p:nvPr/>
        </p:nvSpPr>
        <p:spPr>
          <a:xfrm>
            <a:off x="290793" y="2982142"/>
            <a:ext cx="345056" cy="388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99655127-F683-BED7-C5A2-38D78386DD5B}"/>
              </a:ext>
            </a:extLst>
          </p:cNvPr>
          <p:cNvSpPr txBox="1"/>
          <p:nvPr/>
        </p:nvSpPr>
        <p:spPr>
          <a:xfrm>
            <a:off x="463505" y="2977037"/>
            <a:ext cx="7883249" cy="195628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No </a:t>
            </a:r>
            <a:r>
              <a:rPr lang="en-US" sz="2800" b="1" dirty="0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ano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 de 2017.</a:t>
            </a:r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</a:endParaRP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Com a </a:t>
            </a:r>
            <a:r>
              <a:rPr lang="en-US" sz="2800" b="1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mudança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 de </a:t>
            </a:r>
            <a:r>
              <a:rPr lang="en-US" sz="2800" b="1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escola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.</a:t>
            </a: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Novas </a:t>
            </a:r>
            <a:r>
              <a:rPr lang="en-US" sz="2800" b="1" err="1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amizades</a:t>
            </a:r>
            <a:r>
              <a:rPr lang="en-US" sz="2800" b="1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.</a:t>
            </a: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Meu pai.</a:t>
            </a:r>
          </a:p>
        </p:txBody>
      </p:sp>
      <p:pic>
        <p:nvPicPr>
          <p:cNvPr id="20" name="Picture 20" descr="A picture containing person, grass, person, sport&#10;&#10;Description automatically generated">
            <a:extLst>
              <a:ext uri="{FF2B5EF4-FFF2-40B4-BE49-F238E27FC236}">
                <a16:creationId xmlns:a16="http://schemas.microsoft.com/office/drawing/2014/main" id="{BBA0B859-C2AA-579A-CDC4-72B03481A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909" y="6891069"/>
            <a:ext cx="3519577" cy="47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5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1">
            <a:extLst>
              <a:ext uri="{FF2B5EF4-FFF2-40B4-BE49-F238E27FC236}">
                <a16:creationId xmlns:a16="http://schemas.microsoft.com/office/drawing/2014/main" id="{2D6A40CD-8EC6-BD2E-E7A6-C05F76728110}"/>
              </a:ext>
            </a:extLst>
          </p:cNvPr>
          <p:cNvSpPr txBox="1"/>
          <p:nvPr/>
        </p:nvSpPr>
        <p:spPr>
          <a:xfrm>
            <a:off x="1455549" y="144701"/>
            <a:ext cx="9551022" cy="222945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entrou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minha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vida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C5720-246E-E06C-CF23-246BC360EDD2}"/>
              </a:ext>
            </a:extLst>
          </p:cNvPr>
          <p:cNvSpPr/>
          <p:nvPr/>
        </p:nvSpPr>
        <p:spPr>
          <a:xfrm>
            <a:off x="290793" y="2982142"/>
            <a:ext cx="345056" cy="388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99655127-F683-BED7-C5A2-38D78386DD5B}"/>
              </a:ext>
            </a:extLst>
          </p:cNvPr>
          <p:cNvSpPr txBox="1"/>
          <p:nvPr/>
        </p:nvSpPr>
        <p:spPr>
          <a:xfrm>
            <a:off x="463505" y="2977037"/>
            <a:ext cx="7883249" cy="195628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No </a:t>
            </a:r>
            <a:r>
              <a:rPr lang="en-US" sz="2800" b="1" dirty="0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ano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 de 2017.</a:t>
            </a:r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</a:endParaRP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Com a </a:t>
            </a:r>
            <a:r>
              <a:rPr lang="en-US" sz="2800" b="1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mudança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 de </a:t>
            </a:r>
            <a:r>
              <a:rPr lang="en-US" sz="2800" b="1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escola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.</a:t>
            </a: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Novas </a:t>
            </a:r>
            <a:r>
              <a:rPr lang="en-US" sz="2800" b="1" err="1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amizades</a:t>
            </a:r>
            <a:r>
              <a:rPr lang="en-US" sz="2800" b="1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.</a:t>
            </a: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Meu pai.</a:t>
            </a:r>
          </a:p>
        </p:txBody>
      </p:sp>
      <p:pic>
        <p:nvPicPr>
          <p:cNvPr id="20" name="Picture 20" descr="A picture containing person, grass, person, sport&#10;&#10;Description automatically generated">
            <a:extLst>
              <a:ext uri="{FF2B5EF4-FFF2-40B4-BE49-F238E27FC236}">
                <a16:creationId xmlns:a16="http://schemas.microsoft.com/office/drawing/2014/main" id="{BBA0B859-C2AA-579A-CDC4-72B03481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909" y="2764767"/>
            <a:ext cx="3519577" cy="4764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0D3CA-1E39-D661-BD5A-37ABCCC503EC}"/>
              </a:ext>
            </a:extLst>
          </p:cNvPr>
          <p:cNvSpPr txBox="1"/>
          <p:nvPr/>
        </p:nvSpPr>
        <p:spPr>
          <a:xfrm>
            <a:off x="1311775" y="6844550"/>
            <a:ext cx="9551022" cy="109363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Valores</a:t>
            </a:r>
            <a:endParaRPr lang="en-US" sz="7200" b="1" dirty="0">
              <a:solidFill>
                <a:srgbClr val="DAA520"/>
              </a:solidFill>
              <a:latin typeface="Gill Sans Nova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359AF-A60D-3090-5881-64AD8A9D84AF}"/>
              </a:ext>
            </a:extLst>
          </p:cNvPr>
          <p:cNvSpPr txBox="1"/>
          <p:nvPr/>
        </p:nvSpPr>
        <p:spPr>
          <a:xfrm>
            <a:off x="2116906" y="8239151"/>
            <a:ext cx="7955136" cy="165435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Libertadores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reúne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melhores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times de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futebol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América do Sul,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tornando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-se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assim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um 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torneio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muito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competitivo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o que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requer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jogadores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endParaRPr lang="en-US" sz="2800" b="1" dirty="0" err="1">
              <a:solidFill>
                <a:srgbClr val="FFFFFF"/>
              </a:solidFill>
              <a:latin typeface="Gill Sans Nov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1361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1">
            <a:extLst>
              <a:ext uri="{FF2B5EF4-FFF2-40B4-BE49-F238E27FC236}">
                <a16:creationId xmlns:a16="http://schemas.microsoft.com/office/drawing/2014/main" id="{2D6A40CD-8EC6-BD2E-E7A6-C05F76728110}"/>
              </a:ext>
            </a:extLst>
          </p:cNvPr>
          <p:cNvSpPr txBox="1"/>
          <p:nvPr/>
        </p:nvSpPr>
        <p:spPr>
          <a:xfrm>
            <a:off x="-9643772" y="144701"/>
            <a:ext cx="9551022" cy="222945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entrou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minha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dirty="0" err="1">
                <a:solidFill>
                  <a:srgbClr val="DAA520"/>
                </a:solidFill>
                <a:latin typeface="+mj-lt"/>
                <a:ea typeface="+mj-ea"/>
                <a:cs typeface="+mj-cs"/>
              </a:rPr>
              <a:t>vida</a:t>
            </a: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C5720-246E-E06C-CF23-246BC360EDD2}"/>
              </a:ext>
            </a:extLst>
          </p:cNvPr>
          <p:cNvSpPr/>
          <p:nvPr/>
        </p:nvSpPr>
        <p:spPr>
          <a:xfrm>
            <a:off x="290793" y="2982142"/>
            <a:ext cx="345056" cy="388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99655127-F683-BED7-C5A2-38D78386DD5B}"/>
              </a:ext>
            </a:extLst>
          </p:cNvPr>
          <p:cNvSpPr txBox="1"/>
          <p:nvPr/>
        </p:nvSpPr>
        <p:spPr>
          <a:xfrm>
            <a:off x="-10635816" y="2977037"/>
            <a:ext cx="7883249" cy="195628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No </a:t>
            </a:r>
            <a:r>
              <a:rPr lang="en-US" sz="2800" b="1" dirty="0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ano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 de 2017.</a:t>
            </a:r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</a:endParaRP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Com a </a:t>
            </a:r>
            <a:r>
              <a:rPr lang="en-US" sz="2800" b="1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mudança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 de </a:t>
            </a:r>
            <a:r>
              <a:rPr lang="en-US" sz="2800" b="1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escola</a:t>
            </a: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.</a:t>
            </a: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Novas </a:t>
            </a:r>
            <a:r>
              <a:rPr lang="en-US" sz="2800" b="1" err="1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amizades</a:t>
            </a:r>
            <a:r>
              <a:rPr lang="en-US" sz="2800" b="1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.</a:t>
            </a: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Gill Sans Nova"/>
                <a:ea typeface="+mj-ea"/>
                <a:cs typeface="Calibri"/>
              </a:rPr>
              <a:t>Meu pai.</a:t>
            </a:r>
          </a:p>
        </p:txBody>
      </p:sp>
      <p:pic>
        <p:nvPicPr>
          <p:cNvPr id="20" name="Picture 20" descr="A picture containing person, grass, person, sport&#10;&#10;Description automatically generated">
            <a:extLst>
              <a:ext uri="{FF2B5EF4-FFF2-40B4-BE49-F238E27FC236}">
                <a16:creationId xmlns:a16="http://schemas.microsoft.com/office/drawing/2014/main" id="{BBA0B859-C2AA-579A-CDC4-72B03481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003" y="6891069"/>
            <a:ext cx="3519577" cy="4764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A1F5A-1F64-F7F6-2A32-F4F544356B5D}"/>
              </a:ext>
            </a:extLst>
          </p:cNvPr>
          <p:cNvSpPr txBox="1"/>
          <p:nvPr/>
        </p:nvSpPr>
        <p:spPr>
          <a:xfrm>
            <a:off x="1311775" y="230965"/>
            <a:ext cx="9551022" cy="109363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Valores</a:t>
            </a:r>
            <a:endParaRPr lang="en-US" sz="7200" b="1" dirty="0">
              <a:solidFill>
                <a:srgbClr val="DAA520"/>
              </a:solidFill>
              <a:latin typeface="Gill Sans Nova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C0D8C-5412-0A3F-6143-F32A5123D6BD}"/>
              </a:ext>
            </a:extLst>
          </p:cNvPr>
          <p:cNvSpPr txBox="1"/>
          <p:nvPr/>
        </p:nvSpPr>
        <p:spPr>
          <a:xfrm>
            <a:off x="4489171" y="6485113"/>
            <a:ext cx="3210608" cy="73420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" b="1" dirty="0">
                <a:solidFill>
                  <a:srgbClr val="DAA520"/>
                </a:solidFill>
                <a:latin typeface="Gill Sans Nova"/>
                <a:ea typeface="+mj-ea"/>
                <a:cs typeface="+mj-cs"/>
              </a:rPr>
              <a:t>DISCIPLINA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80550-A36D-516F-B012-9903AB628D2C}"/>
              </a:ext>
            </a:extLst>
          </p:cNvPr>
          <p:cNvSpPr txBox="1"/>
          <p:nvPr/>
        </p:nvSpPr>
        <p:spPr>
          <a:xfrm>
            <a:off x="2116906" y="1625566"/>
            <a:ext cx="7955136" cy="165435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Libertadores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reúne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melhores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times de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futebol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América do Sul,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tornando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-se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assim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um 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torneio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muito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competitivo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o que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requer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jogadores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endParaRPr lang="en-US" sz="2800" b="1" dirty="0" err="1">
              <a:solidFill>
                <a:srgbClr val="FFFFFF"/>
              </a:solidFill>
              <a:latin typeface="Gill Sans Nov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8900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029407" cy="5037740"/>
            <a:chOff x="314102" y="236341"/>
            <a:chExt cx="11029407" cy="5037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C5720-246E-E06C-CF23-246BC360EDD2}"/>
              </a:ext>
            </a:extLst>
          </p:cNvPr>
          <p:cNvSpPr/>
          <p:nvPr/>
        </p:nvSpPr>
        <p:spPr>
          <a:xfrm>
            <a:off x="290793" y="2982142"/>
            <a:ext cx="345056" cy="388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A1F5A-1F64-F7F6-2A32-F4F544356B5D}"/>
              </a:ext>
            </a:extLst>
          </p:cNvPr>
          <p:cNvSpPr txBox="1"/>
          <p:nvPr/>
        </p:nvSpPr>
        <p:spPr>
          <a:xfrm>
            <a:off x="1311775" y="230965"/>
            <a:ext cx="9551022" cy="109363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DAA520"/>
                </a:solidFill>
                <a:latin typeface="+mj-lt"/>
                <a:ea typeface="+mj-ea"/>
                <a:cs typeface="+mj-cs"/>
              </a:rPr>
              <a:t>Valores</a:t>
            </a:r>
            <a:endParaRPr lang="en-US" sz="7200" b="1" dirty="0">
              <a:solidFill>
                <a:srgbClr val="DAA520"/>
              </a:solidFill>
              <a:latin typeface="Gill Sans Nova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D9981-E92E-6AA9-4811-5B79C7D173D2}"/>
              </a:ext>
            </a:extLst>
          </p:cNvPr>
          <p:cNvSpPr txBox="1"/>
          <p:nvPr/>
        </p:nvSpPr>
        <p:spPr>
          <a:xfrm>
            <a:off x="4489171" y="4544169"/>
            <a:ext cx="3210608" cy="73420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DAA520"/>
                </a:solidFill>
                <a:latin typeface="Gill Sans Nova"/>
                <a:ea typeface="+mj-ea"/>
                <a:cs typeface="+mj-cs"/>
              </a:rPr>
              <a:t>DISCIPLINA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A8005-96F1-07DA-31C3-F1FACA632D1D}"/>
              </a:ext>
            </a:extLst>
          </p:cNvPr>
          <p:cNvSpPr txBox="1"/>
          <p:nvPr/>
        </p:nvSpPr>
        <p:spPr>
          <a:xfrm>
            <a:off x="4489170" y="6858923"/>
            <a:ext cx="3210608" cy="73420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" b="1" dirty="0">
                <a:solidFill>
                  <a:srgbClr val="DAA520"/>
                </a:solidFill>
                <a:latin typeface="Gill Sans Nova"/>
                <a:ea typeface="+mj-ea"/>
                <a:cs typeface="+mj-cs"/>
              </a:rPr>
              <a:t>FOCO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5A045-9ED2-E743-AF16-8C9B21FA87D7}"/>
              </a:ext>
            </a:extLst>
          </p:cNvPr>
          <p:cNvSpPr txBox="1"/>
          <p:nvPr/>
        </p:nvSpPr>
        <p:spPr>
          <a:xfrm>
            <a:off x="2116906" y="1625566"/>
            <a:ext cx="7955136" cy="165435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Libertadores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reúne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melhores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times de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futebol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América do Sul,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tornando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-se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assim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um 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torneio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muito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competitivo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o que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requer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jogadores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endParaRPr lang="en-US" sz="2800" b="1" dirty="0" err="1">
              <a:solidFill>
                <a:srgbClr val="FFFFFF"/>
              </a:solidFill>
              <a:latin typeface="Gill Sans Nov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603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719</cp:revision>
  <dcterms:created xsi:type="dcterms:W3CDTF">2023-06-04T16:16:53Z</dcterms:created>
  <dcterms:modified xsi:type="dcterms:W3CDTF">2023-06-05T01:18:30Z</dcterms:modified>
</cp:coreProperties>
</file>