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C588C-421A-4B8D-8BF0-6510DC13AFB5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29BE7-7403-47E9-AC02-3D7CE39BC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2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29BE7-7403-47E9-AC02-3D7CE39BC5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7772400" y="21336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b="1" dirty="0" smtClean="0"/>
              <a:t>14</a:t>
            </a:r>
            <a:endParaRPr lang="en-US" sz="2400" b="1" dirty="0"/>
          </a:p>
        </p:txBody>
      </p:sp>
      <p:cxnSp>
        <p:nvCxnSpPr>
          <p:cNvPr id="75" name="Straight Connector 74"/>
          <p:cNvCxnSpPr>
            <a:stCxn id="110" idx="4"/>
            <a:endCxn id="33" idx="0"/>
          </p:cNvCxnSpPr>
          <p:nvPr/>
        </p:nvCxnSpPr>
        <p:spPr>
          <a:xfrm>
            <a:off x="8153400" y="11430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7772400" y="38862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09" name="Oval 108"/>
          <p:cNvSpPr/>
          <p:nvPr/>
        </p:nvSpPr>
        <p:spPr>
          <a:xfrm>
            <a:off x="7772400" y="5638800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7772400" y="3810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113" name="Straight Connector 112"/>
          <p:cNvCxnSpPr>
            <a:stCxn id="33" idx="4"/>
            <a:endCxn id="108" idx="0"/>
          </p:cNvCxnSpPr>
          <p:nvPr/>
        </p:nvCxnSpPr>
        <p:spPr>
          <a:xfrm>
            <a:off x="8153400" y="28956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8" idx="4"/>
            <a:endCxn id="109" idx="0"/>
          </p:cNvCxnSpPr>
          <p:nvPr/>
        </p:nvCxnSpPr>
        <p:spPr>
          <a:xfrm>
            <a:off x="8153400" y="4648201"/>
            <a:ext cx="0" cy="99059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5981700" y="21336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3</a:t>
            </a:r>
            <a:endParaRPr lang="en-US" sz="2400" b="1" dirty="0"/>
          </a:p>
        </p:txBody>
      </p:sp>
      <p:cxnSp>
        <p:nvCxnSpPr>
          <p:cNvPr id="120" name="Straight Connector 119"/>
          <p:cNvCxnSpPr>
            <a:stCxn id="123" idx="4"/>
            <a:endCxn id="119" idx="0"/>
          </p:cNvCxnSpPr>
          <p:nvPr/>
        </p:nvCxnSpPr>
        <p:spPr>
          <a:xfrm>
            <a:off x="6362700" y="11430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5981700" y="38862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22" name="Oval 121"/>
          <p:cNvSpPr/>
          <p:nvPr/>
        </p:nvSpPr>
        <p:spPr>
          <a:xfrm>
            <a:off x="5981700" y="5638800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23" name="Oval 122"/>
          <p:cNvSpPr/>
          <p:nvPr/>
        </p:nvSpPr>
        <p:spPr>
          <a:xfrm>
            <a:off x="5981700" y="3810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124" name="Straight Connector 123"/>
          <p:cNvCxnSpPr>
            <a:stCxn id="119" idx="4"/>
            <a:endCxn id="121" idx="0"/>
          </p:cNvCxnSpPr>
          <p:nvPr/>
        </p:nvCxnSpPr>
        <p:spPr>
          <a:xfrm>
            <a:off x="6362700" y="28956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1" idx="4"/>
            <a:endCxn id="122" idx="0"/>
          </p:cNvCxnSpPr>
          <p:nvPr/>
        </p:nvCxnSpPr>
        <p:spPr>
          <a:xfrm>
            <a:off x="6362700" y="4648201"/>
            <a:ext cx="0" cy="99059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0" idx="2"/>
            <a:endCxn id="123" idx="6"/>
          </p:cNvCxnSpPr>
          <p:nvPr/>
        </p:nvCxnSpPr>
        <p:spPr>
          <a:xfrm flipH="1">
            <a:off x="6743700" y="7620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19" idx="6"/>
            <a:endCxn id="33" idx="2"/>
          </p:cNvCxnSpPr>
          <p:nvPr/>
        </p:nvCxnSpPr>
        <p:spPr>
          <a:xfrm>
            <a:off x="6743700" y="25146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21" idx="6"/>
            <a:endCxn id="108" idx="2"/>
          </p:cNvCxnSpPr>
          <p:nvPr/>
        </p:nvCxnSpPr>
        <p:spPr>
          <a:xfrm>
            <a:off x="6743700" y="42672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09" idx="2"/>
            <a:endCxn id="122" idx="6"/>
          </p:cNvCxnSpPr>
          <p:nvPr/>
        </p:nvCxnSpPr>
        <p:spPr>
          <a:xfrm flipH="1">
            <a:off x="6743700" y="6019800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6362700" y="11430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62700" y="28956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6362700" y="4648201"/>
            <a:ext cx="0" cy="99059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4191000" y="21336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162" name="Straight Connector 161"/>
          <p:cNvCxnSpPr>
            <a:stCxn id="165" idx="4"/>
            <a:endCxn id="161" idx="0"/>
          </p:cNvCxnSpPr>
          <p:nvPr/>
        </p:nvCxnSpPr>
        <p:spPr>
          <a:xfrm>
            <a:off x="4572000" y="11430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4191000" y="38862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64" name="Oval 163"/>
          <p:cNvSpPr/>
          <p:nvPr/>
        </p:nvSpPr>
        <p:spPr>
          <a:xfrm>
            <a:off x="4191000" y="5638800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9</a:t>
            </a:r>
            <a:endParaRPr lang="en-US" sz="2400" b="1" dirty="0"/>
          </a:p>
        </p:txBody>
      </p:sp>
      <p:sp>
        <p:nvSpPr>
          <p:cNvPr id="165" name="Oval 164"/>
          <p:cNvSpPr/>
          <p:nvPr/>
        </p:nvSpPr>
        <p:spPr>
          <a:xfrm>
            <a:off x="4191000" y="3810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b="1" dirty="0" smtClean="0"/>
              <a:t>14</a:t>
            </a:r>
            <a:endParaRPr lang="en-US" sz="2400" b="1" dirty="0"/>
          </a:p>
        </p:txBody>
      </p:sp>
      <p:cxnSp>
        <p:nvCxnSpPr>
          <p:cNvPr id="166" name="Straight Connector 165"/>
          <p:cNvCxnSpPr>
            <a:stCxn id="161" idx="4"/>
            <a:endCxn id="163" idx="0"/>
          </p:cNvCxnSpPr>
          <p:nvPr/>
        </p:nvCxnSpPr>
        <p:spPr>
          <a:xfrm>
            <a:off x="4572000" y="28956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63" idx="4"/>
            <a:endCxn id="164" idx="0"/>
          </p:cNvCxnSpPr>
          <p:nvPr/>
        </p:nvCxnSpPr>
        <p:spPr>
          <a:xfrm>
            <a:off x="4572000" y="4648201"/>
            <a:ext cx="0" cy="99059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endCxn id="165" idx="6"/>
          </p:cNvCxnSpPr>
          <p:nvPr/>
        </p:nvCxnSpPr>
        <p:spPr>
          <a:xfrm flipH="1">
            <a:off x="4953000" y="7620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61" idx="6"/>
          </p:cNvCxnSpPr>
          <p:nvPr/>
        </p:nvCxnSpPr>
        <p:spPr>
          <a:xfrm>
            <a:off x="4953000" y="25146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63" idx="6"/>
          </p:cNvCxnSpPr>
          <p:nvPr/>
        </p:nvCxnSpPr>
        <p:spPr>
          <a:xfrm>
            <a:off x="4953000" y="42672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endCxn id="164" idx="6"/>
          </p:cNvCxnSpPr>
          <p:nvPr/>
        </p:nvCxnSpPr>
        <p:spPr>
          <a:xfrm flipH="1">
            <a:off x="4953000" y="6019800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stCxn id="176" idx="4"/>
          </p:cNvCxnSpPr>
          <p:nvPr/>
        </p:nvCxnSpPr>
        <p:spPr>
          <a:xfrm>
            <a:off x="4572000" y="11430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4191000" y="3810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b="1" dirty="0"/>
              <a:t>1</a:t>
            </a:r>
            <a:endParaRPr lang="en-US" sz="2400" b="1" dirty="0"/>
          </a:p>
        </p:txBody>
      </p:sp>
      <p:cxnSp>
        <p:nvCxnSpPr>
          <p:cNvPr id="177" name="Straight Connector 176"/>
          <p:cNvCxnSpPr/>
          <p:nvPr/>
        </p:nvCxnSpPr>
        <p:spPr>
          <a:xfrm>
            <a:off x="4572000" y="28956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4572000" y="4648201"/>
            <a:ext cx="0" cy="99059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400300" y="21336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10</a:t>
            </a:r>
            <a:endParaRPr lang="en-US" sz="2400" b="1" dirty="0"/>
          </a:p>
        </p:txBody>
      </p:sp>
      <p:cxnSp>
        <p:nvCxnSpPr>
          <p:cNvPr id="180" name="Straight Connector 179"/>
          <p:cNvCxnSpPr>
            <a:stCxn id="183" idx="4"/>
            <a:endCxn id="179" idx="0"/>
          </p:cNvCxnSpPr>
          <p:nvPr/>
        </p:nvCxnSpPr>
        <p:spPr>
          <a:xfrm>
            <a:off x="2781300" y="11430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2400300" y="38862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5</a:t>
            </a:r>
            <a:endParaRPr lang="en-US" sz="2400" b="1" dirty="0"/>
          </a:p>
        </p:txBody>
      </p:sp>
      <p:sp>
        <p:nvSpPr>
          <p:cNvPr id="182" name="Oval 181"/>
          <p:cNvSpPr/>
          <p:nvPr/>
        </p:nvSpPr>
        <p:spPr>
          <a:xfrm>
            <a:off x="2400300" y="5638800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83" name="Oval 182"/>
          <p:cNvSpPr/>
          <p:nvPr/>
        </p:nvSpPr>
        <p:spPr>
          <a:xfrm>
            <a:off x="2400300" y="3810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184" name="Straight Connector 183"/>
          <p:cNvCxnSpPr>
            <a:stCxn id="179" idx="4"/>
            <a:endCxn id="181" idx="0"/>
          </p:cNvCxnSpPr>
          <p:nvPr/>
        </p:nvCxnSpPr>
        <p:spPr>
          <a:xfrm>
            <a:off x="2781300" y="28956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81" idx="4"/>
            <a:endCxn id="182" idx="0"/>
          </p:cNvCxnSpPr>
          <p:nvPr/>
        </p:nvCxnSpPr>
        <p:spPr>
          <a:xfrm>
            <a:off x="2781300" y="4648201"/>
            <a:ext cx="0" cy="99059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6" idx="2"/>
            <a:endCxn id="183" idx="6"/>
          </p:cNvCxnSpPr>
          <p:nvPr/>
        </p:nvCxnSpPr>
        <p:spPr>
          <a:xfrm flipH="1">
            <a:off x="3162300" y="7620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9" idx="6"/>
          </p:cNvCxnSpPr>
          <p:nvPr/>
        </p:nvCxnSpPr>
        <p:spPr>
          <a:xfrm>
            <a:off x="3162300" y="25146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81" idx="6"/>
          </p:cNvCxnSpPr>
          <p:nvPr/>
        </p:nvCxnSpPr>
        <p:spPr>
          <a:xfrm>
            <a:off x="3162300" y="42672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endCxn id="182" idx="6"/>
          </p:cNvCxnSpPr>
          <p:nvPr/>
        </p:nvCxnSpPr>
        <p:spPr>
          <a:xfrm flipH="1">
            <a:off x="3162300" y="6019800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2781300" y="11430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2781300" y="28956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781300" y="4648201"/>
            <a:ext cx="0" cy="99059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609600" y="21336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198" name="Straight Connector 197"/>
          <p:cNvCxnSpPr>
            <a:stCxn id="201" idx="4"/>
            <a:endCxn id="197" idx="0"/>
          </p:cNvCxnSpPr>
          <p:nvPr/>
        </p:nvCxnSpPr>
        <p:spPr>
          <a:xfrm>
            <a:off x="990600" y="11430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Oval 198"/>
          <p:cNvSpPr/>
          <p:nvPr/>
        </p:nvSpPr>
        <p:spPr>
          <a:xfrm>
            <a:off x="609600" y="38862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0" name="Oval 199"/>
          <p:cNvSpPr/>
          <p:nvPr/>
        </p:nvSpPr>
        <p:spPr>
          <a:xfrm>
            <a:off x="609600" y="5638800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1" name="Oval 200"/>
          <p:cNvSpPr/>
          <p:nvPr/>
        </p:nvSpPr>
        <p:spPr>
          <a:xfrm>
            <a:off x="609600" y="381001"/>
            <a:ext cx="762000" cy="7620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b="1" dirty="0" smtClean="0"/>
              <a:t>8</a:t>
            </a:r>
            <a:endParaRPr lang="en-US" sz="2400" b="1" dirty="0"/>
          </a:p>
        </p:txBody>
      </p:sp>
      <p:cxnSp>
        <p:nvCxnSpPr>
          <p:cNvPr id="202" name="Straight Connector 201"/>
          <p:cNvCxnSpPr>
            <a:stCxn id="197" idx="4"/>
            <a:endCxn id="199" idx="0"/>
          </p:cNvCxnSpPr>
          <p:nvPr/>
        </p:nvCxnSpPr>
        <p:spPr>
          <a:xfrm>
            <a:off x="990600" y="2895601"/>
            <a:ext cx="0" cy="99060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9" idx="4"/>
            <a:endCxn id="200" idx="0"/>
          </p:cNvCxnSpPr>
          <p:nvPr/>
        </p:nvCxnSpPr>
        <p:spPr>
          <a:xfrm>
            <a:off x="990600" y="4648201"/>
            <a:ext cx="0" cy="990599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endCxn id="201" idx="6"/>
          </p:cNvCxnSpPr>
          <p:nvPr/>
        </p:nvCxnSpPr>
        <p:spPr>
          <a:xfrm flipH="1">
            <a:off x="1371600" y="7620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7" idx="6"/>
          </p:cNvCxnSpPr>
          <p:nvPr/>
        </p:nvCxnSpPr>
        <p:spPr>
          <a:xfrm>
            <a:off x="1371600" y="25146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9" idx="6"/>
          </p:cNvCxnSpPr>
          <p:nvPr/>
        </p:nvCxnSpPr>
        <p:spPr>
          <a:xfrm>
            <a:off x="1371600" y="4267201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200" idx="6"/>
          </p:cNvCxnSpPr>
          <p:nvPr/>
        </p:nvCxnSpPr>
        <p:spPr>
          <a:xfrm flipH="1">
            <a:off x="1371600" y="6019800"/>
            <a:ext cx="1028700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17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57400" y="609600"/>
            <a:ext cx="5410200" cy="5410200"/>
          </a:xfrm>
          <a:prstGeom prst="ellipse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05300" y="152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400800" y="1219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10400" y="33385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5255418"/>
            <a:ext cx="914400" cy="9144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7" name="Oval 6"/>
          <p:cNvSpPr/>
          <p:nvPr/>
        </p:nvSpPr>
        <p:spPr>
          <a:xfrm>
            <a:off x="2286000" y="1219200"/>
            <a:ext cx="914400" cy="9144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14</a:t>
            </a:r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1776412" y="3338512"/>
            <a:ext cx="914400" cy="9144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10</a:t>
            </a:r>
            <a:endParaRPr lang="en-US" sz="3600" dirty="0"/>
          </a:p>
        </p:txBody>
      </p:sp>
      <p:sp>
        <p:nvSpPr>
          <p:cNvPr id="9" name="Oval 8"/>
          <p:cNvSpPr/>
          <p:nvPr/>
        </p:nvSpPr>
        <p:spPr>
          <a:xfrm>
            <a:off x="3390900" y="5410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91012" y="152400"/>
            <a:ext cx="914400" cy="9144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1</a:t>
            </a:r>
            <a:endParaRPr lang="en-US" sz="3600" dirty="0"/>
          </a:p>
        </p:txBody>
      </p:sp>
      <p:sp>
        <p:nvSpPr>
          <p:cNvPr id="11" name="Oval 10"/>
          <p:cNvSpPr/>
          <p:nvPr/>
        </p:nvSpPr>
        <p:spPr>
          <a:xfrm>
            <a:off x="6386512" y="1219200"/>
            <a:ext cx="914400" cy="9144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3</a:t>
            </a:r>
            <a:endParaRPr lang="en-US" sz="3600" dirty="0"/>
          </a:p>
        </p:txBody>
      </p:sp>
      <p:sp>
        <p:nvSpPr>
          <p:cNvPr id="12" name="Oval 11"/>
          <p:cNvSpPr/>
          <p:nvPr/>
        </p:nvSpPr>
        <p:spPr>
          <a:xfrm>
            <a:off x="6996112" y="3338512"/>
            <a:ext cx="914400" cy="9144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14" name="Oval 13"/>
          <p:cNvSpPr/>
          <p:nvPr/>
        </p:nvSpPr>
        <p:spPr>
          <a:xfrm>
            <a:off x="3376612" y="5410200"/>
            <a:ext cx="914400" cy="914400"/>
          </a:xfrm>
          <a:prstGeom prst="ellips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9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221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590800" y="304800"/>
            <a:ext cx="0" cy="6172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705600" y="304800"/>
            <a:ext cx="0" cy="6172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90800" y="762000"/>
            <a:ext cx="4114800" cy="99060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66986" y="1371600"/>
            <a:ext cx="4114800" cy="9906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566986" y="2952750"/>
            <a:ext cx="4114800" cy="99060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52800" y="1983581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52800" y="2669381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52800" y="2326481"/>
            <a:ext cx="152400" cy="1524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27" idx="1"/>
          </p:cNvCxnSpPr>
          <p:nvPr/>
        </p:nvCxnSpPr>
        <p:spPr>
          <a:xfrm flipH="1">
            <a:off x="4332919" y="1754315"/>
            <a:ext cx="2316122" cy="101962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flipH="1">
            <a:off x="6200770" y="278601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H="1">
            <a:off x="6200770" y="347181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H="1">
            <a:off x="6200770" y="3128918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211234" y="2410488"/>
            <a:ext cx="2437807" cy="127096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07692" y="3961165"/>
            <a:ext cx="2274094" cy="91563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4065983" y="4700542"/>
            <a:ext cx="388145" cy="388145"/>
          </a:xfrm>
          <a:prstGeom prst="mathMultiply">
            <a:avLst>
              <a:gd name="adj1" fmla="val 60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930543" y="3532582"/>
            <a:ext cx="388145" cy="388145"/>
          </a:xfrm>
          <a:prstGeom prst="mathMultiply">
            <a:avLst>
              <a:gd name="adj1" fmla="val 60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037997" y="2680717"/>
            <a:ext cx="388145" cy="388145"/>
          </a:xfrm>
          <a:prstGeom prst="mathMultiply">
            <a:avLst>
              <a:gd name="adj1" fmla="val 60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754200" y="614408"/>
            <a:ext cx="756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1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   2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   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.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   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 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     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471" y="1593667"/>
            <a:ext cx="76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</Words>
  <Application>Microsoft Office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kntu</dc:creator>
  <cp:lastModifiedBy>kntu</cp:lastModifiedBy>
  <cp:revision>9</cp:revision>
  <dcterms:created xsi:type="dcterms:W3CDTF">2006-08-16T00:00:00Z</dcterms:created>
  <dcterms:modified xsi:type="dcterms:W3CDTF">2019-10-21T08:34:36Z</dcterms:modified>
</cp:coreProperties>
</file>