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DC08-AB07-4190-948E-C3AF59F4FB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8BF3-65DC-41A6-8D30-8196F7F4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8BF3-65DC-41A6-8D30-8196F7F45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887" y="5458609"/>
            <a:ext cx="411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l-GR" dirty="0"/>
              <a:t>Λ</a:t>
            </a:r>
            <a:endParaRPr lang="en-US" dirty="0" smtClean="0"/>
          </a:p>
          <a:p>
            <a:r>
              <a:rPr lang="en-US" dirty="0" smtClean="0"/>
              <a:t>        Expected </a:t>
            </a:r>
            <a:r>
              <a:rPr lang="en-US" dirty="0" err="1" smtClean="0"/>
              <a:t>seqnum</a:t>
            </a:r>
            <a:r>
              <a:rPr lang="en-US" dirty="0" smtClean="0"/>
              <a:t>=1</a:t>
            </a:r>
          </a:p>
          <a:p>
            <a:r>
              <a:rPr lang="en-US" dirty="0"/>
              <a:t> </a:t>
            </a:r>
            <a:r>
              <a:rPr lang="en-US" dirty="0" err="1" smtClean="0"/>
              <a:t>snd_pkt</a:t>
            </a:r>
            <a:r>
              <a:rPr lang="en-US" dirty="0" smtClean="0"/>
              <a:t>=</a:t>
            </a:r>
            <a:r>
              <a:rPr lang="en-US" dirty="0" err="1" smtClean="0"/>
              <a:t>make_pkt</a:t>
            </a:r>
            <a:r>
              <a:rPr lang="en-US" dirty="0" smtClean="0"/>
              <a:t>(0,ack,checksum)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0890" y="152399"/>
            <a:ext cx="8790710" cy="52629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/>
              <a:t>rdt_rcv</a:t>
            </a:r>
            <a:r>
              <a:rPr lang="en-US" sz="1400" dirty="0"/>
              <a:t>(</a:t>
            </a:r>
            <a:r>
              <a:rPr lang="en-US" sz="1400" dirty="0" err="1"/>
              <a:t>rcvpkt</a:t>
            </a:r>
            <a:r>
              <a:rPr lang="en-US" sz="1400" dirty="0" smtClean="0"/>
              <a:t>)&amp;&amp; </a:t>
            </a:r>
            <a:r>
              <a:rPr lang="en-US" sz="1400" dirty="0" err="1"/>
              <a:t>notcorrupt</a:t>
            </a:r>
            <a:r>
              <a:rPr lang="en-US" sz="1400" dirty="0"/>
              <a:t>(</a:t>
            </a:r>
            <a:r>
              <a:rPr lang="en-US" sz="1400" dirty="0" err="1"/>
              <a:t>rcvpkt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If (</a:t>
            </a:r>
            <a:r>
              <a:rPr lang="en-US" sz="1400" dirty="0" err="1" smtClean="0"/>
              <a:t>rcv_base</a:t>
            </a:r>
            <a:r>
              <a:rPr lang="en-US" sz="1400" dirty="0" smtClean="0"/>
              <a:t>&lt;=</a:t>
            </a:r>
            <a:r>
              <a:rPr lang="en-US" sz="1400" dirty="0" err="1" smtClean="0"/>
              <a:t>rcv</a:t>
            </a:r>
            <a:r>
              <a:rPr lang="en-US" sz="1400" dirty="0" smtClean="0"/>
              <a:t> </a:t>
            </a:r>
            <a:r>
              <a:rPr lang="en-US" sz="1400" dirty="0" err="1" smtClean="0"/>
              <a:t>pktnum</a:t>
            </a:r>
            <a:r>
              <a:rPr lang="en-US" sz="1400" dirty="0" smtClean="0"/>
              <a:t>&lt; =rcv_base+N-1) {</a:t>
            </a:r>
          </a:p>
          <a:p>
            <a:r>
              <a:rPr lang="en-US" sz="1400" dirty="0" smtClean="0"/>
              <a:t>             if (</a:t>
            </a:r>
            <a:r>
              <a:rPr lang="en-US" sz="1400" dirty="0" err="1" smtClean="0"/>
              <a:t>rcvdpktnum</a:t>
            </a:r>
            <a:r>
              <a:rPr lang="en-US" sz="1400" dirty="0" smtClean="0"/>
              <a:t>== </a:t>
            </a:r>
            <a:r>
              <a:rPr lang="en-US" sz="1400" dirty="0" err="1" smtClean="0"/>
              <a:t>rcv_base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{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</a:t>
            </a:r>
            <a:r>
              <a:rPr lang="en-US" sz="1400" dirty="0" err="1" smtClean="0"/>
              <a:t>rcv_base,i</a:t>
            </a:r>
            <a:r>
              <a:rPr lang="en-US" sz="1400" dirty="0" smtClean="0"/>
              <a:t>&lt;</a:t>
            </a:r>
            <a:r>
              <a:rPr lang="en-US" sz="1400" dirty="0" err="1"/>
              <a:t>leastunackpktnum</a:t>
            </a:r>
            <a:r>
              <a:rPr lang="en-US" sz="1400" dirty="0" err="1" smtClean="0"/>
              <a:t>,i</a:t>
            </a:r>
            <a:r>
              <a:rPr lang="en-US" sz="1400" dirty="0" smtClean="0"/>
              <a:t>++){</a:t>
            </a:r>
          </a:p>
          <a:p>
            <a:r>
              <a:rPr lang="en-US" sz="1400" dirty="0" smtClean="0"/>
              <a:t>                     extract(</a:t>
            </a:r>
            <a:r>
              <a:rPr lang="en-US" sz="1400" dirty="0" err="1" smtClean="0"/>
              <a:t>rcvpkt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),data)</a:t>
            </a:r>
          </a:p>
          <a:p>
            <a:r>
              <a:rPr lang="en-US" sz="1400" dirty="0" smtClean="0"/>
              <a:t>                     </a:t>
            </a:r>
            <a:r>
              <a:rPr lang="en-US" sz="1400" dirty="0" err="1" smtClean="0"/>
              <a:t>deliver_data</a:t>
            </a:r>
            <a:r>
              <a:rPr lang="en-US" sz="1400" dirty="0" smtClean="0"/>
              <a:t>(data)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     </a:t>
            </a:r>
            <a:r>
              <a:rPr lang="en-US" sz="1400" dirty="0" err="1" smtClean="0"/>
              <a:t>sndpkt</a:t>
            </a:r>
            <a:r>
              <a:rPr lang="en-US" sz="1400" dirty="0" smtClean="0"/>
              <a:t>=</a:t>
            </a:r>
            <a:r>
              <a:rPr lang="en-US" sz="1400" dirty="0" err="1" smtClean="0"/>
              <a:t>make_pkt</a:t>
            </a:r>
            <a:r>
              <a:rPr lang="en-US" sz="1400" dirty="0" smtClean="0"/>
              <a:t>(</a:t>
            </a:r>
            <a:r>
              <a:rPr lang="en-US" sz="1400" dirty="0" err="1" smtClean="0"/>
              <a:t>rcv_base,ACK,checksum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udt_send</a:t>
            </a:r>
            <a:r>
              <a:rPr lang="en-US" sz="1400" dirty="0" smtClean="0"/>
              <a:t>(</a:t>
            </a:r>
            <a:r>
              <a:rPr lang="en-US" sz="1400" dirty="0" err="1" smtClean="0"/>
              <a:t>sndpkt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                     </a:t>
            </a:r>
            <a:r>
              <a:rPr lang="en-US" sz="1400" dirty="0" err="1"/>
              <a:t>rcv_base</a:t>
            </a:r>
            <a:r>
              <a:rPr lang="en-US" sz="1400" dirty="0"/>
              <a:t>= least </a:t>
            </a:r>
            <a:r>
              <a:rPr lang="en-US" sz="1400" dirty="0" err="1"/>
              <a:t>unack</a:t>
            </a:r>
            <a:r>
              <a:rPr lang="en-US" sz="1400" dirty="0"/>
              <a:t> </a:t>
            </a:r>
            <a:r>
              <a:rPr lang="en-US" sz="1400" dirty="0" err="1" smtClean="0"/>
              <a:t>pktnum</a:t>
            </a:r>
            <a:endParaRPr lang="en-US" sz="1400" dirty="0" smtClean="0"/>
          </a:p>
          <a:p>
            <a:r>
              <a:rPr lang="en-US" sz="1400" dirty="0" smtClean="0"/>
              <a:t>               }</a:t>
            </a:r>
          </a:p>
          <a:p>
            <a:r>
              <a:rPr lang="en-US" sz="1400" dirty="0" smtClean="0"/>
              <a:t>              </a:t>
            </a:r>
            <a:r>
              <a:rPr lang="en-US" sz="1400" dirty="0" err="1" smtClean="0"/>
              <a:t>elseif</a:t>
            </a:r>
            <a:r>
              <a:rPr lang="en-US" sz="1400" dirty="0" smtClean="0"/>
              <a:t> (</a:t>
            </a:r>
            <a:r>
              <a:rPr lang="en-US" sz="1400" dirty="0" err="1" smtClean="0"/>
              <a:t>rcv_base</a:t>
            </a:r>
            <a:r>
              <a:rPr lang="en-US" sz="1400" dirty="0" smtClean="0"/>
              <a:t> </a:t>
            </a:r>
            <a:r>
              <a:rPr lang="en-US" sz="1400" dirty="0"/>
              <a:t>not </a:t>
            </a:r>
            <a:r>
              <a:rPr lang="en-US" sz="1400" dirty="0" err="1"/>
              <a:t>acked</a:t>
            </a:r>
            <a:r>
              <a:rPr lang="en-US" sz="1400" dirty="0"/>
              <a:t> yet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{        </a:t>
            </a:r>
          </a:p>
          <a:p>
            <a:r>
              <a:rPr lang="en-US" sz="1400" dirty="0" smtClean="0"/>
              <a:t>                      buffer(</a:t>
            </a:r>
            <a:r>
              <a:rPr lang="en-US" sz="1400" dirty="0" err="1" smtClean="0"/>
              <a:t>rcvpkt</a:t>
            </a:r>
            <a:r>
              <a:rPr lang="en-US" sz="1400" dirty="0" smtClean="0"/>
              <a:t>)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</a:t>
            </a:r>
            <a:r>
              <a:rPr lang="en-US" sz="1400" dirty="0"/>
              <a:t> </a:t>
            </a:r>
            <a:r>
              <a:rPr lang="en-US" sz="1400" dirty="0" err="1" smtClean="0"/>
              <a:t>sndpkt</a:t>
            </a:r>
            <a:r>
              <a:rPr lang="en-US" sz="1400" dirty="0" smtClean="0"/>
              <a:t>=</a:t>
            </a:r>
            <a:r>
              <a:rPr lang="en-US" sz="1400" dirty="0" err="1" smtClean="0"/>
              <a:t>make_pkt</a:t>
            </a:r>
            <a:r>
              <a:rPr lang="en-US" sz="1400" dirty="0" smtClean="0"/>
              <a:t>(</a:t>
            </a:r>
            <a:r>
              <a:rPr lang="en-US" sz="1400" dirty="0" err="1" smtClean="0"/>
              <a:t>pktnum,ACK,checksum</a:t>
            </a:r>
            <a:r>
              <a:rPr lang="en-US" sz="1400" dirty="0" smtClean="0"/>
              <a:t>)                         </a:t>
            </a:r>
          </a:p>
          <a:p>
            <a:r>
              <a:rPr lang="en-US" sz="1400" dirty="0" smtClean="0"/>
              <a:t>                      udt_send(</a:t>
            </a:r>
            <a:r>
              <a:rPr lang="en-US" sz="1400" dirty="0" err="1" smtClean="0"/>
              <a:t>sndpkt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elseif</a:t>
            </a:r>
            <a:r>
              <a:rPr lang="en-US" sz="1400" dirty="0" smtClean="0"/>
              <a:t>(</a:t>
            </a:r>
            <a:r>
              <a:rPr lang="en-US" sz="1400" dirty="0" err="1" smtClean="0"/>
              <a:t>rcv_base</a:t>
            </a:r>
            <a:r>
              <a:rPr lang="en-US" sz="1400" dirty="0" smtClean="0"/>
              <a:t>-N&lt;=</a:t>
            </a:r>
            <a:r>
              <a:rPr lang="en-US" sz="1400" dirty="0" err="1" smtClean="0"/>
              <a:t>rcv</a:t>
            </a:r>
            <a:r>
              <a:rPr lang="en-US" sz="1400" dirty="0" smtClean="0"/>
              <a:t> </a:t>
            </a:r>
            <a:r>
              <a:rPr lang="en-US" sz="1400" dirty="0" err="1" smtClean="0"/>
              <a:t>pktnum</a:t>
            </a:r>
            <a:r>
              <a:rPr lang="en-US" sz="1400" dirty="0" smtClean="0"/>
              <a:t>&lt;= </a:t>
            </a:r>
            <a:r>
              <a:rPr lang="en-US" sz="1400" dirty="0"/>
              <a:t>rcv_base-1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           </a:t>
            </a:r>
            <a:r>
              <a:rPr lang="en-US" sz="1400" dirty="0" err="1" smtClean="0"/>
              <a:t>sndpkt</a:t>
            </a:r>
            <a:r>
              <a:rPr lang="en-US" sz="1400" dirty="0" smtClean="0"/>
              <a:t>=</a:t>
            </a:r>
            <a:r>
              <a:rPr lang="en-US" sz="1400" dirty="0" err="1" smtClean="0"/>
              <a:t>make_pkt</a:t>
            </a:r>
            <a:r>
              <a:rPr lang="en-US" sz="1400" dirty="0" smtClean="0"/>
              <a:t>(</a:t>
            </a:r>
            <a:r>
              <a:rPr lang="en-US" sz="1400" dirty="0" err="1" smtClean="0"/>
              <a:t>rcvpktnum,ACK,checksum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                udt_send(</a:t>
            </a:r>
            <a:r>
              <a:rPr lang="en-US" sz="1400" dirty="0" err="1" smtClean="0"/>
              <a:t>sndpkt</a:t>
            </a:r>
            <a:r>
              <a:rPr lang="en-US" sz="1400" dirty="0" smtClean="0"/>
              <a:t>)           </a:t>
            </a:r>
            <a:endParaRPr lang="en-US" sz="1400" dirty="0"/>
          </a:p>
          <a:p>
            <a:r>
              <a:rPr lang="en-US" sz="1400" dirty="0" smtClean="0"/>
              <a:t>  }</a:t>
            </a:r>
          </a:p>
          <a:p>
            <a:endParaRPr lang="en-US" sz="1400" dirty="0"/>
          </a:p>
        </p:txBody>
      </p:sp>
      <p:sp>
        <p:nvSpPr>
          <p:cNvPr id="24" name="U-Turn Arrow 23"/>
          <p:cNvSpPr/>
          <p:nvPr/>
        </p:nvSpPr>
        <p:spPr>
          <a:xfrm>
            <a:off x="4648162" y="4066389"/>
            <a:ext cx="871260" cy="533401"/>
          </a:xfrm>
          <a:prstGeom prst="uturnArrow">
            <a:avLst>
              <a:gd name="adj1" fmla="val 0"/>
              <a:gd name="adj2" fmla="val 8636"/>
              <a:gd name="adj3" fmla="val 25000"/>
              <a:gd name="adj4" fmla="val 51818"/>
              <a:gd name="adj5" fmla="val 7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00730" y="540327"/>
            <a:ext cx="521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0890" y="2170093"/>
            <a:ext cx="14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2" name="U-Turn Arrow 41"/>
          <p:cNvSpPr/>
          <p:nvPr/>
        </p:nvSpPr>
        <p:spPr>
          <a:xfrm rot="5602554">
            <a:off x="5813308" y="4479434"/>
            <a:ext cx="795450" cy="1099531"/>
          </a:xfrm>
          <a:prstGeom prst="uturnArrow">
            <a:avLst>
              <a:gd name="adj1" fmla="val 0"/>
              <a:gd name="adj2" fmla="val 8636"/>
              <a:gd name="adj3" fmla="val 25000"/>
              <a:gd name="adj4" fmla="val 51818"/>
              <a:gd name="adj5" fmla="val 7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276356" y="4425085"/>
            <a:ext cx="1733382" cy="137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wait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8912" y="5199936"/>
            <a:ext cx="29346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0999" y="5781774"/>
            <a:ext cx="2819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0730" y="540327"/>
            <a:ext cx="2899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8458200" cy="609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14900" y="4931777"/>
            <a:ext cx="220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corrupt(</a:t>
            </a:r>
            <a:r>
              <a:rPr lang="en-US" sz="1400" dirty="0" err="1" smtClean="0"/>
              <a:t>rcvpkt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5208776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8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103</Words>
  <Application>Microsoft Office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</dc:creator>
  <cp:lastModifiedBy>behnam</cp:lastModifiedBy>
  <cp:revision>40</cp:revision>
  <dcterms:created xsi:type="dcterms:W3CDTF">2006-08-16T00:00:00Z</dcterms:created>
  <dcterms:modified xsi:type="dcterms:W3CDTF">2019-10-22T20:33:58Z</dcterms:modified>
</cp:coreProperties>
</file>