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D787C-1452-486E-ADBE-7ECED5DB5EB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DEC91-9CC3-473F-83C8-0E80C844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6AED-5571-4275-B4AC-D5BA3FB37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006C4-4C70-4170-9FE1-B91F5BC75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D24A2-8209-4FD7-9B13-238E0718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7105-835C-465B-85B9-D92C7505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6161-959A-4313-8052-8693FE06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9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583B-6AA1-4A07-932D-BE0F8A16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72749-5DD7-42D6-8422-0469B992A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3332-E39A-40AB-8CC7-96A29E27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8AFB-07F6-4E92-A560-A1041E49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D208-0E78-4358-AC91-98CA961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D592B-C9C3-413D-8BF0-9D47DC5F5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A628D-1750-428A-9006-5B4127CBC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A78F-E52E-460A-8034-1D4BFECE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E464-D6F5-487B-B582-4F36E963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CB73E-8B76-4C97-BF5E-9002AC88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6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B280-8076-435B-AF54-8DD2D560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B4D8-2FCC-43A1-915C-3753C7B4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32DD-DF14-41B0-9C03-67456EDB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E023-FF3E-467F-9652-BF20BA5B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B8BA-DFC1-46CD-9663-3BF6937F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38A3-1F30-48DD-919C-05884DF0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95C5-A37F-421B-B33B-08F99447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8B3D-0636-4F68-B9A1-EAD475F1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358F-F4B4-4177-816F-1E6D4BE1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2A528-30FB-409F-8818-6DD19F69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40F0-25EB-44CE-BDF9-D49C0D76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45DB-C036-498A-B174-EAEE83FE8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A9057-EC65-405B-A665-C4E29FFB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7AA2B-2551-4A0D-8A56-CD3F16B9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32B2D-F120-4869-9C09-3C1B244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7BEFD-B94E-4261-AAF2-84F6C979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E951-7FA7-42C0-A447-5DEB22AC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EEC0-4A2C-4959-B9D1-9F5067AE0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D1119-FF25-4849-9142-4D4CEB8B6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8346B-2B0E-4182-8E94-985F7D77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D0F08-3492-4364-828A-79ED197BA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BFA01-27FD-46D1-A498-48DFA73B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1969B-D9B7-4765-B2FB-5FD3CD7E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3B64C-9E9A-4359-8227-0937675E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0878-77C9-4BF7-94F4-995A28DC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05508-19BA-4240-8F0E-C8DEECC4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7BEC0-65A8-4341-86FF-7B7B12C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D63C-3A38-4AB8-A7CD-730C1EA5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03582-71AE-4109-8842-99E462C9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DF70D-6363-4FD2-AE47-6DEC5CE9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FD02B-C58F-4D37-B8AC-C47799A6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27C0-3CA3-466A-AFFB-8561C2A6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D3E2-B7AF-4403-A2F2-737A3426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B576E-C57B-4DF4-9601-559FB59E3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6C921-D69E-43DF-8E49-63A6F3E3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EE2E-DD50-4263-853F-956C1762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800E5-2017-4E8C-9630-0661DDFB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46DB-A187-4544-BC56-CB5C018B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E3736-AEFC-4595-BAF3-F30282690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6E5D3-7228-4205-B899-E6B6C8164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40DFC-55CB-4329-A399-411D6E49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835A4-1C52-44EF-8231-16C1D249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238D7-31FC-4D33-8742-49998A51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85F8B-6021-425C-B303-DF2D005E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F0A-8640-4A14-84C0-03B5C033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E235-360D-4862-ADF7-A1940AAC7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5E2B-EDA6-4D77-BD0E-00617EFDDE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0036-475B-4800-B272-1609550B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F248-DA33-458D-90D1-10D0B9714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313C-2F46-456E-92C6-93F7EAA6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7136-2E12-4ABF-B19C-B09AA23E6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7BDF2-A5CC-4AE8-8A4F-69DA44DA9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CEEC5E-CB2F-4232-96CD-9AF7C83E3FA4}"/>
              </a:ext>
            </a:extLst>
          </p:cNvPr>
          <p:cNvSpPr/>
          <p:nvPr/>
        </p:nvSpPr>
        <p:spPr>
          <a:xfrm>
            <a:off x="1505246" y="239152"/>
            <a:ext cx="2112791" cy="113948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User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C3C7AB-1CEA-4422-8851-0846C85C99C3}"/>
              </a:ext>
            </a:extLst>
          </p:cNvPr>
          <p:cNvSpPr/>
          <p:nvPr/>
        </p:nvSpPr>
        <p:spPr>
          <a:xfrm>
            <a:off x="1505246" y="5479366"/>
            <a:ext cx="2112791" cy="113948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User 2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8FD5BE4-6919-40B3-B791-2294A4F9962C}"/>
              </a:ext>
            </a:extLst>
          </p:cNvPr>
          <p:cNvSpPr/>
          <p:nvPr/>
        </p:nvSpPr>
        <p:spPr>
          <a:xfrm rot="5400000">
            <a:off x="8482822" y="2342272"/>
            <a:ext cx="3784209" cy="1856936"/>
          </a:xfrm>
          <a:prstGeom prst="cloud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B333F-B4AC-4F2A-82E8-566A91A5BC90}"/>
              </a:ext>
            </a:extLst>
          </p:cNvPr>
          <p:cNvSpPr/>
          <p:nvPr/>
        </p:nvSpPr>
        <p:spPr>
          <a:xfrm>
            <a:off x="4839289" y="2982352"/>
            <a:ext cx="576775" cy="57677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3BE095-DF86-4A17-A862-4D90C6D7782D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308626" y="1211761"/>
            <a:ext cx="1819051" cy="17705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97CFB1-3094-4F85-9128-B3FFD01F01D3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3308626" y="3559127"/>
            <a:ext cx="1819051" cy="2087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620B9A-7BB3-4BA8-BAA7-882F6FC81262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5416064" y="3270740"/>
            <a:ext cx="403237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7C9AD0-0FD7-4B38-8295-5F29FF205EE2}"/>
              </a:ext>
            </a:extLst>
          </p:cNvPr>
          <p:cNvSpPr txBox="1"/>
          <p:nvPr/>
        </p:nvSpPr>
        <p:spPr>
          <a:xfrm>
            <a:off x="5822734" y="2809073"/>
            <a:ext cx="333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with 1Mbps capacity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E40D9-DB6D-43F9-80A7-1A3B107440E1}"/>
              </a:ext>
            </a:extLst>
          </p:cNvPr>
          <p:cNvSpPr txBox="1"/>
          <p:nvPr/>
        </p:nvSpPr>
        <p:spPr>
          <a:xfrm>
            <a:off x="9776969" y="3039906"/>
            <a:ext cx="11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E787C9-2A43-4534-9A63-03988A0392CB}"/>
              </a:ext>
            </a:extLst>
          </p:cNvPr>
          <p:cNvSpPr txBox="1"/>
          <p:nvPr/>
        </p:nvSpPr>
        <p:spPr>
          <a:xfrm>
            <a:off x="317382" y="2941119"/>
            <a:ext cx="36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with unlimited capacity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CC9A0A1-0DDA-4E84-8FF6-A0F519D7CD8D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2152437" y="2097055"/>
            <a:ext cx="2065715" cy="844063"/>
          </a:xfrm>
          <a:prstGeom prst="curvedConnector2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D11BD7D-D392-454F-9964-66AFE8220B96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>
            <a:off x="2152437" y="3402785"/>
            <a:ext cx="1934553" cy="1267693"/>
          </a:xfrm>
          <a:prstGeom prst="curvedConnector2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C34398-6A1F-4403-800E-75397766E6AF}"/>
              </a:ext>
            </a:extLst>
          </p:cNvPr>
          <p:cNvSpPr/>
          <p:nvPr/>
        </p:nvSpPr>
        <p:spPr>
          <a:xfrm>
            <a:off x="1505246" y="239152"/>
            <a:ext cx="2112791" cy="113948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User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03F3A8-C71A-4452-A5AF-0107614D3267}"/>
              </a:ext>
            </a:extLst>
          </p:cNvPr>
          <p:cNvSpPr/>
          <p:nvPr/>
        </p:nvSpPr>
        <p:spPr>
          <a:xfrm>
            <a:off x="1505246" y="5479366"/>
            <a:ext cx="2112791" cy="1139482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User 2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4E799C8-1B4E-4C24-A933-FBAA80F4432B}"/>
              </a:ext>
            </a:extLst>
          </p:cNvPr>
          <p:cNvSpPr/>
          <p:nvPr/>
        </p:nvSpPr>
        <p:spPr>
          <a:xfrm rot="5400000">
            <a:off x="8482822" y="2342272"/>
            <a:ext cx="3784209" cy="1856936"/>
          </a:xfrm>
          <a:prstGeom prst="cloud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6F9DC-1F31-4AB8-9A12-CE88DA7DCE43}"/>
              </a:ext>
            </a:extLst>
          </p:cNvPr>
          <p:cNvSpPr/>
          <p:nvPr/>
        </p:nvSpPr>
        <p:spPr>
          <a:xfrm>
            <a:off x="4839289" y="2982352"/>
            <a:ext cx="576775" cy="57677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58BD8B-9EC4-42C2-B435-118CEB58D047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3308626" y="1211761"/>
            <a:ext cx="1819051" cy="17705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7434FB-74A2-45BB-ABB9-B1F32CB65122}"/>
              </a:ext>
            </a:extLst>
          </p:cNvPr>
          <p:cNvCxnSpPr>
            <a:cxnSpLocks/>
            <a:stCxn id="5" idx="2"/>
            <a:endCxn id="3" idx="7"/>
          </p:cNvCxnSpPr>
          <p:nvPr/>
        </p:nvCxnSpPr>
        <p:spPr>
          <a:xfrm flipH="1">
            <a:off x="3308626" y="3559127"/>
            <a:ext cx="1819051" cy="2087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E5981-4476-46D9-99AC-CF547B56192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416064" y="3270740"/>
            <a:ext cx="403237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E0956-C93E-42C5-A665-096FF05FA5FB}"/>
              </a:ext>
            </a:extLst>
          </p:cNvPr>
          <p:cNvSpPr txBox="1"/>
          <p:nvPr/>
        </p:nvSpPr>
        <p:spPr>
          <a:xfrm>
            <a:off x="7085193" y="2861567"/>
            <a:ext cx="104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1Mbps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4FAF1-11E8-4793-ADB3-5C81789DA29C}"/>
              </a:ext>
            </a:extLst>
          </p:cNvPr>
          <p:cNvSpPr txBox="1"/>
          <p:nvPr/>
        </p:nvSpPr>
        <p:spPr>
          <a:xfrm>
            <a:off x="317382" y="2941119"/>
            <a:ext cx="36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with unlimited capacity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9340A-3109-49A6-8F06-5A045A466383}"/>
              </a:ext>
            </a:extLst>
          </p:cNvPr>
          <p:cNvSpPr txBox="1"/>
          <p:nvPr/>
        </p:nvSpPr>
        <p:spPr>
          <a:xfrm>
            <a:off x="9776969" y="3039906"/>
            <a:ext cx="11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6D700B-73EA-4DE2-BA53-BFFEC6C24472}"/>
              </a:ext>
            </a:extLst>
          </p:cNvPr>
          <p:cNvSpPr/>
          <p:nvPr/>
        </p:nvSpPr>
        <p:spPr>
          <a:xfrm>
            <a:off x="7256023" y="4134879"/>
            <a:ext cx="1156190" cy="2481423"/>
          </a:xfrm>
          <a:prstGeom prst="roundRect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Cache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CCD1A6-1782-4062-BD70-B76D92B82637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 flipV="1">
            <a:off x="5416064" y="3270740"/>
            <a:ext cx="1839959" cy="21048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04332E-F37D-4D6C-901F-2B75B37FA665}"/>
              </a:ext>
            </a:extLst>
          </p:cNvPr>
          <p:cNvSpPr txBox="1"/>
          <p:nvPr/>
        </p:nvSpPr>
        <p:spPr>
          <a:xfrm>
            <a:off x="5561373" y="4719631"/>
            <a:ext cx="120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10Mbps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23027CA-961D-43AD-9E19-69AEF7CF321B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2152437" y="2097055"/>
            <a:ext cx="2065715" cy="844063"/>
          </a:xfrm>
          <a:prstGeom prst="curvedConnector2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4253276-601C-449C-8514-420BDA629196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2152437" y="3402785"/>
            <a:ext cx="1934553" cy="1267693"/>
          </a:xfrm>
          <a:prstGeom prst="curvedConnector2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2</cp:revision>
  <dcterms:created xsi:type="dcterms:W3CDTF">2020-10-01T17:42:40Z</dcterms:created>
  <dcterms:modified xsi:type="dcterms:W3CDTF">2020-10-01T17:55:57Z</dcterms:modified>
</cp:coreProperties>
</file>