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384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8471"/>
            <a:ext cx="9144000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6975"/>
            <a:ext cx="9144000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04453"/>
            <a:ext cx="2628900" cy="3254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4453"/>
            <a:ext cx="7734300" cy="3254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57374"/>
            <a:ext cx="10515600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69888"/>
            <a:ext cx="10515600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2266"/>
            <a:ext cx="518160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2266"/>
            <a:ext cx="5181600" cy="2436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4453"/>
            <a:ext cx="10515600" cy="742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41373"/>
            <a:ext cx="515778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02726"/>
            <a:ext cx="5157787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41373"/>
            <a:ext cx="5183188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02726"/>
            <a:ext cx="5183188" cy="2063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4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6011"/>
            <a:ext cx="39322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52913"/>
            <a:ext cx="6172200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52049"/>
            <a:ext cx="39322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6011"/>
            <a:ext cx="393223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52913"/>
            <a:ext cx="6172200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52049"/>
            <a:ext cx="393223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4453"/>
            <a:ext cx="1051560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22266"/>
            <a:ext cx="1051560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559263"/>
            <a:ext cx="27432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D02A-3631-4F74-9B6F-E7A5B0F222D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559263"/>
            <a:ext cx="41148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559263"/>
            <a:ext cx="27432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DD23-A31E-4BC9-89B4-E485514A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93D8-B87B-40E0-B56D-996068FEF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22E0-E697-488A-B30A-3FD2FE872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F0C63E-551E-43EE-A2B3-5A36F5E513FB}"/>
              </a:ext>
            </a:extLst>
          </p:cNvPr>
          <p:cNvSpPr/>
          <p:nvPr/>
        </p:nvSpPr>
        <p:spPr>
          <a:xfrm>
            <a:off x="7301138" y="1592155"/>
            <a:ext cx="1258769" cy="83350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==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F2B5B27-4A50-42A3-A21A-E00311BE2AB2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5400000" flipH="1" flipV="1">
            <a:off x="4934406" y="465213"/>
            <a:ext cx="1197112" cy="1710910"/>
          </a:xfrm>
          <a:prstGeom prst="bentConnector3">
            <a:avLst>
              <a:gd name="adj1" fmla="val 1531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24DED0-A765-43CF-9E2C-EBD506264709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 rot="5400000" flipH="1" flipV="1">
            <a:off x="6140473" y="962696"/>
            <a:ext cx="327076" cy="3253009"/>
          </a:xfrm>
          <a:prstGeom prst="bentConnector3">
            <a:avLst>
              <a:gd name="adj1" fmla="val -18602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29ABE18-78D3-4C17-AA45-348A74FBF766}"/>
              </a:ext>
            </a:extLst>
          </p:cNvPr>
          <p:cNvSpPr/>
          <p:nvPr/>
        </p:nvSpPr>
        <p:spPr>
          <a:xfrm>
            <a:off x="6071894" y="722112"/>
            <a:ext cx="633046" cy="63304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43FCD-F508-47D9-8AFF-D7B775849502}"/>
              </a:ext>
            </a:extLst>
          </p:cNvPr>
          <p:cNvSpPr/>
          <p:nvPr/>
        </p:nvSpPr>
        <p:spPr>
          <a:xfrm>
            <a:off x="4048129" y="1919230"/>
            <a:ext cx="1258769" cy="83350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CB86B1-BBB9-4469-ABC3-18F003CCE05F}"/>
              </a:ext>
            </a:extLst>
          </p:cNvPr>
          <p:cNvCxnSpPr>
            <a:stCxn id="16" idx="6"/>
            <a:endCxn id="5" idx="0"/>
          </p:cNvCxnSpPr>
          <p:nvPr/>
        </p:nvCxnSpPr>
        <p:spPr>
          <a:xfrm>
            <a:off x="6704940" y="1038641"/>
            <a:ext cx="1225576" cy="5535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18E0B-477F-4344-88AA-92ACAAFDC838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8559907" y="2008909"/>
            <a:ext cx="80675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CB586-0EB9-425D-B700-ECF56C342BAA}"/>
              </a:ext>
            </a:extLst>
          </p:cNvPr>
          <p:cNvSpPr/>
          <p:nvPr/>
        </p:nvSpPr>
        <p:spPr>
          <a:xfrm>
            <a:off x="9366664" y="1592154"/>
            <a:ext cx="1258769" cy="83350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8E35AE-F03D-477F-8183-99133D5E47B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625433" y="2008902"/>
            <a:ext cx="7093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48EFFC-E412-4949-9EFD-392954D30989}"/>
              </a:ext>
            </a:extLst>
          </p:cNvPr>
          <p:cNvCxnSpPr>
            <a:cxnSpLocks/>
            <a:stCxn id="17" idx="3"/>
            <a:endCxn id="16" idx="4"/>
          </p:cNvCxnSpPr>
          <p:nvPr/>
        </p:nvCxnSpPr>
        <p:spPr>
          <a:xfrm flipV="1">
            <a:off x="5306891" y="1355162"/>
            <a:ext cx="1081526" cy="98082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E31EFF-F72C-4AE6-9564-8707CCD95642}"/>
              </a:ext>
            </a:extLst>
          </p:cNvPr>
          <p:cNvSpPr txBox="1"/>
          <p:nvPr/>
        </p:nvSpPr>
        <p:spPr>
          <a:xfrm>
            <a:off x="4677506" y="770386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3B8BE-9208-4767-A5E3-F112B3CFA605}"/>
              </a:ext>
            </a:extLst>
          </p:cNvPr>
          <p:cNvSpPr txBox="1"/>
          <p:nvPr/>
        </p:nvSpPr>
        <p:spPr>
          <a:xfrm>
            <a:off x="5590766" y="1826456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4B73D-1652-4A40-9B07-2902F0AEAA0C}"/>
              </a:ext>
            </a:extLst>
          </p:cNvPr>
          <p:cNvSpPr txBox="1"/>
          <p:nvPr/>
        </p:nvSpPr>
        <p:spPr>
          <a:xfrm>
            <a:off x="4899712" y="3332181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H(</a:t>
            </a:r>
            <a:r>
              <a:rPr lang="en-US" sz="3200" i="1" dirty="0" err="1"/>
              <a:t>m+s</a:t>
            </a:r>
            <a:r>
              <a:rPr lang="en-US" sz="3200" i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82A900-497E-4DA9-9818-84A24E8B5E25}"/>
                  </a:ext>
                </a:extLst>
              </p:cNvPr>
              <p:cNvSpPr/>
              <p:nvPr/>
            </p:nvSpPr>
            <p:spPr>
              <a:xfrm>
                <a:off x="1843714" y="1919230"/>
                <a:ext cx="1258769" cy="833509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82A900-497E-4DA9-9818-84A24E8B5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14" y="1919230"/>
                <a:ext cx="1258769" cy="83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DD41EE-886E-483B-9890-A2328EDDA9C1}"/>
              </a:ext>
            </a:extLst>
          </p:cNvPr>
          <p:cNvCxnSpPr>
            <a:cxnSpLocks/>
            <a:stCxn id="46" idx="3"/>
            <a:endCxn id="17" idx="1"/>
          </p:cNvCxnSpPr>
          <p:nvPr/>
        </p:nvCxnSpPr>
        <p:spPr>
          <a:xfrm>
            <a:off x="3102476" y="2335979"/>
            <a:ext cx="9456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CEEF9B-131F-4299-8635-108AB82CDD2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50651" y="2335979"/>
            <a:ext cx="1093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29ABE18-78D3-4C17-AA45-348A74FBF766}"/>
              </a:ext>
            </a:extLst>
          </p:cNvPr>
          <p:cNvSpPr/>
          <p:nvPr/>
        </p:nvSpPr>
        <p:spPr>
          <a:xfrm>
            <a:off x="4642050" y="212823"/>
            <a:ext cx="633046" cy="63304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43FCD-F508-47D9-8AFF-D7B775849502}"/>
              </a:ext>
            </a:extLst>
          </p:cNvPr>
          <p:cNvSpPr/>
          <p:nvPr/>
        </p:nvSpPr>
        <p:spPr>
          <a:xfrm>
            <a:off x="8356132" y="112596"/>
            <a:ext cx="1258769" cy="833509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H(.)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E31EFF-F72C-4AE6-9564-8707CCD95642}"/>
              </a:ext>
            </a:extLst>
          </p:cNvPr>
          <p:cNvSpPr txBox="1"/>
          <p:nvPr/>
        </p:nvSpPr>
        <p:spPr>
          <a:xfrm>
            <a:off x="2356336" y="212826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3B8BE-9208-4767-A5E3-F112B3CFA605}"/>
              </a:ext>
            </a:extLst>
          </p:cNvPr>
          <p:cNvSpPr txBox="1"/>
          <p:nvPr/>
        </p:nvSpPr>
        <p:spPr>
          <a:xfrm>
            <a:off x="3396204" y="1864105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61C1DF-0007-42A3-BEBB-98B5775D9A7D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2866412" y="505214"/>
            <a:ext cx="1775638" cy="24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B57320-E38D-4687-91E2-EF651954BE9A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 flipV="1">
            <a:off x="3741170" y="2156490"/>
            <a:ext cx="2425478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5552A6-A8CE-4F7F-94CD-AF5D4549B4E5}"/>
                  </a:ext>
                </a:extLst>
              </p:cNvPr>
              <p:cNvSpPr/>
              <p:nvPr/>
            </p:nvSpPr>
            <p:spPr>
              <a:xfrm>
                <a:off x="6166651" y="1739735"/>
                <a:ext cx="1258769" cy="833509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5552A6-A8CE-4F7F-94CD-AF5D4549B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51" y="1739735"/>
                <a:ext cx="1258769" cy="83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C23DB28-0A99-4EFC-9FAB-E1751B8C5ADD}"/>
              </a:ext>
            </a:extLst>
          </p:cNvPr>
          <p:cNvCxnSpPr>
            <a:stCxn id="44" idx="3"/>
            <a:endCxn id="16" idx="4"/>
          </p:cNvCxnSpPr>
          <p:nvPr/>
        </p:nvCxnSpPr>
        <p:spPr>
          <a:xfrm flipV="1">
            <a:off x="3741173" y="845872"/>
            <a:ext cx="1217403" cy="131062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124D916-83D8-4166-9378-CC17BB1C59BF}"/>
              </a:ext>
            </a:extLst>
          </p:cNvPr>
          <p:cNvSpPr/>
          <p:nvPr/>
        </p:nvSpPr>
        <p:spPr>
          <a:xfrm>
            <a:off x="8668988" y="1839963"/>
            <a:ext cx="633046" cy="63304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1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109E6B-DED5-4BC7-81EF-321360FB6E3C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5275101" y="529346"/>
            <a:ext cx="3081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C0533AA-2F89-4008-AEA3-06596E4AF2B2}"/>
              </a:ext>
            </a:extLst>
          </p:cNvPr>
          <p:cNvCxnSpPr>
            <a:stCxn id="43" idx="2"/>
            <a:endCxn id="27" idx="4"/>
          </p:cNvCxnSpPr>
          <p:nvPr/>
        </p:nvCxnSpPr>
        <p:spPr>
          <a:xfrm rot="16200000" flipH="1">
            <a:off x="4960738" y="-1551766"/>
            <a:ext cx="1675411" cy="6374137"/>
          </a:xfrm>
          <a:prstGeom prst="bentConnector3">
            <a:avLst>
              <a:gd name="adj1" fmla="val 1635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755EF2-D31D-4898-AE59-4743791BAF1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 flipH="1">
            <a:off x="8985516" y="946106"/>
            <a:ext cx="1" cy="8938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6216C8-16C3-493D-8799-EC4CEF04DB18}"/>
              </a:ext>
            </a:extLst>
          </p:cNvPr>
          <p:cNvCxnSpPr>
            <a:stCxn id="23" idx="3"/>
            <a:endCxn id="27" idx="2"/>
          </p:cNvCxnSpPr>
          <p:nvPr/>
        </p:nvCxnSpPr>
        <p:spPr>
          <a:xfrm flipV="1">
            <a:off x="7425418" y="2156491"/>
            <a:ext cx="124357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8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22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4</cp:revision>
  <dcterms:created xsi:type="dcterms:W3CDTF">2021-01-20T13:44:17Z</dcterms:created>
  <dcterms:modified xsi:type="dcterms:W3CDTF">2021-01-20T14:12:56Z</dcterms:modified>
</cp:coreProperties>
</file>