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6F686-AB32-4F85-8B1B-7BBAD5BC41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80B36-DA85-4ADE-A329-A0B96D2AA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F5DC-BCF1-4B2D-A394-25B46F426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BB86E-0C21-47A2-B746-C1D0C569B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607A-D06B-4851-982F-35078D4C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ED46-7A72-4BC1-A043-62A64685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03EF-3B0D-4486-A1E2-8483CCB2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F1E1-3025-4B27-8F3F-3340FABF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97CF-8821-4088-BCD0-259D517B0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A8C8-AEBB-4F8C-9071-081D8B2C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64A6-4EE2-4F20-8491-842F00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2213-E7B0-4417-81EE-DA77F447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15F26-60E1-419F-859D-71550A9AE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C3F67-570B-4468-8594-BB6C2E7C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58A5-6395-4EDA-A396-20BAF7F8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39D1-27EB-49A2-852F-35BEB3CF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95E8-0A43-4189-8737-BD69CA8B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971-C1DF-49A2-9445-E6DC360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A0E3-6283-4B68-B393-F0217C8B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2F5D-6946-4C33-BCE2-57839B69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3620-93FB-42E8-B4C4-1537E02B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F86D6-2008-47FB-A05C-9E90B54C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53EF-1236-4832-BD6B-05F8454D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048CB-73A8-41DE-AF23-367DD5313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6F08A-26AC-40C2-8C05-89EA4DCF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1DAB-9A37-49FC-BA9F-FFA12A7B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DD23-217D-4376-AC62-8EF092B9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5CE-9D11-413A-8FE7-EE15D28A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014F-3964-43C1-AF17-0EA36416C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952D0-BC28-4AFB-9EC1-A605C22E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10DC1-5805-41B2-9A5F-5351A01B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6D7F-74E8-4BFD-A26B-DC11E950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F9C5-516B-4F73-987B-C7A30DA0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7C99-66C2-4474-A579-6B8B479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CF52-0AA0-4784-9406-63E064E0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D639B-A2DD-43B5-92C6-5616B0BC0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05992-A184-4764-902F-A1962BE83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A1D61-740A-40E9-9922-72CC40355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EC7FF-2531-410B-A192-FABF71DE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5C526-7C91-4D7E-9494-48DE30C8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F6FD9-2ACE-44A1-8681-12A4E762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F4A4-4363-47CF-9F6A-241DB453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BE232-216F-4D9B-8160-400B279D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CE91C-3F9B-4070-8AE7-D4FE06B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ADA44-DD57-4EAE-85C2-B66E287A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B23E6-7AA4-495B-A68B-0E93B8A0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75A14-6739-49BE-AC4F-2FAA1387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47640-6CEF-41B5-A99C-ADD7DBEE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8ACF-D91B-477D-9A0F-2D247315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D226-7E0C-4411-B8BD-490EBE97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DE2A-DFA1-4CD0-9EE8-B95441D4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652F-61D3-490B-9A8F-2E1C8782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171BE-696F-4021-8044-8C25A3AA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80B8-4EA7-4975-8846-0FE3976A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5720-EE98-4320-AD3E-7C89FF77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073E5-6A69-492B-BE6A-21C499AE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4A2A1-F4FC-44BC-B965-1ED5A795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48299-A442-4E9E-A263-85EB5F8C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260A-EA1C-4BE1-8600-B62E4F96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2296-B38F-4D89-BEC7-9C11952E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55DBA-9DAE-43B7-9069-26E9EE7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6A525-2FB4-4B5F-90F4-6056932E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EAF1-C8CC-4B10-9425-61FDE4E77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4273-2850-4FD8-B098-B961CF1B4EC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B230-2296-425E-904A-A7D67CF2E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FA6F-10FC-4ABE-85DA-AA9DB1C0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5D5F-BB28-463C-8833-C4404864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5A1E-6819-472F-93A4-7D867B438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9D781-2B0F-4A9A-9CB4-C1D81E393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3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A92087-A488-4096-AF43-595A6694320D}"/>
              </a:ext>
            </a:extLst>
          </p:cNvPr>
          <p:cNvSpPr/>
          <p:nvPr/>
        </p:nvSpPr>
        <p:spPr>
          <a:xfrm>
            <a:off x="5319050" y="168813"/>
            <a:ext cx="478302" cy="47830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3F279E-012C-4DF6-92D1-AEF44B1B18A5}"/>
              </a:ext>
            </a:extLst>
          </p:cNvPr>
          <p:cNvSpPr/>
          <p:nvPr/>
        </p:nvSpPr>
        <p:spPr>
          <a:xfrm>
            <a:off x="3118338" y="2431365"/>
            <a:ext cx="478302" cy="47830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DF628E-778E-4E6D-AB7D-16C55AF9A8F9}"/>
              </a:ext>
            </a:extLst>
          </p:cNvPr>
          <p:cNvSpPr/>
          <p:nvPr/>
        </p:nvSpPr>
        <p:spPr>
          <a:xfrm>
            <a:off x="7474932" y="1735015"/>
            <a:ext cx="478302" cy="47830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25E3DB-9B82-4974-8C85-2D56BD91732C}"/>
              </a:ext>
            </a:extLst>
          </p:cNvPr>
          <p:cNvSpPr/>
          <p:nvPr/>
        </p:nvSpPr>
        <p:spPr>
          <a:xfrm>
            <a:off x="3596640" y="6271846"/>
            <a:ext cx="478302" cy="47830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BF68C-0996-4FFA-BBC8-8FA86AF1C16F}"/>
              </a:ext>
            </a:extLst>
          </p:cNvPr>
          <p:cNvSpPr/>
          <p:nvPr/>
        </p:nvSpPr>
        <p:spPr>
          <a:xfrm>
            <a:off x="5895682" y="3889717"/>
            <a:ext cx="478302" cy="47830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A3F06D-0B99-42A0-ACB8-1654754FA54D}"/>
              </a:ext>
            </a:extLst>
          </p:cNvPr>
          <p:cNvSpPr/>
          <p:nvPr/>
        </p:nvSpPr>
        <p:spPr>
          <a:xfrm>
            <a:off x="8916572" y="3087858"/>
            <a:ext cx="478302" cy="47830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4B02D1-9F4F-4EC8-8DB5-375F9C6CF5E0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27306" y="577069"/>
            <a:ext cx="1817672" cy="1227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5051CF-D03F-4B2C-BC03-F540AF3010EF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3526594" y="577069"/>
            <a:ext cx="1862502" cy="1924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3AB48-5C35-45CC-B2F0-08E59A823160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3357489" y="2909667"/>
            <a:ext cx="478302" cy="33621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9676FD-0C32-4DB6-871C-09708FE4D17D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6303938" y="2143271"/>
            <a:ext cx="1241040" cy="1816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214F9F-C751-4E69-A362-D614D259741E}"/>
              </a:ext>
            </a:extLst>
          </p:cNvPr>
          <p:cNvCxnSpPr>
            <a:cxnSpLocks/>
            <a:stCxn id="8" idx="5"/>
            <a:endCxn id="15" idx="1"/>
          </p:cNvCxnSpPr>
          <p:nvPr/>
        </p:nvCxnSpPr>
        <p:spPr>
          <a:xfrm>
            <a:off x="7883188" y="2143271"/>
            <a:ext cx="1103430" cy="10146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AFA05-8D70-4BBA-AE62-68C9B13A5E45}"/>
              </a:ext>
            </a:extLst>
          </p:cNvPr>
          <p:cNvCxnSpPr>
            <a:cxnSpLocks/>
            <a:stCxn id="15" idx="4"/>
            <a:endCxn id="64" idx="0"/>
          </p:cNvCxnSpPr>
          <p:nvPr/>
        </p:nvCxnSpPr>
        <p:spPr>
          <a:xfrm flipH="1">
            <a:off x="8673025" y="3566160"/>
            <a:ext cx="482698" cy="27147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D54BB53-7BA2-4701-9F31-E45FF0776A25}"/>
              </a:ext>
            </a:extLst>
          </p:cNvPr>
          <p:cNvSpPr/>
          <p:nvPr/>
        </p:nvSpPr>
        <p:spPr>
          <a:xfrm>
            <a:off x="8433874" y="6280932"/>
            <a:ext cx="478302" cy="47830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E55DCD-1DA0-480A-ACBD-5E4DC965D711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373984" y="3327009"/>
            <a:ext cx="2542588" cy="801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3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8FCA79-91D6-47B1-97B9-AC766C87D91E}"/>
              </a:ext>
            </a:extLst>
          </p:cNvPr>
          <p:cNvSpPr/>
          <p:nvPr/>
        </p:nvSpPr>
        <p:spPr>
          <a:xfrm>
            <a:off x="1786594" y="112544"/>
            <a:ext cx="675249" cy="67524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556DB8-FA81-4AF6-864A-A07AC775CC7E}"/>
              </a:ext>
            </a:extLst>
          </p:cNvPr>
          <p:cNvSpPr/>
          <p:nvPr/>
        </p:nvSpPr>
        <p:spPr>
          <a:xfrm>
            <a:off x="1786593" y="3176956"/>
            <a:ext cx="675249" cy="67524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6CEBEF-355D-436C-92E6-DCE9C25C61DB}"/>
              </a:ext>
            </a:extLst>
          </p:cNvPr>
          <p:cNvSpPr/>
          <p:nvPr/>
        </p:nvSpPr>
        <p:spPr>
          <a:xfrm>
            <a:off x="5870914" y="112544"/>
            <a:ext cx="675249" cy="67524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E03B4C-AE48-43B1-9810-493B02186D60}"/>
              </a:ext>
            </a:extLst>
          </p:cNvPr>
          <p:cNvSpPr/>
          <p:nvPr/>
        </p:nvSpPr>
        <p:spPr>
          <a:xfrm>
            <a:off x="5870913" y="3176956"/>
            <a:ext cx="675249" cy="67524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8A54F7-8FF1-457E-829A-73266596A9C2}"/>
              </a:ext>
            </a:extLst>
          </p:cNvPr>
          <p:cNvSpPr/>
          <p:nvPr/>
        </p:nvSpPr>
        <p:spPr>
          <a:xfrm>
            <a:off x="9905997" y="1615443"/>
            <a:ext cx="675249" cy="67524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F12C39-ED80-4432-B026-18B51E452B34}"/>
              </a:ext>
            </a:extLst>
          </p:cNvPr>
          <p:cNvCxnSpPr>
            <a:stCxn id="2" idx="4"/>
            <a:endCxn id="4" idx="0"/>
          </p:cNvCxnSpPr>
          <p:nvPr/>
        </p:nvCxnSpPr>
        <p:spPr>
          <a:xfrm flipH="1">
            <a:off x="2124218" y="787793"/>
            <a:ext cx="1" cy="23891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E10FB1-6139-4D6F-BC8F-B446EF66115A}"/>
              </a:ext>
            </a:extLst>
          </p:cNvPr>
          <p:cNvCxnSpPr>
            <a:stCxn id="2" idx="6"/>
            <a:endCxn id="8" idx="2"/>
          </p:cNvCxnSpPr>
          <p:nvPr/>
        </p:nvCxnSpPr>
        <p:spPr>
          <a:xfrm>
            <a:off x="2461843" y="450169"/>
            <a:ext cx="34090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5F8E85-1019-4201-A8E9-8D8BD6D4AC4C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61842" y="3514581"/>
            <a:ext cx="34090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93D7C3-5219-4D4F-BBBB-167EDA4F6D4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6208538" y="787793"/>
            <a:ext cx="1" cy="23891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9EE9D6-2B59-41BC-931B-820F00B82895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2362955" y="688905"/>
            <a:ext cx="3606846" cy="25869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9B8FEE-8BD5-4F59-BD77-7DFA9DBC40F3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6546163" y="450169"/>
            <a:ext cx="3458722" cy="12641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AFE23-1B57-48D2-883C-3C367877FA9D}"/>
              </a:ext>
            </a:extLst>
          </p:cNvPr>
          <p:cNvCxnSpPr>
            <a:stCxn id="10" idx="6"/>
            <a:endCxn id="12" idx="3"/>
          </p:cNvCxnSpPr>
          <p:nvPr/>
        </p:nvCxnSpPr>
        <p:spPr>
          <a:xfrm flipV="1">
            <a:off x="6546162" y="2191804"/>
            <a:ext cx="3458723" cy="1322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10B0EF-CD00-4496-8227-639AEFC50361}"/>
              </a:ext>
            </a:extLst>
          </p:cNvPr>
          <p:cNvSpPr txBox="1"/>
          <p:nvPr/>
        </p:nvSpPr>
        <p:spPr>
          <a:xfrm>
            <a:off x="4026292" y="56274"/>
            <a:ext cx="35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D9CEE-061A-4CCD-B410-36486E2C4E29}"/>
              </a:ext>
            </a:extLst>
          </p:cNvPr>
          <p:cNvSpPr txBox="1"/>
          <p:nvPr/>
        </p:nvSpPr>
        <p:spPr>
          <a:xfrm>
            <a:off x="4152309" y="16145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99F13-300D-4799-A86C-9C4721C92728}"/>
              </a:ext>
            </a:extLst>
          </p:cNvPr>
          <p:cNvSpPr txBox="1"/>
          <p:nvPr/>
        </p:nvSpPr>
        <p:spPr>
          <a:xfrm>
            <a:off x="8468748" y="28399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A7CF18-B098-42ED-8E29-D412C7D819FF}"/>
              </a:ext>
            </a:extLst>
          </p:cNvPr>
          <p:cNvSpPr txBox="1"/>
          <p:nvPr/>
        </p:nvSpPr>
        <p:spPr>
          <a:xfrm>
            <a:off x="1818216" y="1847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8633BB-E300-4430-91E4-485A772AA329}"/>
              </a:ext>
            </a:extLst>
          </p:cNvPr>
          <p:cNvSpPr txBox="1"/>
          <p:nvPr/>
        </p:nvSpPr>
        <p:spPr>
          <a:xfrm>
            <a:off x="8275523" y="7246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0744D0-66C9-4DAA-85B6-5F4C229174BD}"/>
              </a:ext>
            </a:extLst>
          </p:cNvPr>
          <p:cNvSpPr txBox="1"/>
          <p:nvPr/>
        </p:nvSpPr>
        <p:spPr>
          <a:xfrm>
            <a:off x="6208537" y="17694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2CB5-35E3-4ACC-B22E-7945A2EB29C2}"/>
              </a:ext>
            </a:extLst>
          </p:cNvPr>
          <p:cNvSpPr txBox="1"/>
          <p:nvPr/>
        </p:nvSpPr>
        <p:spPr>
          <a:xfrm>
            <a:off x="4040360" y="35686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635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74FEDF-413A-4455-ADAB-AE2FF67F6D3A}"/>
              </a:ext>
            </a:extLst>
          </p:cNvPr>
          <p:cNvCxnSpPr/>
          <p:nvPr/>
        </p:nvCxnSpPr>
        <p:spPr>
          <a:xfrm>
            <a:off x="3629468" y="196946"/>
            <a:ext cx="0" cy="6372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E01511-9926-4707-A66E-8627FC85F602}"/>
              </a:ext>
            </a:extLst>
          </p:cNvPr>
          <p:cNvCxnSpPr/>
          <p:nvPr/>
        </p:nvCxnSpPr>
        <p:spPr>
          <a:xfrm>
            <a:off x="8775899" y="196946"/>
            <a:ext cx="0" cy="6372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576224-230E-4198-A57C-59C52C85A122}"/>
              </a:ext>
            </a:extLst>
          </p:cNvPr>
          <p:cNvCxnSpPr/>
          <p:nvPr/>
        </p:nvCxnSpPr>
        <p:spPr>
          <a:xfrm>
            <a:off x="3629468" y="590841"/>
            <a:ext cx="5146431" cy="759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F2B211-DDBB-4443-AF82-3D434D558C5B}"/>
              </a:ext>
            </a:extLst>
          </p:cNvPr>
          <p:cNvCxnSpPr/>
          <p:nvPr/>
        </p:nvCxnSpPr>
        <p:spPr>
          <a:xfrm>
            <a:off x="3629467" y="970669"/>
            <a:ext cx="5146431" cy="759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1E49A-5FA7-4D9A-8EC2-4F2BFF0BAD55}"/>
              </a:ext>
            </a:extLst>
          </p:cNvPr>
          <p:cNvCxnSpPr>
            <a:cxnSpLocks/>
          </p:cNvCxnSpPr>
          <p:nvPr/>
        </p:nvCxnSpPr>
        <p:spPr>
          <a:xfrm>
            <a:off x="3629466" y="1364564"/>
            <a:ext cx="3335652" cy="492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16BCE-BF70-4E94-B73B-1F9FF61E9EDD}"/>
              </a:ext>
            </a:extLst>
          </p:cNvPr>
          <p:cNvCxnSpPr>
            <a:cxnSpLocks/>
          </p:cNvCxnSpPr>
          <p:nvPr/>
        </p:nvCxnSpPr>
        <p:spPr>
          <a:xfrm>
            <a:off x="3656432" y="1758459"/>
            <a:ext cx="5146431" cy="759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AACD82-9004-432B-AB4F-5B922FFBFFAB}"/>
              </a:ext>
            </a:extLst>
          </p:cNvPr>
          <p:cNvCxnSpPr/>
          <p:nvPr/>
        </p:nvCxnSpPr>
        <p:spPr>
          <a:xfrm flipH="1">
            <a:off x="3629466" y="1350497"/>
            <a:ext cx="5146432" cy="3608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0874B9-8D85-4109-ACA9-12ED92F90DD9}"/>
              </a:ext>
            </a:extLst>
          </p:cNvPr>
          <p:cNvCxnSpPr>
            <a:cxnSpLocks/>
          </p:cNvCxnSpPr>
          <p:nvPr/>
        </p:nvCxnSpPr>
        <p:spPr>
          <a:xfrm flipH="1">
            <a:off x="5901720" y="1730324"/>
            <a:ext cx="2874177" cy="2015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4B77B-E54D-46BF-816C-C9DDD6E54533}"/>
              </a:ext>
            </a:extLst>
          </p:cNvPr>
          <p:cNvCxnSpPr/>
          <p:nvPr/>
        </p:nvCxnSpPr>
        <p:spPr>
          <a:xfrm flipH="1">
            <a:off x="3629463" y="2532181"/>
            <a:ext cx="5146432" cy="3608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3DB8C4-DB01-4A74-9DF4-868E7465F2DF}"/>
              </a:ext>
            </a:extLst>
          </p:cNvPr>
          <p:cNvSpPr txBox="1"/>
          <p:nvPr/>
        </p:nvSpPr>
        <p:spPr>
          <a:xfrm>
            <a:off x="1829473" y="1235239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6796A-28D5-4FFF-B14A-C7A273385EDC}"/>
              </a:ext>
            </a:extLst>
          </p:cNvPr>
          <p:cNvSpPr txBox="1"/>
          <p:nvPr/>
        </p:nvSpPr>
        <p:spPr>
          <a:xfrm>
            <a:off x="9535633" y="1235239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Receiver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94CE9EC3-E48B-4588-BB49-8FC06198B9FF}"/>
              </a:ext>
            </a:extLst>
          </p:cNvPr>
          <p:cNvSpPr/>
          <p:nvPr/>
        </p:nvSpPr>
        <p:spPr>
          <a:xfrm>
            <a:off x="6870324" y="1535132"/>
            <a:ext cx="685802" cy="685802"/>
          </a:xfrm>
          <a:prstGeom prst="mathMultiply">
            <a:avLst>
              <a:gd name="adj1" fmla="val 71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384FAED8-2E98-420F-94F8-E3C5A60EF61A}"/>
              </a:ext>
            </a:extLst>
          </p:cNvPr>
          <p:cNvSpPr/>
          <p:nvPr/>
        </p:nvSpPr>
        <p:spPr>
          <a:xfrm>
            <a:off x="5484651" y="3638248"/>
            <a:ext cx="685802" cy="685802"/>
          </a:xfrm>
          <a:prstGeom prst="mathMultiply">
            <a:avLst>
              <a:gd name="adj1" fmla="val 71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A814F-C7B7-4097-B6F5-B61900C3B085}"/>
              </a:ext>
            </a:extLst>
          </p:cNvPr>
          <p:cNvSpPr txBox="1"/>
          <p:nvPr/>
        </p:nvSpPr>
        <p:spPr>
          <a:xfrm>
            <a:off x="3300819" y="406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1DFFDB-2D7D-4FB4-A7FA-0D98017A3761}"/>
              </a:ext>
            </a:extLst>
          </p:cNvPr>
          <p:cNvSpPr txBox="1"/>
          <p:nvPr/>
        </p:nvSpPr>
        <p:spPr>
          <a:xfrm>
            <a:off x="3300818" y="7860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CFE4C7-BED9-4096-A9E5-89570452967C}"/>
              </a:ext>
            </a:extLst>
          </p:cNvPr>
          <p:cNvSpPr txBox="1"/>
          <p:nvPr/>
        </p:nvSpPr>
        <p:spPr>
          <a:xfrm>
            <a:off x="3297030" y="1123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15D3F-4B2F-48A0-B3CB-0E94ECB89A35}"/>
              </a:ext>
            </a:extLst>
          </p:cNvPr>
          <p:cNvSpPr txBox="1"/>
          <p:nvPr/>
        </p:nvSpPr>
        <p:spPr>
          <a:xfrm>
            <a:off x="3297030" y="14877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956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0646ED-B1C5-4AE6-8947-42AB04A19E0E}"/>
              </a:ext>
            </a:extLst>
          </p:cNvPr>
          <p:cNvSpPr/>
          <p:nvPr/>
        </p:nvSpPr>
        <p:spPr>
          <a:xfrm>
            <a:off x="895643" y="2032777"/>
            <a:ext cx="998806" cy="50643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5C06B8-D644-4FAE-82DD-27EC7136A48F}"/>
              </a:ext>
            </a:extLst>
          </p:cNvPr>
          <p:cNvSpPr/>
          <p:nvPr/>
        </p:nvSpPr>
        <p:spPr>
          <a:xfrm>
            <a:off x="5444197" y="2032778"/>
            <a:ext cx="1193409" cy="50643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EFCFB-D89D-47B2-ABB2-0503ADE5C891}"/>
              </a:ext>
            </a:extLst>
          </p:cNvPr>
          <p:cNvSpPr/>
          <p:nvPr/>
        </p:nvSpPr>
        <p:spPr>
          <a:xfrm>
            <a:off x="9819249" y="182877"/>
            <a:ext cx="1491175" cy="420624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D6E5A-C542-4ADB-93DD-D52F44F334B7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1894449" y="2285996"/>
            <a:ext cx="3549748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BDF2DF-CD48-48FB-9617-A1FDA591C8BD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6637606" y="2285997"/>
            <a:ext cx="31816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923646-9A72-4EEB-9AFE-D404C02EC923}"/>
              </a:ext>
            </a:extLst>
          </p:cNvPr>
          <p:cNvSpPr txBox="1"/>
          <p:nvPr/>
        </p:nvSpPr>
        <p:spPr>
          <a:xfrm>
            <a:off x="2831024" y="2285996"/>
            <a:ext cx="140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1000Kbps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559D8B-AB84-4B8A-8E7A-A62473036E27}"/>
              </a:ext>
            </a:extLst>
          </p:cNvPr>
          <p:cNvSpPr txBox="1"/>
          <p:nvPr/>
        </p:nvSpPr>
        <p:spPr>
          <a:xfrm>
            <a:off x="7628675" y="2294254"/>
            <a:ext cx="125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500Kbps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3D1D4B-A0D3-4E05-80C5-7CB5CDCFA538}"/>
              </a:ext>
            </a:extLst>
          </p:cNvPr>
          <p:cNvSpPr txBox="1"/>
          <p:nvPr/>
        </p:nvSpPr>
        <p:spPr>
          <a:xfrm>
            <a:off x="7771733" y="183258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7F148-EDEF-458D-91F8-4C2788D2B2A6}"/>
              </a:ext>
            </a:extLst>
          </p:cNvPr>
          <p:cNvSpPr txBox="1"/>
          <p:nvPr/>
        </p:nvSpPr>
        <p:spPr>
          <a:xfrm>
            <a:off x="3133117" y="183258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1</a:t>
            </a:r>
          </a:p>
        </p:txBody>
      </p:sp>
    </p:spTree>
    <p:extLst>
      <p:ext uri="{BB962C8B-B14F-4D97-AF65-F5344CB8AC3E}">
        <p14:creationId xmlns:p14="http://schemas.microsoft.com/office/powerpoint/2010/main" val="338260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5</cp:revision>
  <dcterms:created xsi:type="dcterms:W3CDTF">2020-10-19T16:25:19Z</dcterms:created>
  <dcterms:modified xsi:type="dcterms:W3CDTF">2020-10-19T17:28:45Z</dcterms:modified>
</cp:coreProperties>
</file>