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22C1F-7964-4476-949F-1A03E8820067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F4E9E-E39F-4440-9266-FC9E1690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F4E9E-E39F-4440-9266-FC9E16905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F4E9E-E39F-4440-9266-FC9E16905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EBC65-A68B-48F5-AF53-763CB01A2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C7782C-ED96-4D4E-A614-6D3B9DA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D9A74F-6216-4C51-8407-4785A4B9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134619-3DDF-43CE-924A-7BABB88F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B3CAC-3474-4439-A385-4500F48E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A10FD-2E98-49CC-8FCA-0931A3D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FAA37-0ADC-45E0-94F3-8A8A07FB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EEC431-43FF-4747-8FF2-AD97AE5E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399DB-460D-440F-9ADC-421C43BC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F23252-385B-43E6-A70F-06786CFF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A79259-AC29-4838-9220-CE3607B1A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1DA92C-3D3E-4331-A881-70086FB1A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319BD-B5E9-4451-BB42-AE5FEF71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C5FD63-94FD-4B59-8ADC-95ED4D46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06DD0-C269-4BCD-83BC-249FC41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F341B-D633-44F7-9D44-7C33D0B1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A73447-C625-4C30-A432-70DD4B6F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6B65A5-F619-4976-9D09-485AA4C8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3D257F-4C9A-4028-9EE6-1A0A58DC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3C11D0-E511-4C6E-A477-7D13EEF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1C96D-AEEB-4C61-A725-C46CCB26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A2D65F-B789-4753-9B98-8AF13DD2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396D4E-3FBA-474D-83EE-0BAD87B1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EA804B-3C6E-4D00-B3D5-BCF9FD7A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8B40FB-B974-4510-9379-F6503378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7A21F-B29C-46F5-BCF2-7145A95B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DF871-73EE-45CF-84E5-18FCD46AD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62AC1D-A072-4370-ADFD-ABD98DE86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BE5770-35B2-4FF5-BDB7-5CF941D0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9AD86D-ABCF-4865-94D4-FE0666B2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DC04F7-1210-46DA-96AD-899589C2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D9B00-7C23-485E-A437-80A2F702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0146E2-B5DD-45AC-9931-37CBB8FC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64D865-E6EA-4D4C-8D93-F21E57D2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59B944-C17E-4C16-A347-5646B2467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68376F-3345-4FBB-BFF5-BD69AAFF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FA987A-30DB-4063-846E-44E9B046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EA860B4-75D9-4042-9700-90258C9B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2AAC75-7A7E-458A-AF05-84450B9B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07E63-4F78-4047-A061-17A4B36A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66E37E-744A-4F3A-AC3D-180CB18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40104D-E7DC-45FB-B0B1-9A149DD1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7DA9CB-3D33-4193-8F6E-B173A81D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D0617D-EB02-4704-B567-0E225E66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8B954C-7776-4E8A-B561-75042257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BF5A51-F212-47D9-9E0D-55D8A918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073EE-5C66-49CF-BF6B-EC35CC01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18C08B-4D2B-4D75-BB02-B1A61C2B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50994F-B867-4B30-81E8-4FADFBFA3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CC3468-8426-439C-96DE-E74F77CA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A85B1E-E105-4611-8506-6E7A2241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8A8C90-23C4-43DF-B104-B41E659C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37F0B-7F4D-4734-A678-C8AB7E0A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F98ACC-CA37-4404-AF36-F2E590A09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1B8688-77F7-4D23-8DB1-6402CBA3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39B900-7DAD-4351-AF0C-41C07D2F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CB1E8F-5AAE-49C6-AD80-9394BA3A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A4CE1D-1F8E-40CE-AAB9-ECEB06D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DEFA73-2A9A-409E-81A8-1B797FCD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1D55BE-F418-41AB-B7E3-6986A514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4703AD-E673-43DC-A4F7-D2B71D623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AC2C-4538-4921-91DC-BA28CCF45E5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E22B1D-11FD-44F7-BA5F-433FBD6A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78DBCA-734F-4B99-B66C-00FC7C9DA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7FB992A0-57D1-40E9-92BF-C51EDC8E32F9}"/>
              </a:ext>
            </a:extLst>
          </p:cNvPr>
          <p:cNvCxnSpPr>
            <a:cxnSpLocks/>
          </p:cNvCxnSpPr>
          <p:nvPr/>
        </p:nvCxnSpPr>
        <p:spPr>
          <a:xfrm flipV="1">
            <a:off x="2686930" y="1054685"/>
            <a:ext cx="9706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6AC32-E6D0-495B-9D8E-9DB713FB97ED}"/>
              </a:ext>
            </a:extLst>
          </p:cNvPr>
          <p:cNvSpPr txBox="1"/>
          <p:nvPr/>
        </p:nvSpPr>
        <p:spPr>
          <a:xfrm>
            <a:off x="490824" y="731521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10101101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49C2E5-C07C-49F8-9A55-39064558EB5C}"/>
              </a:ext>
            </a:extLst>
          </p:cNvPr>
          <p:cNvSpPr txBox="1"/>
          <p:nvPr/>
        </p:nvSpPr>
        <p:spPr>
          <a:xfrm>
            <a:off x="3796734" y="731519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00101001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CB27CE0-122E-40AA-815E-CC83595566CD}"/>
              </a:ext>
            </a:extLst>
          </p:cNvPr>
          <p:cNvCxnSpPr>
            <a:cxnSpLocks/>
          </p:cNvCxnSpPr>
          <p:nvPr/>
        </p:nvCxnSpPr>
        <p:spPr>
          <a:xfrm flipV="1">
            <a:off x="5992840" y="1054684"/>
            <a:ext cx="9706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02DDDF-259E-4AD9-B96C-2FFBBC9B4C30}"/>
              </a:ext>
            </a:extLst>
          </p:cNvPr>
          <p:cNvSpPr txBox="1"/>
          <p:nvPr/>
        </p:nvSpPr>
        <p:spPr>
          <a:xfrm>
            <a:off x="7102644" y="73151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10010100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119BC2A-0435-4A59-AFCD-F4AB84AE3A9B}"/>
              </a:ext>
            </a:extLst>
          </p:cNvPr>
          <p:cNvCxnSpPr>
            <a:cxnSpLocks/>
          </p:cNvCxnSpPr>
          <p:nvPr/>
        </p:nvCxnSpPr>
        <p:spPr>
          <a:xfrm flipV="1">
            <a:off x="1280160" y="3204308"/>
            <a:ext cx="9706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0D23B11-7774-4C3D-9E24-94FA4C635797}"/>
              </a:ext>
            </a:extLst>
          </p:cNvPr>
          <p:cNvSpPr txBox="1"/>
          <p:nvPr/>
        </p:nvSpPr>
        <p:spPr>
          <a:xfrm>
            <a:off x="2389964" y="288114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01010100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742410B-C429-4364-B9B8-2DED3590F820}"/>
              </a:ext>
            </a:extLst>
          </p:cNvPr>
          <p:cNvCxnSpPr>
            <a:cxnSpLocks/>
          </p:cNvCxnSpPr>
          <p:nvPr/>
        </p:nvCxnSpPr>
        <p:spPr>
          <a:xfrm flipV="1">
            <a:off x="4586070" y="3204308"/>
            <a:ext cx="9706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618BF1-6A4E-4839-B6B2-9785B246A82D}"/>
              </a:ext>
            </a:extLst>
          </p:cNvPr>
          <p:cNvSpPr txBox="1"/>
          <p:nvPr/>
        </p:nvSpPr>
        <p:spPr>
          <a:xfrm>
            <a:off x="5695874" y="288114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00101010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F2F1F5F-6DEC-42A3-BB8B-62BADF090E60}"/>
              </a:ext>
            </a:extLst>
          </p:cNvPr>
          <p:cNvCxnSpPr>
            <a:cxnSpLocks/>
          </p:cNvCxnSpPr>
          <p:nvPr/>
        </p:nvCxnSpPr>
        <p:spPr>
          <a:xfrm flipV="1">
            <a:off x="7891980" y="3204308"/>
            <a:ext cx="9706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86B0F4-3229-453F-AEE3-1857AB28BD77}"/>
              </a:ext>
            </a:extLst>
          </p:cNvPr>
          <p:cNvSpPr txBox="1"/>
          <p:nvPr/>
        </p:nvSpPr>
        <p:spPr>
          <a:xfrm>
            <a:off x="9001784" y="288114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10100010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AAFA723-136D-4AB5-A5D4-F7EF825652BB}"/>
              </a:ext>
            </a:extLst>
          </p:cNvPr>
          <p:cNvCxnSpPr>
            <a:cxnSpLocks/>
          </p:cNvCxnSpPr>
          <p:nvPr/>
        </p:nvCxnSpPr>
        <p:spPr>
          <a:xfrm flipV="1">
            <a:off x="2700998" y="5150145"/>
            <a:ext cx="97067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DC2054-C743-4933-BC70-3EA071DE97B8}"/>
              </a:ext>
            </a:extLst>
          </p:cNvPr>
          <p:cNvSpPr txBox="1"/>
          <p:nvPr/>
        </p:nvSpPr>
        <p:spPr>
          <a:xfrm>
            <a:off x="3810802" y="4826979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01000101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22F0F8D-4781-49EA-A68E-96DA650BE269}"/>
              </a:ext>
            </a:extLst>
          </p:cNvPr>
          <p:cNvSpPr txBox="1"/>
          <p:nvPr/>
        </p:nvSpPr>
        <p:spPr>
          <a:xfrm>
            <a:off x="2426099" y="546852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Look-up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7DE6881-CCB9-4991-B827-0DC7AB5DD7D7}"/>
              </a:ext>
            </a:extLst>
          </p:cNvPr>
          <p:cNvSpPr txBox="1"/>
          <p:nvPr/>
        </p:nvSpPr>
        <p:spPr>
          <a:xfrm>
            <a:off x="5913726" y="580819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AC5D53D-5EA1-4184-AC90-A535DEC192C4}"/>
              </a:ext>
            </a:extLst>
          </p:cNvPr>
          <p:cNvSpPr txBox="1"/>
          <p:nvPr/>
        </p:nvSpPr>
        <p:spPr>
          <a:xfrm>
            <a:off x="1019329" y="2277164"/>
            <a:ext cx="1492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Round 1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Table Look-up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D4285D-323A-443D-A63E-49B8E56F4B55}"/>
              </a:ext>
            </a:extLst>
          </p:cNvPr>
          <p:cNvSpPr txBox="1"/>
          <p:nvPr/>
        </p:nvSpPr>
        <p:spPr>
          <a:xfrm>
            <a:off x="2621883" y="4714118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D5D021B-A855-42DF-906E-64003F47B6A7}"/>
              </a:ext>
            </a:extLst>
          </p:cNvPr>
          <p:cNvSpPr txBox="1"/>
          <p:nvPr/>
        </p:nvSpPr>
        <p:spPr>
          <a:xfrm>
            <a:off x="7631148" y="2232699"/>
            <a:ext cx="1492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Round 2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Table Look-up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303962-859D-49DA-96CB-CF19D3454795}"/>
              </a:ext>
            </a:extLst>
          </p:cNvPr>
          <p:cNvSpPr txBox="1"/>
          <p:nvPr/>
        </p:nvSpPr>
        <p:spPr>
          <a:xfrm>
            <a:off x="4506955" y="2804090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Scrambler</a:t>
            </a:r>
          </a:p>
        </p:txBody>
      </p:sp>
    </p:spTree>
    <p:extLst>
      <p:ext uri="{BB962C8B-B14F-4D97-AF65-F5344CB8AC3E}">
        <p14:creationId xmlns:p14="http://schemas.microsoft.com/office/powerpoint/2010/main" val="331660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040DF0F0-8A3A-43E6-B420-FCFACBE83EC4}"/>
              </a:ext>
            </a:extLst>
          </p:cNvPr>
          <p:cNvSpPr/>
          <p:nvPr/>
        </p:nvSpPr>
        <p:spPr>
          <a:xfrm>
            <a:off x="2887587" y="685613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F2FFA33-C8BB-4111-A69A-8EE6B99A6BFF}"/>
              </a:ext>
            </a:extLst>
          </p:cNvPr>
          <p:cNvSpPr/>
          <p:nvPr/>
        </p:nvSpPr>
        <p:spPr>
          <a:xfrm>
            <a:off x="5772443" y="1237959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23AC503-B872-411F-A54A-C33A8A536C10}"/>
              </a:ext>
            </a:extLst>
          </p:cNvPr>
          <p:cNvSpPr/>
          <p:nvPr/>
        </p:nvSpPr>
        <p:spPr>
          <a:xfrm>
            <a:off x="2658798" y="3795934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7AE0846-E663-4B68-AD7B-37EBB8CF69C6}"/>
              </a:ext>
            </a:extLst>
          </p:cNvPr>
          <p:cNvSpPr/>
          <p:nvPr/>
        </p:nvSpPr>
        <p:spPr>
          <a:xfrm>
            <a:off x="8872020" y="2849882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706046-66FF-4563-A759-50E9CC516F0C}"/>
              </a:ext>
            </a:extLst>
          </p:cNvPr>
          <p:cNvSpPr/>
          <p:nvPr/>
        </p:nvSpPr>
        <p:spPr>
          <a:xfrm>
            <a:off x="4114796" y="5833404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E114E122-C119-449F-B3E8-5438414E4FA5}"/>
              </a:ext>
            </a:extLst>
          </p:cNvPr>
          <p:cNvSpPr/>
          <p:nvPr/>
        </p:nvSpPr>
        <p:spPr>
          <a:xfrm>
            <a:off x="5563768" y="3976471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8897F89B-1F6E-4FA5-BFDE-5BE8D5F5E5AD}"/>
              </a:ext>
            </a:extLst>
          </p:cNvPr>
          <p:cNvSpPr/>
          <p:nvPr/>
        </p:nvSpPr>
        <p:spPr>
          <a:xfrm>
            <a:off x="8421854" y="5399650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1CCAE97-E734-49A3-9DAB-728CCB9A5FB9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3534701" y="1009170"/>
            <a:ext cx="2332510" cy="3235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6C62C22-8CB7-4242-ABFF-0B683EEEFDF5}"/>
              </a:ext>
            </a:extLst>
          </p:cNvPr>
          <p:cNvCxnSpPr>
            <a:stCxn id="2" idx="4"/>
            <a:endCxn id="4" idx="0"/>
          </p:cNvCxnSpPr>
          <p:nvPr/>
        </p:nvCxnSpPr>
        <p:spPr>
          <a:xfrm flipH="1">
            <a:off x="2982355" y="1332727"/>
            <a:ext cx="228789" cy="24632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3593100-8581-42CB-A7DC-951DDE08B908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5887325" y="1885073"/>
            <a:ext cx="208675" cy="20913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C4B5443-2B30-451B-88EB-EE8E6206A307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305912" y="4119491"/>
            <a:ext cx="2257856" cy="1805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FB91DE-FA09-4103-9430-D947092DD5E6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6419557" y="1561516"/>
            <a:ext cx="2547231" cy="13831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DAC6FC-FF3C-4B16-B0C2-36BB45E1A1F5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6116114" y="4528817"/>
            <a:ext cx="2305740" cy="11943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6541571-6197-41FD-823A-D7532C5FB5B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11144" y="4348280"/>
            <a:ext cx="998420" cy="1579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90B9FCE-B5FB-46DC-8E33-B3F2C2C80BD1}"/>
              </a:ext>
            </a:extLst>
          </p:cNvPr>
          <p:cNvCxnSpPr>
            <a:stCxn id="6" idx="6"/>
            <a:endCxn id="8" idx="3"/>
          </p:cNvCxnSpPr>
          <p:nvPr/>
        </p:nvCxnSpPr>
        <p:spPr>
          <a:xfrm flipV="1">
            <a:off x="4761910" y="5951996"/>
            <a:ext cx="3754712" cy="2049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A505CEF-C7F5-4D22-BA39-6EE9F7C3E66C}"/>
              </a:ext>
            </a:extLst>
          </p:cNvPr>
          <p:cNvCxnSpPr>
            <a:stCxn id="6" idx="7"/>
            <a:endCxn id="7" idx="4"/>
          </p:cNvCxnSpPr>
          <p:nvPr/>
        </p:nvCxnSpPr>
        <p:spPr>
          <a:xfrm flipV="1">
            <a:off x="4667142" y="4623585"/>
            <a:ext cx="1220183" cy="13045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1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38096D78-771C-4AED-8D78-4756AFDBA1B3}"/>
              </a:ext>
            </a:extLst>
          </p:cNvPr>
          <p:cNvSpPr/>
          <p:nvPr/>
        </p:nvSpPr>
        <p:spPr>
          <a:xfrm>
            <a:off x="351278" y="1817399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D11FE7A-3E3E-44C7-81FF-FDFCE046A3B3}"/>
              </a:ext>
            </a:extLst>
          </p:cNvPr>
          <p:cNvSpPr/>
          <p:nvPr/>
        </p:nvSpPr>
        <p:spPr>
          <a:xfrm>
            <a:off x="351278" y="4715344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C8ADA7E-DF53-4061-BE55-5A9E6EDEC5F1}"/>
              </a:ext>
            </a:extLst>
          </p:cNvPr>
          <p:cNvSpPr/>
          <p:nvPr/>
        </p:nvSpPr>
        <p:spPr>
          <a:xfrm>
            <a:off x="11005242" y="1782894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340AE0-CE42-4EBF-824A-7B31460D0316}"/>
              </a:ext>
            </a:extLst>
          </p:cNvPr>
          <p:cNvSpPr/>
          <p:nvPr/>
        </p:nvSpPr>
        <p:spPr>
          <a:xfrm>
            <a:off x="11005242" y="4680839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0338EF0-31E8-420D-AC91-E59DDDFD7D53}"/>
              </a:ext>
            </a:extLst>
          </p:cNvPr>
          <p:cNvCxnSpPr>
            <a:cxnSpLocks/>
            <a:stCxn id="3" idx="5"/>
            <a:endCxn id="36" idx="3"/>
          </p:cNvCxnSpPr>
          <p:nvPr/>
        </p:nvCxnSpPr>
        <p:spPr>
          <a:xfrm>
            <a:off x="903624" y="2369745"/>
            <a:ext cx="645892" cy="11716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0520117-8580-4F44-B47F-7C78134801F5}"/>
              </a:ext>
            </a:extLst>
          </p:cNvPr>
          <p:cNvCxnSpPr>
            <a:cxnSpLocks/>
            <a:stCxn id="36" idx="3"/>
            <a:endCxn id="4" idx="7"/>
          </p:cNvCxnSpPr>
          <p:nvPr/>
        </p:nvCxnSpPr>
        <p:spPr>
          <a:xfrm flipH="1">
            <a:off x="903624" y="3541356"/>
            <a:ext cx="645892" cy="12687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5A0B8F3-55B6-4DA8-8E4E-AB1FBB89970B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H="1">
            <a:off x="10151571" y="2335240"/>
            <a:ext cx="948439" cy="12061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7BE9E2F-02F3-4BDA-9278-4960DC2CB822}"/>
              </a:ext>
            </a:extLst>
          </p:cNvPr>
          <p:cNvCxnSpPr>
            <a:cxnSpLocks/>
            <a:stCxn id="35" idx="0"/>
            <a:endCxn id="7" idx="1"/>
          </p:cNvCxnSpPr>
          <p:nvPr/>
        </p:nvCxnSpPr>
        <p:spPr>
          <a:xfrm>
            <a:off x="10151571" y="3541355"/>
            <a:ext cx="948439" cy="12342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A0EA144-93DE-42CB-95A4-38FC67234FED}"/>
              </a:ext>
            </a:extLst>
          </p:cNvPr>
          <p:cNvSpPr txBox="1"/>
          <p:nvPr/>
        </p:nvSpPr>
        <p:spPr>
          <a:xfrm>
            <a:off x="998392" y="2186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D4847BF-B2E2-43A0-8517-BD8BA18C1B5B}"/>
              </a:ext>
            </a:extLst>
          </p:cNvPr>
          <p:cNvSpPr txBox="1"/>
          <p:nvPr/>
        </p:nvSpPr>
        <p:spPr>
          <a:xfrm>
            <a:off x="951008" y="4669569"/>
            <a:ext cx="39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CF3B724-A313-4B56-899C-5366C2AFB467}"/>
              </a:ext>
            </a:extLst>
          </p:cNvPr>
          <p:cNvSpPr txBox="1"/>
          <p:nvPr/>
        </p:nvSpPr>
        <p:spPr>
          <a:xfrm>
            <a:off x="1417869" y="297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82169EE-BF43-4E76-AFCB-846B068D099B}"/>
              </a:ext>
            </a:extLst>
          </p:cNvPr>
          <p:cNvSpPr txBox="1"/>
          <p:nvPr/>
        </p:nvSpPr>
        <p:spPr>
          <a:xfrm>
            <a:off x="1400193" y="3859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D6B2844-DDBD-41D4-9BB4-E919FB672D36}"/>
              </a:ext>
            </a:extLst>
          </p:cNvPr>
          <p:cNvSpPr txBox="1"/>
          <p:nvPr/>
        </p:nvSpPr>
        <p:spPr>
          <a:xfrm>
            <a:off x="2595741" y="3206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587F4E3-4600-4855-942C-2B62E82CC97C}"/>
              </a:ext>
            </a:extLst>
          </p:cNvPr>
          <p:cNvSpPr txBox="1"/>
          <p:nvPr/>
        </p:nvSpPr>
        <p:spPr>
          <a:xfrm>
            <a:off x="3595370" y="319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F6816D8-48AD-4607-B3F2-8281E8DC65CA}"/>
              </a:ext>
            </a:extLst>
          </p:cNvPr>
          <p:cNvSpPr txBox="1"/>
          <p:nvPr/>
        </p:nvSpPr>
        <p:spPr>
          <a:xfrm>
            <a:off x="7913259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41CD5CF-AF25-49C6-BDB8-65E14E63AAC0}"/>
              </a:ext>
            </a:extLst>
          </p:cNvPr>
          <p:cNvSpPr txBox="1"/>
          <p:nvPr/>
        </p:nvSpPr>
        <p:spPr>
          <a:xfrm>
            <a:off x="8846509" y="3213741"/>
            <a:ext cx="8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92A9F20-8EBC-4BF6-94A0-C7E0E75F6BA1}"/>
              </a:ext>
            </a:extLst>
          </p:cNvPr>
          <p:cNvSpPr txBox="1"/>
          <p:nvPr/>
        </p:nvSpPr>
        <p:spPr>
          <a:xfrm>
            <a:off x="4759796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30C1013-7F99-4434-B277-CB08370E6D8F}"/>
              </a:ext>
            </a:extLst>
          </p:cNvPr>
          <p:cNvSpPr txBox="1"/>
          <p:nvPr/>
        </p:nvSpPr>
        <p:spPr>
          <a:xfrm>
            <a:off x="6769190" y="3206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xmlns="" id="{FCC94BD0-2E08-4A2A-9BD3-8EC36652F948}"/>
              </a:ext>
            </a:extLst>
          </p:cNvPr>
          <p:cNvSpPr/>
          <p:nvPr/>
        </p:nvSpPr>
        <p:spPr>
          <a:xfrm>
            <a:off x="9212408" y="3136543"/>
            <a:ext cx="939163" cy="809623"/>
          </a:xfrm>
          <a:prstGeom prst="hexagon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S2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xmlns="" id="{EA4C2586-F76F-4A7C-9988-FFA3E7C7FD72}"/>
              </a:ext>
            </a:extLst>
          </p:cNvPr>
          <p:cNvSpPr/>
          <p:nvPr/>
        </p:nvSpPr>
        <p:spPr>
          <a:xfrm>
            <a:off x="1549516" y="3112290"/>
            <a:ext cx="995432" cy="858131"/>
          </a:xfrm>
          <a:prstGeom prst="hexagon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712F20A-97AA-4306-A684-94AEFF9D38C6}"/>
              </a:ext>
            </a:extLst>
          </p:cNvPr>
          <p:cNvSpPr/>
          <p:nvPr/>
        </p:nvSpPr>
        <p:spPr>
          <a:xfrm>
            <a:off x="3925130" y="3112291"/>
            <a:ext cx="858130" cy="858130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B8F57A62-AE15-4222-97D3-8141A306D5DC}"/>
              </a:ext>
            </a:extLst>
          </p:cNvPr>
          <p:cNvSpPr/>
          <p:nvPr/>
        </p:nvSpPr>
        <p:spPr>
          <a:xfrm>
            <a:off x="7059751" y="3112290"/>
            <a:ext cx="858130" cy="858130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82BE6665-4A30-4DD2-A8F9-4E4ADB8C46AF}"/>
              </a:ext>
            </a:extLst>
          </p:cNvPr>
          <p:cNvCxnSpPr>
            <a:stCxn id="36" idx="0"/>
            <a:endCxn id="46" idx="1"/>
          </p:cNvCxnSpPr>
          <p:nvPr/>
        </p:nvCxnSpPr>
        <p:spPr>
          <a:xfrm>
            <a:off x="2544948" y="3541356"/>
            <a:ext cx="138018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A0A14843-EC5B-4387-8A4A-3A178A6B3067}"/>
              </a:ext>
            </a:extLst>
          </p:cNvPr>
          <p:cNvCxnSpPr>
            <a:stCxn id="46" idx="3"/>
            <a:endCxn id="61" idx="1"/>
          </p:cNvCxnSpPr>
          <p:nvPr/>
        </p:nvCxnSpPr>
        <p:spPr>
          <a:xfrm flipV="1">
            <a:off x="4783260" y="3541355"/>
            <a:ext cx="227649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8BCF6EFC-7F71-4D2A-9D15-F1C37FDD155B}"/>
              </a:ext>
            </a:extLst>
          </p:cNvPr>
          <p:cNvCxnSpPr>
            <a:stCxn id="61" idx="3"/>
            <a:endCxn id="35" idx="3"/>
          </p:cNvCxnSpPr>
          <p:nvPr/>
        </p:nvCxnSpPr>
        <p:spPr>
          <a:xfrm>
            <a:off x="7917881" y="3541355"/>
            <a:ext cx="12945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1CEDCB5-E893-4093-8FD3-14230C5E6B9F}"/>
              </a:ext>
            </a:extLst>
          </p:cNvPr>
          <p:cNvSpPr txBox="1"/>
          <p:nvPr/>
        </p:nvSpPr>
        <p:spPr>
          <a:xfrm>
            <a:off x="9997719" y="29973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C6DF75B-56FE-489E-9037-65A3ED12D7FB}"/>
              </a:ext>
            </a:extLst>
          </p:cNvPr>
          <p:cNvSpPr txBox="1"/>
          <p:nvPr/>
        </p:nvSpPr>
        <p:spPr>
          <a:xfrm>
            <a:off x="10009040" y="3751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3B3A9B8-DC66-42D0-BDC8-D907CB305EF0}"/>
              </a:ext>
            </a:extLst>
          </p:cNvPr>
          <p:cNvSpPr txBox="1"/>
          <p:nvPr/>
        </p:nvSpPr>
        <p:spPr>
          <a:xfrm>
            <a:off x="11002355" y="2464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34E9685A-0CDE-4A85-B6F0-3E25766A1B87}"/>
              </a:ext>
            </a:extLst>
          </p:cNvPr>
          <p:cNvSpPr txBox="1"/>
          <p:nvPr/>
        </p:nvSpPr>
        <p:spPr>
          <a:xfrm>
            <a:off x="10628637" y="4625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8782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38096D78-771C-4AED-8D78-4756AFDBA1B3}"/>
              </a:ext>
            </a:extLst>
          </p:cNvPr>
          <p:cNvSpPr/>
          <p:nvPr/>
        </p:nvSpPr>
        <p:spPr>
          <a:xfrm>
            <a:off x="351278" y="1817399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D11FE7A-3E3E-44C7-81FF-FDFCE046A3B3}"/>
              </a:ext>
            </a:extLst>
          </p:cNvPr>
          <p:cNvSpPr/>
          <p:nvPr/>
        </p:nvSpPr>
        <p:spPr>
          <a:xfrm>
            <a:off x="351278" y="4715344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C8ADA7E-DF53-4061-BE55-5A9E6EDEC5F1}"/>
              </a:ext>
            </a:extLst>
          </p:cNvPr>
          <p:cNvSpPr/>
          <p:nvPr/>
        </p:nvSpPr>
        <p:spPr>
          <a:xfrm>
            <a:off x="11005242" y="1782894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340AE0-CE42-4EBF-824A-7B31460D0316}"/>
              </a:ext>
            </a:extLst>
          </p:cNvPr>
          <p:cNvSpPr/>
          <p:nvPr/>
        </p:nvSpPr>
        <p:spPr>
          <a:xfrm>
            <a:off x="11005242" y="4680839"/>
            <a:ext cx="647114" cy="647114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0338EF0-31E8-420D-AC91-E59DDDFD7D53}"/>
              </a:ext>
            </a:extLst>
          </p:cNvPr>
          <p:cNvCxnSpPr>
            <a:cxnSpLocks/>
            <a:stCxn id="3" idx="5"/>
            <a:endCxn id="36" idx="3"/>
          </p:cNvCxnSpPr>
          <p:nvPr/>
        </p:nvCxnSpPr>
        <p:spPr>
          <a:xfrm>
            <a:off x="903624" y="2369745"/>
            <a:ext cx="645892" cy="11716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0520117-8580-4F44-B47F-7C78134801F5}"/>
              </a:ext>
            </a:extLst>
          </p:cNvPr>
          <p:cNvCxnSpPr>
            <a:cxnSpLocks/>
            <a:stCxn id="36" idx="3"/>
            <a:endCxn id="4" idx="7"/>
          </p:cNvCxnSpPr>
          <p:nvPr/>
        </p:nvCxnSpPr>
        <p:spPr>
          <a:xfrm flipH="1">
            <a:off x="903624" y="3541356"/>
            <a:ext cx="645892" cy="12687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5A0B8F3-55B6-4DA8-8E4E-AB1FBB89970B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H="1">
            <a:off x="10151571" y="2335240"/>
            <a:ext cx="948439" cy="12061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7BE9E2F-02F3-4BDA-9278-4960DC2CB822}"/>
              </a:ext>
            </a:extLst>
          </p:cNvPr>
          <p:cNvCxnSpPr>
            <a:cxnSpLocks/>
            <a:stCxn id="35" idx="0"/>
            <a:endCxn id="7" idx="1"/>
          </p:cNvCxnSpPr>
          <p:nvPr/>
        </p:nvCxnSpPr>
        <p:spPr>
          <a:xfrm>
            <a:off x="10151571" y="3541355"/>
            <a:ext cx="948439" cy="12342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587F4E3-4600-4855-942C-2B62E82CC97C}"/>
              </a:ext>
            </a:extLst>
          </p:cNvPr>
          <p:cNvSpPr txBox="1"/>
          <p:nvPr/>
        </p:nvSpPr>
        <p:spPr>
          <a:xfrm>
            <a:off x="3595370" y="319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F6816D8-48AD-4607-B3F2-8281E8DC65CA}"/>
              </a:ext>
            </a:extLst>
          </p:cNvPr>
          <p:cNvSpPr txBox="1"/>
          <p:nvPr/>
        </p:nvSpPr>
        <p:spPr>
          <a:xfrm>
            <a:off x="7913259" y="3206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92A9F20-8EBC-4BF6-94A0-C7E0E75F6BA1}"/>
              </a:ext>
            </a:extLst>
          </p:cNvPr>
          <p:cNvSpPr txBox="1"/>
          <p:nvPr/>
        </p:nvSpPr>
        <p:spPr>
          <a:xfrm>
            <a:off x="4800312" y="3188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30C1013-7F99-4434-B277-CB08370E6D8F}"/>
              </a:ext>
            </a:extLst>
          </p:cNvPr>
          <p:cNvSpPr txBox="1"/>
          <p:nvPr/>
        </p:nvSpPr>
        <p:spPr>
          <a:xfrm>
            <a:off x="6783258" y="3206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xmlns="" id="{FCC94BD0-2E08-4A2A-9BD3-8EC36652F948}"/>
              </a:ext>
            </a:extLst>
          </p:cNvPr>
          <p:cNvSpPr/>
          <p:nvPr/>
        </p:nvSpPr>
        <p:spPr>
          <a:xfrm>
            <a:off x="9212408" y="3136543"/>
            <a:ext cx="939163" cy="809623"/>
          </a:xfrm>
          <a:prstGeom prst="hexagon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S2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xmlns="" id="{EA4C2586-F76F-4A7C-9988-FFA3E7C7FD72}"/>
              </a:ext>
            </a:extLst>
          </p:cNvPr>
          <p:cNvSpPr/>
          <p:nvPr/>
        </p:nvSpPr>
        <p:spPr>
          <a:xfrm>
            <a:off x="1549516" y="3112290"/>
            <a:ext cx="995432" cy="858131"/>
          </a:xfrm>
          <a:prstGeom prst="hexagon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712F20A-97AA-4306-A684-94AEFF9D38C6}"/>
              </a:ext>
            </a:extLst>
          </p:cNvPr>
          <p:cNvSpPr/>
          <p:nvPr/>
        </p:nvSpPr>
        <p:spPr>
          <a:xfrm>
            <a:off x="3925130" y="3112291"/>
            <a:ext cx="858130" cy="858130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B8F57A62-AE15-4222-97D3-8141A306D5DC}"/>
              </a:ext>
            </a:extLst>
          </p:cNvPr>
          <p:cNvSpPr/>
          <p:nvPr/>
        </p:nvSpPr>
        <p:spPr>
          <a:xfrm>
            <a:off x="7059751" y="3112290"/>
            <a:ext cx="858130" cy="858130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82BE6665-4A30-4DD2-A8F9-4E4ADB8C46AF}"/>
              </a:ext>
            </a:extLst>
          </p:cNvPr>
          <p:cNvCxnSpPr>
            <a:stCxn id="36" idx="0"/>
            <a:endCxn id="46" idx="1"/>
          </p:cNvCxnSpPr>
          <p:nvPr/>
        </p:nvCxnSpPr>
        <p:spPr>
          <a:xfrm>
            <a:off x="2544948" y="3541356"/>
            <a:ext cx="138018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A0A14843-EC5B-4387-8A4A-3A178A6B3067}"/>
              </a:ext>
            </a:extLst>
          </p:cNvPr>
          <p:cNvCxnSpPr>
            <a:stCxn id="46" idx="3"/>
            <a:endCxn id="61" idx="1"/>
          </p:cNvCxnSpPr>
          <p:nvPr/>
        </p:nvCxnSpPr>
        <p:spPr>
          <a:xfrm flipV="1">
            <a:off x="4783260" y="3541355"/>
            <a:ext cx="227649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8BCF6EFC-7F71-4D2A-9D15-F1C37FDD155B}"/>
              </a:ext>
            </a:extLst>
          </p:cNvPr>
          <p:cNvCxnSpPr>
            <a:stCxn id="61" idx="3"/>
            <a:endCxn id="35" idx="3"/>
          </p:cNvCxnSpPr>
          <p:nvPr/>
        </p:nvCxnSpPr>
        <p:spPr>
          <a:xfrm>
            <a:off x="7917881" y="3541355"/>
            <a:ext cx="12945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A10EDB4E-7124-4863-B25C-3DF312AB6833}"/>
                  </a:ext>
                </a:extLst>
              </p:cNvPr>
              <p:cNvSpPr/>
              <p:nvPr/>
            </p:nvSpPr>
            <p:spPr>
              <a:xfrm>
                <a:off x="4520419" y="302546"/>
                <a:ext cx="1092113" cy="842349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0EDB4E-7124-4863-B25C-3DF312AB6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19" y="302546"/>
                <a:ext cx="1092113" cy="842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FEC3E4AE-712A-4D61-9E30-36E93EB038E2}"/>
              </a:ext>
            </a:extLst>
          </p:cNvPr>
          <p:cNvCxnSpPr>
            <a:cxnSpLocks/>
            <a:stCxn id="13" idx="6"/>
            <a:endCxn id="2" idx="1"/>
          </p:cNvCxnSpPr>
          <p:nvPr/>
        </p:nvCxnSpPr>
        <p:spPr>
          <a:xfrm>
            <a:off x="3486445" y="703476"/>
            <a:ext cx="1033974" cy="20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5ECD5BF-E8DF-4BAC-BDC8-FC9955B9177E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5612532" y="723721"/>
            <a:ext cx="2044168" cy="3453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8334D81-AC12-46C3-A063-8C5E2291D85D}"/>
                  </a:ext>
                </a:extLst>
              </p:cNvPr>
              <p:cNvSpPr txBox="1"/>
              <p:nvPr/>
            </p:nvSpPr>
            <p:spPr>
              <a:xfrm>
                <a:off x="356381" y="390379"/>
                <a:ext cx="55380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334D81-AC12-46C3-A063-8C5E2291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1" y="390379"/>
                <a:ext cx="55380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3792CA7-2FA0-4AB8-A8B9-7EECCC7C139D}"/>
                  </a:ext>
                </a:extLst>
              </p:cNvPr>
              <p:cNvSpPr txBox="1"/>
              <p:nvPr/>
            </p:nvSpPr>
            <p:spPr>
              <a:xfrm flipH="1" flipV="1">
                <a:off x="1561848" y="4077962"/>
                <a:ext cx="55380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792CA7-2FA0-4AB8-A8B9-7EECCC7C1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 flipV="1">
                <a:off x="1561848" y="4077962"/>
                <a:ext cx="55380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59A7B93-F8A5-4A96-BD6D-A48278BC7BAD}"/>
              </a:ext>
            </a:extLst>
          </p:cNvPr>
          <p:cNvSpPr/>
          <p:nvPr/>
        </p:nvSpPr>
        <p:spPr>
          <a:xfrm>
            <a:off x="2712722" y="316614"/>
            <a:ext cx="773723" cy="773723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8C10EF5-7D4E-4AA9-92BE-FB5B29B99DC7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>
            <a:off x="910187" y="698156"/>
            <a:ext cx="1802535" cy="5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1684D032-6B82-43F1-A9D0-8E5D24FA74C8}"/>
              </a:ext>
            </a:extLst>
          </p:cNvPr>
          <p:cNvCxnSpPr>
            <a:cxnSpLocks/>
            <a:stCxn id="12" idx="1"/>
            <a:endCxn id="13" idx="4"/>
          </p:cNvCxnSpPr>
          <p:nvPr/>
        </p:nvCxnSpPr>
        <p:spPr>
          <a:xfrm flipV="1">
            <a:off x="2115656" y="1090337"/>
            <a:ext cx="983928" cy="329540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7D6A7AC-93BE-4C87-BCC6-4462374CBDCE}"/>
              </a:ext>
            </a:extLst>
          </p:cNvPr>
          <p:cNvSpPr/>
          <p:nvPr/>
        </p:nvSpPr>
        <p:spPr>
          <a:xfrm>
            <a:off x="7543391" y="4063894"/>
            <a:ext cx="773723" cy="773723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51B76779-11DC-44A2-8BCC-E5F79981D898}"/>
              </a:ext>
            </a:extLst>
          </p:cNvPr>
          <p:cNvCxnSpPr>
            <a:cxnSpLocks/>
            <a:stCxn id="11" idx="2"/>
            <a:endCxn id="29" idx="3"/>
          </p:cNvCxnSpPr>
          <p:nvPr/>
        </p:nvCxnSpPr>
        <p:spPr>
          <a:xfrm rot="16200000" flipH="1">
            <a:off x="2285804" y="-646588"/>
            <a:ext cx="3718376" cy="7023416"/>
          </a:xfrm>
          <a:prstGeom prst="bentConnector3">
            <a:avLst>
              <a:gd name="adj1" fmla="val 14211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049A4E6-72DA-4820-8D2D-B2419132C2BB}"/>
              </a:ext>
            </a:extLst>
          </p:cNvPr>
          <p:cNvCxnSpPr>
            <a:cxnSpLocks/>
            <a:stCxn id="12" idx="1"/>
            <a:endCxn id="29" idx="2"/>
          </p:cNvCxnSpPr>
          <p:nvPr/>
        </p:nvCxnSpPr>
        <p:spPr>
          <a:xfrm>
            <a:off x="2115656" y="4385738"/>
            <a:ext cx="5427735" cy="65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A8E95DF6-A8C7-4DA8-9027-B21ED8B765B6}"/>
                  </a:ext>
                </a:extLst>
              </p:cNvPr>
              <p:cNvSpPr/>
              <p:nvPr/>
            </p:nvSpPr>
            <p:spPr>
              <a:xfrm>
                <a:off x="9355259" y="4030439"/>
                <a:ext cx="1092113" cy="842349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E95DF6-A8C7-4DA8-9027-B21ED8B7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259" y="4030439"/>
                <a:ext cx="1092113" cy="842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A4B47813-1C57-4194-B443-2B7F99383BB0}"/>
              </a:ext>
            </a:extLst>
          </p:cNvPr>
          <p:cNvCxnSpPr>
            <a:stCxn id="29" idx="6"/>
            <a:endCxn id="50" idx="1"/>
          </p:cNvCxnSpPr>
          <p:nvPr/>
        </p:nvCxnSpPr>
        <p:spPr>
          <a:xfrm>
            <a:off x="8317114" y="4450756"/>
            <a:ext cx="1038145" cy="8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CDE9959A-587C-480A-A1A0-BC6B6F905DD0}"/>
              </a:ext>
            </a:extLst>
          </p:cNvPr>
          <p:cNvCxnSpPr>
            <a:stCxn id="50" idx="3"/>
          </p:cNvCxnSpPr>
          <p:nvPr/>
        </p:nvCxnSpPr>
        <p:spPr>
          <a:xfrm flipV="1">
            <a:off x="10447372" y="4451613"/>
            <a:ext cx="1482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73</Words>
  <Application>Microsoft Office PowerPoint</Application>
  <PresentationFormat>Widescreen</PresentationFormat>
  <Paragraphs>66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Life &amp; Fun</dc:creator>
  <cp:lastModifiedBy>M</cp:lastModifiedBy>
  <cp:revision>20</cp:revision>
  <dcterms:created xsi:type="dcterms:W3CDTF">2019-12-19T05:59:18Z</dcterms:created>
  <dcterms:modified xsi:type="dcterms:W3CDTF">2022-01-27T16:12:58Z</dcterms:modified>
</cp:coreProperties>
</file>