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96" r:id="rId39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2C1F-7964-4476-949F-1A03E8820067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F4E9E-E39F-4440-9266-FC9E1690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22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842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261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683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105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525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0947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365" algn="l" defTabSz="1228842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F4E9E-E39F-4440-9266-FC9E16905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F4E9E-E39F-4440-9266-FC9E16905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F4E9E-E39F-4440-9266-FC9E16905C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23721"/>
            <a:ext cx="157734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95428"/>
            <a:ext cx="157734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9467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93241"/>
            <a:ext cx="773668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72080"/>
            <a:ext cx="773668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93241"/>
            <a:ext cx="777478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53254"/>
            <a:ext cx="92583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7680"/>
            <a:ext cx="589835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53254"/>
            <a:ext cx="925830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94560"/>
            <a:ext cx="589835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9467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AC2C-4538-4921-91DC-BA28CCF45E50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425-1EEC-4AFD-9AB3-C913D06E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A8C-CA6A-4234-B5E0-9B0168C3C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C9497-AB37-4F0D-87AE-A28AF78F9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58469-4B94-44C0-92C8-8D01C8DBAECF}"/>
              </a:ext>
            </a:extLst>
          </p:cNvPr>
          <p:cNvSpPr/>
          <p:nvPr/>
        </p:nvSpPr>
        <p:spPr>
          <a:xfrm>
            <a:off x="4327224" y="-1170431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57145-A5A0-4A8C-AE5F-851A3C48D7A2}"/>
              </a:ext>
            </a:extLst>
          </p:cNvPr>
          <p:cNvSpPr/>
          <p:nvPr/>
        </p:nvSpPr>
        <p:spPr>
          <a:xfrm>
            <a:off x="6731112" y="-1170433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0DC04-A2DF-4141-A9F2-9534C10DA97F}"/>
              </a:ext>
            </a:extLst>
          </p:cNvPr>
          <p:cNvSpPr/>
          <p:nvPr/>
        </p:nvSpPr>
        <p:spPr>
          <a:xfrm>
            <a:off x="4327225" y="1233459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C0144-FB24-4356-916D-FB1CBFEB2E4D}"/>
              </a:ext>
            </a:extLst>
          </p:cNvPr>
          <p:cNvSpPr/>
          <p:nvPr/>
        </p:nvSpPr>
        <p:spPr>
          <a:xfrm>
            <a:off x="6731113" y="1233457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3762F-B545-4670-8CDC-534938669137}"/>
              </a:ext>
            </a:extLst>
          </p:cNvPr>
          <p:cNvSpPr/>
          <p:nvPr/>
        </p:nvSpPr>
        <p:spPr>
          <a:xfrm>
            <a:off x="4327225" y="3637348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2EFE9-D022-4522-BC58-817289A3A70C}"/>
              </a:ext>
            </a:extLst>
          </p:cNvPr>
          <p:cNvSpPr/>
          <p:nvPr/>
        </p:nvSpPr>
        <p:spPr>
          <a:xfrm>
            <a:off x="6731113" y="3637346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639CA-F42A-4B73-A71A-5610295A2CEA}"/>
              </a:ext>
            </a:extLst>
          </p:cNvPr>
          <p:cNvSpPr/>
          <p:nvPr/>
        </p:nvSpPr>
        <p:spPr>
          <a:xfrm>
            <a:off x="4327225" y="6041236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D4C4A-B7AE-42D5-9C69-4EDD9E2DC0B8}"/>
              </a:ext>
            </a:extLst>
          </p:cNvPr>
          <p:cNvSpPr/>
          <p:nvPr/>
        </p:nvSpPr>
        <p:spPr>
          <a:xfrm>
            <a:off x="6731113" y="6041234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C7F59-899B-4331-9BBF-5E35C0C29792}"/>
              </a:ext>
            </a:extLst>
          </p:cNvPr>
          <p:cNvSpPr/>
          <p:nvPr/>
        </p:nvSpPr>
        <p:spPr>
          <a:xfrm>
            <a:off x="9135000" y="-1170435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DE148-FFBE-4941-9372-EE0B136279F0}"/>
              </a:ext>
            </a:extLst>
          </p:cNvPr>
          <p:cNvSpPr/>
          <p:nvPr/>
        </p:nvSpPr>
        <p:spPr>
          <a:xfrm>
            <a:off x="11538888" y="-1170437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A4D24-5A14-426A-9CF5-70E830602E66}"/>
              </a:ext>
            </a:extLst>
          </p:cNvPr>
          <p:cNvSpPr/>
          <p:nvPr/>
        </p:nvSpPr>
        <p:spPr>
          <a:xfrm>
            <a:off x="9135000" y="1233456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C3004C-7DE5-4106-8C21-E5823F67B2B6}"/>
              </a:ext>
            </a:extLst>
          </p:cNvPr>
          <p:cNvSpPr/>
          <p:nvPr/>
        </p:nvSpPr>
        <p:spPr>
          <a:xfrm>
            <a:off x="11538889" y="1233454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AA5914-0C0A-497F-B6BA-140E2CA8AAFB}"/>
              </a:ext>
            </a:extLst>
          </p:cNvPr>
          <p:cNvSpPr/>
          <p:nvPr/>
        </p:nvSpPr>
        <p:spPr>
          <a:xfrm>
            <a:off x="9135000" y="3637348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4EDC4-9081-444D-8470-B72F0EA7EBAB}"/>
              </a:ext>
            </a:extLst>
          </p:cNvPr>
          <p:cNvSpPr/>
          <p:nvPr/>
        </p:nvSpPr>
        <p:spPr>
          <a:xfrm>
            <a:off x="11538889" y="3637346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3F0BD-3569-4776-9D20-434DDB3BB428}"/>
              </a:ext>
            </a:extLst>
          </p:cNvPr>
          <p:cNvSpPr/>
          <p:nvPr/>
        </p:nvSpPr>
        <p:spPr>
          <a:xfrm>
            <a:off x="9135000" y="6041236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A3E35-6246-4365-99F8-5ED54771A8C5}"/>
              </a:ext>
            </a:extLst>
          </p:cNvPr>
          <p:cNvSpPr/>
          <p:nvPr/>
        </p:nvSpPr>
        <p:spPr>
          <a:xfrm>
            <a:off x="11538889" y="6041234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8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786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8ACDC-2C4E-4A3C-BE54-7A4E24A48511}"/>
              </a:ext>
            </a:extLst>
          </p:cNvPr>
          <p:cNvSpPr/>
          <p:nvPr/>
        </p:nvSpPr>
        <p:spPr>
          <a:xfrm>
            <a:off x="3489917" y="3394257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1,2,3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A157-4E71-4505-B973-DF2AA8623B05}"/>
              </a:ext>
            </a:extLst>
          </p:cNvPr>
          <p:cNvSpPr/>
          <p:nvPr/>
        </p:nvSpPr>
        <p:spPr>
          <a:xfrm>
            <a:off x="5893805" y="3394256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1,2,3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4BD0D-1441-4430-869C-3A787BE9ADEF}"/>
              </a:ext>
            </a:extLst>
          </p:cNvPr>
          <p:cNvSpPr/>
          <p:nvPr/>
        </p:nvSpPr>
        <p:spPr>
          <a:xfrm>
            <a:off x="8297692" y="3394253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1,2,3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AAAED-AF4D-465D-84E3-3606C55EB358}"/>
              </a:ext>
            </a:extLst>
          </p:cNvPr>
          <p:cNvSpPr/>
          <p:nvPr/>
        </p:nvSpPr>
        <p:spPr>
          <a:xfrm>
            <a:off x="10701581" y="3394251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/>
              <a:t>1,2,3</a:t>
            </a:r>
            <a:endParaRPr lang="en-US" sz="537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F6181-0C94-431C-B44B-FD3951DEDEF2}"/>
              </a:ext>
            </a:extLst>
          </p:cNvPr>
          <p:cNvSpPr/>
          <p:nvPr/>
        </p:nvSpPr>
        <p:spPr>
          <a:xfrm>
            <a:off x="3489917" y="990364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12" dirty="0"/>
              <a:t>Output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4268A-5462-473E-B6BC-6915F184C6E9}"/>
              </a:ext>
            </a:extLst>
          </p:cNvPr>
          <p:cNvSpPr/>
          <p:nvPr/>
        </p:nvSpPr>
        <p:spPr>
          <a:xfrm>
            <a:off x="5893805" y="990360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12" dirty="0"/>
              <a:t>Output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235E6-7F7F-471D-B728-45CB19034F7B}"/>
              </a:ext>
            </a:extLst>
          </p:cNvPr>
          <p:cNvSpPr/>
          <p:nvPr/>
        </p:nvSpPr>
        <p:spPr>
          <a:xfrm>
            <a:off x="8297692" y="990359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12" dirty="0"/>
              <a:t>Output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A68190-1230-4545-A8C5-D348BD92850A}"/>
              </a:ext>
            </a:extLst>
          </p:cNvPr>
          <p:cNvSpPr/>
          <p:nvPr/>
        </p:nvSpPr>
        <p:spPr>
          <a:xfrm>
            <a:off x="10701581" y="990357"/>
            <a:ext cx="2403888" cy="2403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12" dirty="0"/>
              <a:t>Output 4</a:t>
            </a:r>
          </a:p>
        </p:txBody>
      </p:sp>
    </p:spTree>
    <p:extLst>
      <p:ext uri="{BB962C8B-B14F-4D97-AF65-F5344CB8AC3E}">
        <p14:creationId xmlns:p14="http://schemas.microsoft.com/office/powerpoint/2010/main" val="44582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4619B0-AA3F-4382-A733-1FFD6F4E414A}"/>
                  </a:ext>
                </a:extLst>
              </p:cNvPr>
              <p:cNvSpPr txBox="1"/>
              <p:nvPr/>
            </p:nvSpPr>
            <p:spPr>
              <a:xfrm>
                <a:off x="-21384" y="-2415408"/>
                <a:ext cx="5479385" cy="212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144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14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61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614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7212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4619B0-AA3F-4382-A733-1FFD6F4E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4" y="-2415408"/>
                <a:ext cx="5479385" cy="2124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4B9722-118A-42AE-A21E-B936F7FD30B4}"/>
                  </a:ext>
                </a:extLst>
              </p:cNvPr>
              <p:cNvSpPr txBox="1"/>
              <p:nvPr/>
            </p:nvSpPr>
            <p:spPr>
              <a:xfrm>
                <a:off x="7433371" y="-2415408"/>
                <a:ext cx="5479385" cy="212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144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614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61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614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144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144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7212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4B9722-118A-42AE-A21E-B936F7FD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71" y="-2415408"/>
                <a:ext cx="5479385" cy="2124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E35EC-7055-4075-A686-E34C006F8BFB}"/>
                  </a:ext>
                </a:extLst>
              </p:cNvPr>
              <p:cNvSpPr txBox="1"/>
              <p:nvPr/>
            </p:nvSpPr>
            <p:spPr>
              <a:xfrm>
                <a:off x="-1109518" y="4944567"/>
                <a:ext cx="10749225" cy="976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144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614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6144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E35EC-7055-4075-A686-E34C006F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9518" y="4944567"/>
                <a:ext cx="10749225" cy="97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008C1-4793-44FD-A969-6C445B0AD6E7}"/>
                  </a:ext>
                </a:extLst>
              </p:cNvPr>
              <p:cNvSpPr txBox="1"/>
              <p:nvPr/>
            </p:nvSpPr>
            <p:spPr>
              <a:xfrm>
                <a:off x="2265464" y="8864070"/>
                <a:ext cx="17226447" cy="976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144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614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614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61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144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6144" i="1">
                          <a:latin typeface="Cambria Math" panose="02040503050406030204" pitchFamily="18" charset="0"/>
                        </a:rPr>
                        <m:t>𝑠𝑖𝑛𝑐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614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144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008C1-4793-44FD-A969-6C445B0AD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64" y="8864070"/>
                <a:ext cx="17226447" cy="97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1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3C6B37-DFB5-477F-9CF7-9378B5189132}"/>
              </a:ext>
            </a:extLst>
          </p:cNvPr>
          <p:cNvSpPr/>
          <p:nvPr/>
        </p:nvSpPr>
        <p:spPr>
          <a:xfrm>
            <a:off x="761920" y="220586"/>
            <a:ext cx="3295217" cy="205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dirty="0" err="1"/>
              <a:t>Upsampler</a:t>
            </a:r>
            <a:endParaRPr lang="en-US" sz="4608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6A70D-B845-4B77-86F3-185DF12CD059}"/>
              </a:ext>
            </a:extLst>
          </p:cNvPr>
          <p:cNvSpPr/>
          <p:nvPr/>
        </p:nvSpPr>
        <p:spPr>
          <a:xfrm>
            <a:off x="7807020" y="220586"/>
            <a:ext cx="3295217" cy="205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dirty="0"/>
              <a:t>Exponential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53532-6383-46C6-8CFE-1B77525DDA37}"/>
              </a:ext>
            </a:extLst>
          </p:cNvPr>
          <p:cNvSpPr/>
          <p:nvPr/>
        </p:nvSpPr>
        <p:spPr>
          <a:xfrm>
            <a:off x="761920" y="3565321"/>
            <a:ext cx="3295217" cy="205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dirty="0"/>
              <a:t>Exponential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C8AFB-A678-4F95-B50E-E619B5BDD805}"/>
              </a:ext>
            </a:extLst>
          </p:cNvPr>
          <p:cNvSpPr/>
          <p:nvPr/>
        </p:nvSpPr>
        <p:spPr>
          <a:xfrm>
            <a:off x="7807021" y="3565321"/>
            <a:ext cx="3295217" cy="205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dirty="0" err="1"/>
              <a:t>Upsampler</a:t>
            </a:r>
            <a:endParaRPr lang="en-US" sz="4608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1C3D8F-4DDF-4E02-B603-DB179CA76585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057134" y="1246964"/>
            <a:ext cx="374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593333-DD6E-4690-BE31-D30356E2BDE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57134" y="4591697"/>
            <a:ext cx="3749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3724F6-AFB7-4EB8-9D17-01E6ECF51A6E}"/>
              </a:ext>
            </a:extLst>
          </p:cNvPr>
          <p:cNvSpPr/>
          <p:nvPr/>
        </p:nvSpPr>
        <p:spPr>
          <a:xfrm>
            <a:off x="41677" y="3271411"/>
            <a:ext cx="1241399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Channel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9D3D5-1F85-45AD-B62A-DC5A813887D0}"/>
              </a:ext>
            </a:extLst>
          </p:cNvPr>
          <p:cNvSpPr/>
          <p:nvPr/>
        </p:nvSpPr>
        <p:spPr>
          <a:xfrm>
            <a:off x="2069979" y="3271411"/>
            <a:ext cx="1837827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Dispersion compensator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94406-F62F-4476-931F-DB04E3025BAA}"/>
              </a:ext>
            </a:extLst>
          </p:cNvPr>
          <p:cNvSpPr/>
          <p:nvPr/>
        </p:nvSpPr>
        <p:spPr>
          <a:xfrm>
            <a:off x="8741389" y="2011769"/>
            <a:ext cx="1417353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RRC pulse shape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BCD30-CC7F-45A9-85CA-5BFE2106EDED}"/>
              </a:ext>
            </a:extLst>
          </p:cNvPr>
          <p:cNvSpPr/>
          <p:nvPr/>
        </p:nvSpPr>
        <p:spPr>
          <a:xfrm>
            <a:off x="10740045" y="2011767"/>
            <a:ext cx="2036932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Downsampler</a:t>
            </a:r>
            <a:endParaRPr lang="en-US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CABAA-6BA6-4148-B62A-67AB0D53D8DF}"/>
              </a:ext>
            </a:extLst>
          </p:cNvPr>
          <p:cNvSpPr/>
          <p:nvPr/>
        </p:nvSpPr>
        <p:spPr>
          <a:xfrm>
            <a:off x="8741389" y="4531052"/>
            <a:ext cx="1417353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RRC pulse shape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2D576-8527-416B-A9DC-76DF1B75CF82}"/>
              </a:ext>
            </a:extLst>
          </p:cNvPr>
          <p:cNvSpPr/>
          <p:nvPr/>
        </p:nvSpPr>
        <p:spPr>
          <a:xfrm>
            <a:off x="10740045" y="4531051"/>
            <a:ext cx="2036932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Downsampler</a:t>
            </a:r>
            <a:endParaRPr lang="en-US" sz="2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67B397-8FEE-4A6E-9A5E-F7AEF94C4A3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283077" y="3699479"/>
            <a:ext cx="786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D7D68-D29A-4E6D-91B1-A95D8F69EBA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0158737" y="2439839"/>
            <a:ext cx="581311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92FEF6-B8B7-4D30-822A-629B296E42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0158737" y="4959128"/>
            <a:ext cx="58131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296B89-9C06-41D3-9749-6055EF088A66}"/>
              </a:ext>
            </a:extLst>
          </p:cNvPr>
          <p:cNvCxnSpPr>
            <a:cxnSpLocks/>
            <a:stCxn id="4" idx="3"/>
            <a:endCxn id="26" idx="2"/>
          </p:cNvCxnSpPr>
          <p:nvPr/>
        </p:nvCxnSpPr>
        <p:spPr>
          <a:xfrm flipV="1">
            <a:off x="3907805" y="2464400"/>
            <a:ext cx="1437391" cy="123508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70113F-631E-4302-85A6-2828FB3CA1F7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>
            <a:off x="3907806" y="3699479"/>
            <a:ext cx="1437394" cy="128421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90422-CBB3-4D2B-99EF-45A81274D86D}"/>
              </a:ext>
            </a:extLst>
          </p:cNvPr>
          <p:cNvSpPr/>
          <p:nvPr/>
        </p:nvSpPr>
        <p:spPr>
          <a:xfrm>
            <a:off x="14131646" y="3271411"/>
            <a:ext cx="1851823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Symbol-to-bit converter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990E4-30E6-4599-8203-CD9AAAAFAAE1}"/>
              </a:ext>
            </a:extLst>
          </p:cNvPr>
          <p:cNvSpPr/>
          <p:nvPr/>
        </p:nvSpPr>
        <p:spPr>
          <a:xfrm>
            <a:off x="16658708" y="3271411"/>
            <a:ext cx="1571000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Decoded bit stream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337472-A9F4-4FE4-BE0B-8456F0949EA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5983463" y="3699479"/>
            <a:ext cx="6752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65365C9-1BFD-48DC-AAD7-6D7B390B5CC7}"/>
                  </a:ext>
                </a:extLst>
              </p:cNvPr>
              <p:cNvSpPr/>
              <p:nvPr/>
            </p:nvSpPr>
            <p:spPr>
              <a:xfrm>
                <a:off x="5345200" y="4656317"/>
                <a:ext cx="654743" cy="654743"/>
              </a:xfrm>
              <a:prstGeom prst="ellips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65365C9-1BFD-48DC-AAD7-6D7B390B5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00" y="4656317"/>
                <a:ext cx="654743" cy="6547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96D368-5F7A-4747-A430-A60B18F0FE86}"/>
                  </a:ext>
                </a:extLst>
              </p:cNvPr>
              <p:cNvSpPr/>
              <p:nvPr/>
            </p:nvSpPr>
            <p:spPr>
              <a:xfrm>
                <a:off x="5345200" y="2137033"/>
                <a:ext cx="654743" cy="654743"/>
              </a:xfrm>
              <a:prstGeom prst="ellips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96D368-5F7A-4747-A430-A60B18F0F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00" y="2137033"/>
                <a:ext cx="654743" cy="6547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35FC1-6C41-4D68-80A5-5FC8ACC39EB5}"/>
              </a:ext>
            </a:extLst>
          </p:cNvPr>
          <p:cNvCxnSpPr>
            <a:cxnSpLocks/>
            <a:stCxn id="26" idx="6"/>
            <a:endCxn id="74" idx="1"/>
          </p:cNvCxnSpPr>
          <p:nvPr/>
        </p:nvCxnSpPr>
        <p:spPr>
          <a:xfrm flipV="1">
            <a:off x="5999935" y="2439843"/>
            <a:ext cx="585880" cy="24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FA9BFF-5959-4FDE-BA10-9FD657B2C85F}"/>
              </a:ext>
            </a:extLst>
          </p:cNvPr>
          <p:cNvCxnSpPr>
            <a:cxnSpLocks/>
            <a:stCxn id="23" idx="6"/>
            <a:endCxn id="75" idx="1"/>
          </p:cNvCxnSpPr>
          <p:nvPr/>
        </p:nvCxnSpPr>
        <p:spPr>
          <a:xfrm flipV="1">
            <a:off x="5999943" y="4959119"/>
            <a:ext cx="585881" cy="245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9947FC-95E9-41F0-B602-9357971CC124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>
            <a:off x="5672567" y="910340"/>
            <a:ext cx="5" cy="1226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108570-160C-4B83-B807-8CC8E9B989F3}"/>
              </a:ext>
            </a:extLst>
          </p:cNvPr>
          <p:cNvCxnSpPr>
            <a:cxnSpLocks/>
            <a:stCxn id="87" idx="0"/>
            <a:endCxn id="23" idx="4"/>
          </p:cNvCxnSpPr>
          <p:nvPr/>
        </p:nvCxnSpPr>
        <p:spPr>
          <a:xfrm flipV="1">
            <a:off x="5672568" y="5311060"/>
            <a:ext cx="4" cy="10818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E38973-2A97-4E37-BA87-3B189434D50A}"/>
                  </a:ext>
                </a:extLst>
              </p:cNvPr>
              <p:cNvSpPr/>
              <p:nvPr/>
            </p:nvSpPr>
            <p:spPr>
              <a:xfrm>
                <a:off x="4781968" y="54204"/>
                <a:ext cx="1781198" cy="856136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E38973-2A97-4E37-BA87-3B189434D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8" y="54204"/>
                <a:ext cx="1781198" cy="856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F599E9D8-17B2-4114-9CD2-3E51193C8282}"/>
              </a:ext>
            </a:extLst>
          </p:cNvPr>
          <p:cNvSpPr/>
          <p:nvPr/>
        </p:nvSpPr>
        <p:spPr>
          <a:xfrm>
            <a:off x="12776985" y="3372113"/>
            <a:ext cx="654743" cy="654743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/>
              <a:t>+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AD6CD9-B8DF-4E8C-99AB-CBEDCD5156FD}"/>
              </a:ext>
            </a:extLst>
          </p:cNvPr>
          <p:cNvCxnSpPr>
            <a:cxnSpLocks/>
            <a:stCxn id="63" idx="6"/>
            <a:endCxn id="20" idx="1"/>
          </p:cNvCxnSpPr>
          <p:nvPr/>
        </p:nvCxnSpPr>
        <p:spPr>
          <a:xfrm>
            <a:off x="13431728" y="3699479"/>
            <a:ext cx="6999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54090F6-D702-4B00-AE5D-7E9FEB461A10}"/>
              </a:ext>
            </a:extLst>
          </p:cNvPr>
          <p:cNvCxnSpPr>
            <a:cxnSpLocks/>
            <a:stCxn id="7" idx="3"/>
            <a:endCxn id="63" idx="0"/>
          </p:cNvCxnSpPr>
          <p:nvPr/>
        </p:nvCxnSpPr>
        <p:spPr>
          <a:xfrm>
            <a:off x="12776978" y="2439844"/>
            <a:ext cx="327372" cy="93227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65AE2BD-EBC1-4BC6-BBCD-B467EE30D56D}"/>
              </a:ext>
            </a:extLst>
          </p:cNvPr>
          <p:cNvCxnSpPr>
            <a:cxnSpLocks/>
            <a:stCxn id="9" idx="3"/>
            <a:endCxn id="63" idx="4"/>
          </p:cNvCxnSpPr>
          <p:nvPr/>
        </p:nvCxnSpPr>
        <p:spPr>
          <a:xfrm flipV="1">
            <a:off x="12776978" y="4026853"/>
            <a:ext cx="327372" cy="93227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CF2E138-323F-4799-8284-78D2E192BDD9}"/>
              </a:ext>
            </a:extLst>
          </p:cNvPr>
          <p:cNvSpPr/>
          <p:nvPr/>
        </p:nvSpPr>
        <p:spPr>
          <a:xfrm>
            <a:off x="6585824" y="2011767"/>
            <a:ext cx="1417357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Low-Pass Filter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D41C59-8CA6-499E-8991-9F0306ED6DF8}"/>
              </a:ext>
            </a:extLst>
          </p:cNvPr>
          <p:cNvSpPr/>
          <p:nvPr/>
        </p:nvSpPr>
        <p:spPr>
          <a:xfrm>
            <a:off x="6585824" y="4531051"/>
            <a:ext cx="1417355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/>
              <a:t>Low-Pass Filter</a:t>
            </a:r>
            <a:endParaRPr lang="en-US" sz="20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00F049F-BD38-47F3-A482-CFA4F6CE02C1}"/>
              </a:ext>
            </a:extLst>
          </p:cNvPr>
          <p:cNvCxnSpPr>
            <a:cxnSpLocks/>
            <a:stCxn id="74" idx="3"/>
            <a:endCxn id="6" idx="1"/>
          </p:cNvCxnSpPr>
          <p:nvPr/>
        </p:nvCxnSpPr>
        <p:spPr>
          <a:xfrm>
            <a:off x="8003179" y="2439839"/>
            <a:ext cx="738209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1E435EA-2FD4-4BFC-9B8C-260E70DBEEE5}"/>
              </a:ext>
            </a:extLst>
          </p:cNvPr>
          <p:cNvCxnSpPr>
            <a:cxnSpLocks/>
            <a:stCxn id="75" idx="3"/>
            <a:endCxn id="8" idx="1"/>
          </p:cNvCxnSpPr>
          <p:nvPr/>
        </p:nvCxnSpPr>
        <p:spPr>
          <a:xfrm>
            <a:off x="8003176" y="4959120"/>
            <a:ext cx="738212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DC2E78-40FF-4D17-9496-14D1EDF77130}"/>
                  </a:ext>
                </a:extLst>
              </p:cNvPr>
              <p:cNvSpPr/>
              <p:nvPr/>
            </p:nvSpPr>
            <p:spPr>
              <a:xfrm>
                <a:off x="4781968" y="6392909"/>
                <a:ext cx="1781199" cy="856136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DC2E78-40FF-4D17-9496-14D1EDF77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68" y="6392909"/>
                <a:ext cx="1781199" cy="856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39E6244-16FC-4E9A-A1FA-78898A33858B}"/>
              </a:ext>
            </a:extLst>
          </p:cNvPr>
          <p:cNvCxnSpPr>
            <a:cxnSpLocks/>
            <a:stCxn id="6" idx="3"/>
            <a:endCxn id="116" idx="2"/>
          </p:cNvCxnSpPr>
          <p:nvPr/>
        </p:nvCxnSpPr>
        <p:spPr>
          <a:xfrm flipV="1">
            <a:off x="10158741" y="1003859"/>
            <a:ext cx="486570" cy="1435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F11994-7404-4BD2-885D-6689FCEC2F94}"/>
                  </a:ext>
                </a:extLst>
              </p:cNvPr>
              <p:cNvSpPr txBox="1"/>
              <p:nvPr/>
            </p:nvSpPr>
            <p:spPr>
              <a:xfrm>
                <a:off x="10158735" y="449860"/>
                <a:ext cx="973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F11994-7404-4BD2-885D-6689FCEC2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735" y="449860"/>
                <a:ext cx="9731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6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4B1B1-2B34-4A4E-8974-4DFF9C9B46B0}"/>
              </a:ext>
            </a:extLst>
          </p:cNvPr>
          <p:cNvSpPr/>
          <p:nvPr/>
        </p:nvSpPr>
        <p:spPr>
          <a:xfrm>
            <a:off x="49878" y="3221539"/>
            <a:ext cx="1568771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Uncoded</a:t>
            </a:r>
            <a:r>
              <a:rPr lang="en-US" sz="2000" b="1" dirty="0"/>
              <a:t> bit stream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ACC2B-B10B-4E32-9F52-B3014B6A43CA}"/>
              </a:ext>
            </a:extLst>
          </p:cNvPr>
          <p:cNvSpPr/>
          <p:nvPr/>
        </p:nvSpPr>
        <p:spPr>
          <a:xfrm>
            <a:off x="2501683" y="3221539"/>
            <a:ext cx="1837827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Bit-to-symbol converter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8C8313-7A32-4135-AE4A-01085D268ABD}"/>
              </a:ext>
            </a:extLst>
          </p:cNvPr>
          <p:cNvSpPr/>
          <p:nvPr/>
        </p:nvSpPr>
        <p:spPr>
          <a:xfrm>
            <a:off x="6074257" y="2015041"/>
            <a:ext cx="1650111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Upsampler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1CE2D-7565-4EBD-8058-3581F34F6B6B}"/>
              </a:ext>
            </a:extLst>
          </p:cNvPr>
          <p:cNvSpPr/>
          <p:nvPr/>
        </p:nvSpPr>
        <p:spPr>
          <a:xfrm>
            <a:off x="9144001" y="2015041"/>
            <a:ext cx="2036932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RRC pulse shape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CAAF6-9BEE-47DA-9B67-521DFA011894}"/>
              </a:ext>
            </a:extLst>
          </p:cNvPr>
          <p:cNvSpPr/>
          <p:nvPr/>
        </p:nvSpPr>
        <p:spPr>
          <a:xfrm>
            <a:off x="6074260" y="4481180"/>
            <a:ext cx="1650110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/>
              <a:t>Upsampler</a:t>
            </a:r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A539A-73D8-49B9-9FDB-58ED45BB1C5B}"/>
              </a:ext>
            </a:extLst>
          </p:cNvPr>
          <p:cNvSpPr/>
          <p:nvPr/>
        </p:nvSpPr>
        <p:spPr>
          <a:xfrm>
            <a:off x="9193879" y="4481180"/>
            <a:ext cx="2036932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RRC pulse shape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0E7F28-7A75-4B16-B57A-869AAE31845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18651" y="3649607"/>
            <a:ext cx="8830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5BD0A-3AC3-4A37-B53D-4E525DD68C2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724365" y="2443109"/>
            <a:ext cx="14196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9A351-F09C-489C-97B8-834E8BF869E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24371" y="4909248"/>
            <a:ext cx="14695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A6F36BF-1A04-4002-B148-5BD4E29DB5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339508" y="2443111"/>
            <a:ext cx="1734747" cy="12065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7E65F7-7B18-48F2-AECD-27C9DED83964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339515" y="3649616"/>
            <a:ext cx="1734747" cy="125964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6114EC-A9DF-4E33-9A80-32007FC592E1}"/>
              </a:ext>
            </a:extLst>
          </p:cNvPr>
          <p:cNvSpPr/>
          <p:nvPr/>
        </p:nvSpPr>
        <p:spPr>
          <a:xfrm>
            <a:off x="16369685" y="3221539"/>
            <a:ext cx="1851823" cy="85613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Channel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2EF45C-323B-4391-B84E-76544976F1DD}"/>
                  </a:ext>
                </a:extLst>
              </p:cNvPr>
              <p:cNvSpPr/>
              <p:nvPr/>
            </p:nvSpPr>
            <p:spPr>
              <a:xfrm>
                <a:off x="13085469" y="4581884"/>
                <a:ext cx="654743" cy="654743"/>
              </a:xfrm>
              <a:prstGeom prst="ellips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2EF45C-323B-4391-B84E-76544976F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469" y="4581884"/>
                <a:ext cx="654743" cy="6547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C33F7E2-A66B-4DA2-A56D-F5DB3A3768C2}"/>
                  </a:ext>
                </a:extLst>
              </p:cNvPr>
              <p:cNvSpPr/>
              <p:nvPr/>
            </p:nvSpPr>
            <p:spPr>
              <a:xfrm>
                <a:off x="13085469" y="2093190"/>
                <a:ext cx="654743" cy="654743"/>
              </a:xfrm>
              <a:prstGeom prst="ellips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C33F7E2-A66B-4DA2-A56D-F5DB3A376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469" y="2093190"/>
                <a:ext cx="654743" cy="6547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CF56AF-EEC4-4445-B56C-EA945C5F4E36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>
            <a:off x="13412835" y="913912"/>
            <a:ext cx="6" cy="11792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026D23-065A-4BA5-BCAC-0F8CC63E7365}"/>
              </a:ext>
            </a:extLst>
          </p:cNvPr>
          <p:cNvCxnSpPr>
            <a:cxnSpLocks/>
            <a:stCxn id="31" idx="0"/>
            <a:endCxn id="16" idx="4"/>
          </p:cNvCxnSpPr>
          <p:nvPr/>
        </p:nvCxnSpPr>
        <p:spPr>
          <a:xfrm flipV="1">
            <a:off x="13412835" y="5236626"/>
            <a:ext cx="0" cy="1147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BEE335-BF2D-44D5-8CAC-D6454FC59B4B}"/>
                  </a:ext>
                </a:extLst>
              </p:cNvPr>
              <p:cNvSpPr/>
              <p:nvPr/>
            </p:nvSpPr>
            <p:spPr>
              <a:xfrm>
                <a:off x="12522236" y="57776"/>
                <a:ext cx="1781198" cy="856136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BEE335-BF2D-44D5-8CAC-D6454FC59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236" y="57776"/>
                <a:ext cx="1781198" cy="856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3693112-1650-4321-931E-9E42E2C55430}"/>
              </a:ext>
            </a:extLst>
          </p:cNvPr>
          <p:cNvSpPr/>
          <p:nvPr/>
        </p:nvSpPr>
        <p:spPr>
          <a:xfrm>
            <a:off x="14374065" y="3330236"/>
            <a:ext cx="654743" cy="654743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E4B2D6-7A48-424B-B5F9-4D588994B828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 flipV="1">
            <a:off x="15028802" y="3649609"/>
            <a:ext cx="1340876" cy="7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F29309E-204D-40A5-9140-762C4AF59B15}"/>
              </a:ext>
            </a:extLst>
          </p:cNvPr>
          <p:cNvCxnSpPr>
            <a:cxnSpLocks/>
            <a:stCxn id="17" idx="6"/>
            <a:endCxn id="23" idx="0"/>
          </p:cNvCxnSpPr>
          <p:nvPr/>
        </p:nvCxnSpPr>
        <p:spPr>
          <a:xfrm>
            <a:off x="13740207" y="2420556"/>
            <a:ext cx="961227" cy="90967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ABE4191-9467-4F3D-B449-B93AAC7A464C}"/>
              </a:ext>
            </a:extLst>
          </p:cNvPr>
          <p:cNvCxnSpPr>
            <a:cxnSpLocks/>
            <a:stCxn id="16" idx="6"/>
            <a:endCxn id="23" idx="4"/>
          </p:cNvCxnSpPr>
          <p:nvPr/>
        </p:nvCxnSpPr>
        <p:spPr>
          <a:xfrm flipV="1">
            <a:off x="13740212" y="3984977"/>
            <a:ext cx="961225" cy="9242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AB0D04-419A-4EF3-ACE2-CC971077574F}"/>
                  </a:ext>
                </a:extLst>
              </p:cNvPr>
              <p:cNvSpPr/>
              <p:nvPr/>
            </p:nvSpPr>
            <p:spPr>
              <a:xfrm>
                <a:off x="12522240" y="6384327"/>
                <a:ext cx="1781199" cy="856136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AB0D04-419A-4EF3-ACE2-CC9710775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2240" y="6384327"/>
                <a:ext cx="1781199" cy="856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DDD56B-F4EE-4DA3-BBE6-0F9774251B2E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 flipV="1">
            <a:off x="11180933" y="1755612"/>
            <a:ext cx="850962" cy="6874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01E34C-A8A3-4793-A0B0-5DA07797E380}"/>
                  </a:ext>
                </a:extLst>
              </p:cNvPr>
              <p:cNvSpPr txBox="1"/>
              <p:nvPr/>
            </p:nvSpPr>
            <p:spPr>
              <a:xfrm>
                <a:off x="11564074" y="1201614"/>
                <a:ext cx="9356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01E34C-A8A3-4793-A0B0-5DA07797E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4074" y="1201614"/>
                <a:ext cx="93564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F74526-AAF0-4689-B7BF-77E90103E2D5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V="1">
            <a:off x="11180940" y="2420562"/>
            <a:ext cx="1904529" cy="225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6CA5CA-A5E0-44E2-BB01-6D41B98D091E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>
            <a:off x="11230819" y="4909248"/>
            <a:ext cx="18546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2B2E90-ADEC-4B3F-8CD5-FE2C6A48906C}"/>
              </a:ext>
            </a:extLst>
          </p:cNvPr>
          <p:cNvSpPr txBox="1"/>
          <p:nvPr/>
        </p:nvSpPr>
        <p:spPr>
          <a:xfrm>
            <a:off x="3946600" y="2644677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In-Phase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3DA95B-1033-43FA-8D26-71E405F48B6D}"/>
              </a:ext>
            </a:extLst>
          </p:cNvPr>
          <p:cNvSpPr txBox="1"/>
          <p:nvPr/>
        </p:nvSpPr>
        <p:spPr>
          <a:xfrm>
            <a:off x="3588117" y="4192872"/>
            <a:ext cx="1630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Quadrature</a:t>
            </a:r>
          </a:p>
        </p:txBody>
      </p:sp>
    </p:spTree>
    <p:extLst>
      <p:ext uri="{BB962C8B-B14F-4D97-AF65-F5344CB8AC3E}">
        <p14:creationId xmlns:p14="http://schemas.microsoft.com/office/powerpoint/2010/main" val="87506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CB7DE-DDF4-43A4-9887-006DB88AA308}"/>
              </a:ext>
            </a:extLst>
          </p:cNvPr>
          <p:cNvSpPr/>
          <p:nvPr/>
        </p:nvSpPr>
        <p:spPr>
          <a:xfrm>
            <a:off x="652107" y="2988793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05800-0794-416B-BE86-2F8C713157AF}"/>
              </a:ext>
            </a:extLst>
          </p:cNvPr>
          <p:cNvSpPr/>
          <p:nvPr/>
        </p:nvSpPr>
        <p:spPr>
          <a:xfrm>
            <a:off x="3720311" y="2988793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54BE8-2024-4272-9240-3E2C31998B01}"/>
              </a:ext>
            </a:extLst>
          </p:cNvPr>
          <p:cNvSpPr/>
          <p:nvPr/>
        </p:nvSpPr>
        <p:spPr>
          <a:xfrm>
            <a:off x="7378099" y="1024139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A5564-C289-4340-8CBC-6A62B425D12A}"/>
              </a:ext>
            </a:extLst>
          </p:cNvPr>
          <p:cNvSpPr/>
          <p:nvPr/>
        </p:nvSpPr>
        <p:spPr>
          <a:xfrm>
            <a:off x="10446303" y="1024136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A7AB4-C0D2-4978-AD28-D21EFF266C1D}"/>
              </a:ext>
            </a:extLst>
          </p:cNvPr>
          <p:cNvSpPr/>
          <p:nvPr/>
        </p:nvSpPr>
        <p:spPr>
          <a:xfrm>
            <a:off x="7378099" y="4953448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ADD8D-1D3C-4DF2-A301-80289A085D20}"/>
              </a:ext>
            </a:extLst>
          </p:cNvPr>
          <p:cNvSpPr/>
          <p:nvPr/>
        </p:nvSpPr>
        <p:spPr>
          <a:xfrm>
            <a:off x="10446303" y="4953447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E922F2-29FE-4BA2-9949-D9F85D708DC7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196320" y="3521281"/>
            <a:ext cx="1523987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206F7-D3B8-4369-B863-E077844A74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922320" y="1556620"/>
            <a:ext cx="1523985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6C85C7-9825-4FF8-B04F-EE40BA1973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922320" y="5485928"/>
            <a:ext cx="1523985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2EE68A2-E8CE-4F46-875B-56EEF259570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264532" y="1556621"/>
            <a:ext cx="2113569" cy="196465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B87378F-548A-4F7D-A019-3DFFFEAA394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264532" y="3521281"/>
            <a:ext cx="2113569" cy="196465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5D26BC-5046-4900-AB79-2F81E26D3060}"/>
              </a:ext>
            </a:extLst>
          </p:cNvPr>
          <p:cNvSpPr/>
          <p:nvPr/>
        </p:nvSpPr>
        <p:spPr>
          <a:xfrm>
            <a:off x="13280232" y="2988794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B7916-C408-49DC-B0B1-75251B74534E}"/>
              </a:ext>
            </a:extLst>
          </p:cNvPr>
          <p:cNvSpPr/>
          <p:nvPr/>
        </p:nvSpPr>
        <p:spPr>
          <a:xfrm>
            <a:off x="16348434" y="2988792"/>
            <a:ext cx="1544219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12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97FA4B-27D9-42B8-B03C-F7E4648E66A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4824453" y="3521283"/>
            <a:ext cx="152398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3FE8C7-0856-4748-8A23-A1E9722713C4}"/>
              </a:ext>
            </a:extLst>
          </p:cNvPr>
          <p:cNvSpPr/>
          <p:nvPr/>
        </p:nvSpPr>
        <p:spPr>
          <a:xfrm>
            <a:off x="15305851" y="5203964"/>
            <a:ext cx="814457" cy="814457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12763C-3D92-4A49-9C8B-984099EF2B38}"/>
              </a:ext>
            </a:extLst>
          </p:cNvPr>
          <p:cNvSpPr/>
          <p:nvPr/>
        </p:nvSpPr>
        <p:spPr>
          <a:xfrm>
            <a:off x="15305851" y="1149396"/>
            <a:ext cx="814457" cy="814457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5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693C5-3DB0-40FC-8B19-9C10D95FF548}"/>
              </a:ext>
            </a:extLst>
          </p:cNvPr>
          <p:cNvCxnSpPr>
            <a:endCxn id="17" idx="0"/>
          </p:cNvCxnSpPr>
          <p:nvPr/>
        </p:nvCxnSpPr>
        <p:spPr>
          <a:xfrm>
            <a:off x="15713080" y="299259"/>
            <a:ext cx="1" cy="8501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C78AAF-5E3C-4D43-840D-63CB1140C9F0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5713072" y="6018415"/>
            <a:ext cx="0" cy="923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8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309A1B-D1E0-487D-A65C-30E2F5BDA954}"/>
              </a:ext>
            </a:extLst>
          </p:cNvPr>
          <p:cNvSpPr/>
          <p:nvPr/>
        </p:nvSpPr>
        <p:spPr>
          <a:xfrm>
            <a:off x="49883" y="1068186"/>
            <a:ext cx="3295217" cy="205275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b="1" dirty="0"/>
              <a:t>Tx.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7E44C-28CB-4118-B1EA-401F26A0F620}"/>
              </a:ext>
            </a:extLst>
          </p:cNvPr>
          <p:cNvSpPr/>
          <p:nvPr/>
        </p:nvSpPr>
        <p:spPr>
          <a:xfrm>
            <a:off x="10454560" y="1047403"/>
            <a:ext cx="3295217" cy="205275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b="1" dirty="0"/>
              <a:t>Optical Detector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92F9-63B8-488F-BB21-A046DB19FCAA}"/>
              </a:ext>
            </a:extLst>
          </p:cNvPr>
          <p:cNvSpPr/>
          <p:nvPr/>
        </p:nvSpPr>
        <p:spPr>
          <a:xfrm>
            <a:off x="14926292" y="1068186"/>
            <a:ext cx="3295217" cy="205275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b="1" dirty="0"/>
              <a:t>Channel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1F993-901F-4369-9C3A-D42BC1C3E6B4}"/>
              </a:ext>
            </a:extLst>
          </p:cNvPr>
          <p:cNvSpPr/>
          <p:nvPr/>
        </p:nvSpPr>
        <p:spPr>
          <a:xfrm>
            <a:off x="7794096" y="4157342"/>
            <a:ext cx="3295217" cy="205275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8" b="1" dirty="0"/>
              <a:t>White Gaussian Noise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DE0E2E-1E14-4E08-AB15-92E12BB9C2F2}"/>
              </a:ext>
            </a:extLst>
          </p:cNvPr>
          <p:cNvSpPr/>
          <p:nvPr/>
        </p:nvSpPr>
        <p:spPr>
          <a:xfrm>
            <a:off x="8822403" y="1454487"/>
            <a:ext cx="1238595" cy="1238595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46763-FF4D-48D9-9068-F8A7C9BF393C}"/>
              </a:ext>
            </a:extLst>
          </p:cNvPr>
          <p:cNvSpPr/>
          <p:nvPr/>
        </p:nvSpPr>
        <p:spPr>
          <a:xfrm>
            <a:off x="4502507" y="1828316"/>
            <a:ext cx="3574472" cy="490939"/>
          </a:xfrm>
          <a:prstGeom prst="rect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Optical Fiber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5F61D7-E075-457A-9FAC-54F01210906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3345101" y="2073789"/>
            <a:ext cx="1157415" cy="20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D2B739-9EFE-44B0-A19E-91C4DD23E63C}"/>
              </a:ext>
            </a:extLst>
          </p:cNvPr>
          <p:cNvCxnSpPr>
            <a:stCxn id="7" idx="3"/>
            <a:endCxn id="6" idx="2"/>
          </p:cNvCxnSpPr>
          <p:nvPr/>
        </p:nvCxnSpPr>
        <p:spPr>
          <a:xfrm>
            <a:off x="8076987" y="2073780"/>
            <a:ext cx="7454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FC827B-BBB9-42B6-A7ED-425C7DA5ECB4}"/>
              </a:ext>
            </a:extLst>
          </p:cNvPr>
          <p:cNvCxnSpPr>
            <a:stCxn id="6" idx="6"/>
            <a:endCxn id="3" idx="1"/>
          </p:cNvCxnSpPr>
          <p:nvPr/>
        </p:nvCxnSpPr>
        <p:spPr>
          <a:xfrm>
            <a:off x="10060996" y="2073780"/>
            <a:ext cx="3935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DCE7CB-775A-4001-9EF1-A7E3412B566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3749772" y="2073789"/>
            <a:ext cx="1176515" cy="20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AEA69C-9EEC-4641-A9C1-A2AA1FBB6F8B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9441698" y="2693077"/>
            <a:ext cx="0" cy="1464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C16BC-3898-4B99-A1B2-2C9C166C981A}"/>
              </a:ext>
            </a:extLst>
          </p:cNvPr>
          <p:cNvSpPr/>
          <p:nvPr/>
        </p:nvSpPr>
        <p:spPr>
          <a:xfrm>
            <a:off x="299115" y="2390278"/>
            <a:ext cx="1947085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EDC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392317-DE67-490E-AF9D-A24A9533CBFA}"/>
                  </a:ext>
                </a:extLst>
              </p:cNvPr>
              <p:cNvSpPr/>
              <p:nvPr/>
            </p:nvSpPr>
            <p:spPr>
              <a:xfrm>
                <a:off x="3580134" y="2390278"/>
                <a:ext cx="875495" cy="1064977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12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7212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392317-DE67-490E-AF9D-A24A9533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34" y="2390278"/>
                <a:ext cx="875495" cy="1064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2AE48FB-E87D-4191-A889-DAF41F58703C}"/>
              </a:ext>
            </a:extLst>
          </p:cNvPr>
          <p:cNvSpPr/>
          <p:nvPr/>
        </p:nvSpPr>
        <p:spPr>
          <a:xfrm>
            <a:off x="11443847" y="2390276"/>
            <a:ext cx="2827937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/>
              <a:t>DownSample</a:t>
            </a:r>
            <a:r>
              <a:rPr lang="en-US" sz="2800" dirty="0"/>
              <a:t>(M)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E6AE1-A5F7-4833-8643-156CAF5D45FE}"/>
              </a:ext>
            </a:extLst>
          </p:cNvPr>
          <p:cNvSpPr/>
          <p:nvPr/>
        </p:nvSpPr>
        <p:spPr>
          <a:xfrm>
            <a:off x="6193773" y="2314987"/>
            <a:ext cx="3480036" cy="1215555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Analog LPF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5C31C-6069-451E-841F-396ECC561695}"/>
              </a:ext>
            </a:extLst>
          </p:cNvPr>
          <p:cNvSpPr/>
          <p:nvPr/>
        </p:nvSpPr>
        <p:spPr>
          <a:xfrm>
            <a:off x="16041807" y="2390276"/>
            <a:ext cx="1947084" cy="106497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5565" tIns="87783" rIns="175565" bIns="87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/>
              <a:t>RRC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3DD831-72E9-484D-84BE-C2966DE4005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46198" y="2922767"/>
            <a:ext cx="133393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3BC98-CD03-4388-91FA-450EB1B53E9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4455625" y="2922760"/>
            <a:ext cx="1738151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0F1DCC-BBFD-484E-B391-736D9C9D3CD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9673816" y="2922765"/>
            <a:ext cx="177003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978746-EE89-456B-AB61-C690BC9844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271784" y="2922759"/>
            <a:ext cx="1770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2F5C87-6C4E-4822-94AE-D6B074C761C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016226" y="3455249"/>
            <a:ext cx="1652" cy="206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3D2081-3715-431C-8492-24A342A2AB65}"/>
                  </a:ext>
                </a:extLst>
              </p:cNvPr>
              <p:cNvSpPr txBox="1"/>
              <p:nvPr/>
            </p:nvSpPr>
            <p:spPr>
              <a:xfrm>
                <a:off x="4016233" y="4670803"/>
                <a:ext cx="2498761" cy="85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3D2081-3715-431C-8492-24A342A2A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33" y="4670803"/>
                <a:ext cx="2498761" cy="857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88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4647E73-864E-4178-A60E-1FEE551E6168}"/>
                  </a:ext>
                </a:extLst>
              </p:cNvPr>
              <p:cNvSpPr/>
              <p:nvPr/>
            </p:nvSpPr>
            <p:spPr>
              <a:xfrm>
                <a:off x="4455629" y="1313425"/>
                <a:ext cx="1446415" cy="1446415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4647E73-864E-4178-A60E-1FEE551E6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29" y="1313425"/>
                <a:ext cx="1446415" cy="144641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81A93A4-1A31-4FD8-B30B-3B29E78019F7}"/>
                  </a:ext>
                </a:extLst>
              </p:cNvPr>
              <p:cNvSpPr/>
              <p:nvPr/>
            </p:nvSpPr>
            <p:spPr>
              <a:xfrm>
                <a:off x="8420799" y="1313426"/>
                <a:ext cx="1446415" cy="1446415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81A93A4-1A31-4FD8-B30B-3B29E7801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99" y="1313426"/>
                <a:ext cx="1446415" cy="14464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36506E-D469-4FFB-8864-5258DCDD0FE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5902037" y="2036633"/>
            <a:ext cx="25187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13C1B-5EFB-4602-8745-C047A2841FCD}"/>
              </a:ext>
            </a:extLst>
          </p:cNvPr>
          <p:cNvCxnSpPr>
            <a:cxnSpLocks/>
            <a:stCxn id="20" idx="0"/>
            <a:endCxn id="2" idx="4"/>
          </p:cNvCxnSpPr>
          <p:nvPr/>
        </p:nvCxnSpPr>
        <p:spPr>
          <a:xfrm flipV="1">
            <a:off x="5178834" y="2759839"/>
            <a:ext cx="3" cy="25839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66E047-49B5-4D5B-AC99-0533F037A200}"/>
              </a:ext>
            </a:extLst>
          </p:cNvPr>
          <p:cNvCxnSpPr>
            <a:cxnSpLocks/>
            <a:stCxn id="19" idx="0"/>
            <a:endCxn id="3" idx="4"/>
          </p:cNvCxnSpPr>
          <p:nvPr/>
        </p:nvCxnSpPr>
        <p:spPr>
          <a:xfrm flipV="1">
            <a:off x="9144002" y="2759841"/>
            <a:ext cx="5" cy="2583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606D63-41CA-459A-83BB-E3C199866000}"/>
              </a:ext>
            </a:extLst>
          </p:cNvPr>
          <p:cNvCxnSpPr>
            <a:cxnSpLocks/>
            <a:stCxn id="34" idx="3"/>
            <a:endCxn id="2" idx="2"/>
          </p:cNvCxnSpPr>
          <p:nvPr/>
        </p:nvCxnSpPr>
        <p:spPr>
          <a:xfrm>
            <a:off x="1577992" y="2020074"/>
            <a:ext cx="2877637" cy="165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383205-E9A8-4871-86FF-339BB66B9891}"/>
              </a:ext>
            </a:extLst>
          </p:cNvPr>
          <p:cNvCxnSpPr>
            <a:cxnSpLocks/>
            <a:stCxn id="3" idx="6"/>
            <a:endCxn id="21" idx="1"/>
          </p:cNvCxnSpPr>
          <p:nvPr/>
        </p:nvCxnSpPr>
        <p:spPr>
          <a:xfrm>
            <a:off x="9867214" y="2036627"/>
            <a:ext cx="235183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FE3C4D3-166B-43B9-94C8-B5B06FFFD043}"/>
                  </a:ext>
                </a:extLst>
              </p:cNvPr>
              <p:cNvSpPr/>
              <p:nvPr/>
            </p:nvSpPr>
            <p:spPr>
              <a:xfrm>
                <a:off x="8043379" y="5343775"/>
                <a:ext cx="2201244" cy="708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400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40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FE3C4D3-166B-43B9-94C8-B5B06FFFD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79" y="5343775"/>
                <a:ext cx="2201244" cy="708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73A371-DF14-4B0B-894C-3FB4BC4F3D4B}"/>
                  </a:ext>
                </a:extLst>
              </p:cNvPr>
              <p:cNvSpPr/>
              <p:nvPr/>
            </p:nvSpPr>
            <p:spPr>
              <a:xfrm>
                <a:off x="4220077" y="5343775"/>
                <a:ext cx="1917512" cy="708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40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073A371-DF14-4B0B-894C-3FB4BC4F3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77" y="5343775"/>
                <a:ext cx="1917512" cy="70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066BC3-AE71-4376-8CCC-74AFA869F701}"/>
                  </a:ext>
                </a:extLst>
              </p:cNvPr>
              <p:cNvSpPr/>
              <p:nvPr/>
            </p:nvSpPr>
            <p:spPr>
              <a:xfrm>
                <a:off x="12219047" y="1296800"/>
                <a:ext cx="2139134" cy="1479663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066BC3-AE71-4376-8CCC-74AFA869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047" y="1296800"/>
                <a:ext cx="2139134" cy="1479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C0721D-4015-4FCE-911E-FD9B04E7347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>
            <a:off x="14358182" y="2036631"/>
            <a:ext cx="2351833" cy="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1B0621-AD3E-4F7D-87BD-369D5F363AF8}"/>
                  </a:ext>
                </a:extLst>
              </p:cNvPr>
              <p:cNvSpPr txBox="1"/>
              <p:nvPr/>
            </p:nvSpPr>
            <p:spPr>
              <a:xfrm>
                <a:off x="125927" y="1712233"/>
                <a:ext cx="1452064" cy="615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1B0621-AD3E-4F7D-87BD-369D5F363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7" y="1712233"/>
                <a:ext cx="1452064" cy="6156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30ED90-C78C-4F8F-96BC-6E206C0C86DE}"/>
                  </a:ext>
                </a:extLst>
              </p:cNvPr>
              <p:cNvSpPr txBox="1"/>
              <p:nvPr/>
            </p:nvSpPr>
            <p:spPr>
              <a:xfrm>
                <a:off x="16710014" y="1728857"/>
                <a:ext cx="1431226" cy="615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30ED90-C78C-4F8F-96BC-6E206C0C8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014" y="1728857"/>
                <a:ext cx="1431226" cy="615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2596BB-659B-407D-B7DB-F9108F8F1350}"/>
                  </a:ext>
                </a:extLst>
              </p:cNvPr>
              <p:cNvSpPr txBox="1"/>
              <p:nvPr/>
            </p:nvSpPr>
            <p:spPr>
              <a:xfrm>
                <a:off x="6276627" y="2144288"/>
                <a:ext cx="1624740" cy="615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2596BB-659B-407D-B7DB-F9108F8F1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27" y="2144288"/>
                <a:ext cx="1624740" cy="6156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7E22E2-D5CB-4C86-BC18-782DAACA8F3F}"/>
                  </a:ext>
                </a:extLst>
              </p:cNvPr>
              <p:cNvSpPr txBox="1"/>
              <p:nvPr/>
            </p:nvSpPr>
            <p:spPr>
              <a:xfrm>
                <a:off x="10241798" y="2144288"/>
                <a:ext cx="1636602" cy="615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7E22E2-D5CB-4C86-BC18-782DAACA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798" y="2144288"/>
                <a:ext cx="1636602" cy="615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A41740-BC15-4244-A6D8-6FBD93C18CEE}"/>
              </a:ext>
            </a:extLst>
          </p:cNvPr>
          <p:cNvSpPr/>
          <p:nvPr/>
        </p:nvSpPr>
        <p:spPr>
          <a:xfrm>
            <a:off x="5758761" y="1282987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5A015-B052-491B-8F7D-3FF727C1B076}"/>
              </a:ext>
            </a:extLst>
          </p:cNvPr>
          <p:cNvSpPr/>
          <p:nvPr/>
        </p:nvSpPr>
        <p:spPr>
          <a:xfrm>
            <a:off x="16342164" y="-40510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C1359-4DF6-4B29-8C8A-1E68F7F5AE4D}"/>
              </a:ext>
            </a:extLst>
          </p:cNvPr>
          <p:cNvSpPr/>
          <p:nvPr/>
        </p:nvSpPr>
        <p:spPr>
          <a:xfrm>
            <a:off x="9405102" y="2971106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F2D70A-B372-4509-9C23-5FF5E25F4872}"/>
              </a:ext>
            </a:extLst>
          </p:cNvPr>
          <p:cNvSpPr/>
          <p:nvPr/>
        </p:nvSpPr>
        <p:spPr>
          <a:xfrm>
            <a:off x="14302911" y="2331872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43F3D3-B9D0-4EDB-A9E7-2CA4612A3E26}"/>
              </a:ext>
            </a:extLst>
          </p:cNvPr>
          <p:cNvSpPr/>
          <p:nvPr/>
        </p:nvSpPr>
        <p:spPr>
          <a:xfrm>
            <a:off x="18714534" y="3538308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B30350-7E94-48B5-B6EC-F050528294AD}"/>
              </a:ext>
            </a:extLst>
          </p:cNvPr>
          <p:cNvSpPr/>
          <p:nvPr/>
        </p:nvSpPr>
        <p:spPr>
          <a:xfrm>
            <a:off x="10314436" y="-3518045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240A77-F555-45D9-9DB4-C8AD6DFD69BF}"/>
              </a:ext>
            </a:extLst>
          </p:cNvPr>
          <p:cNvSpPr/>
          <p:nvPr/>
        </p:nvSpPr>
        <p:spPr>
          <a:xfrm>
            <a:off x="17093933" y="8564408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191CE3-F696-4CED-A7B8-A689893D2D5D}"/>
              </a:ext>
            </a:extLst>
          </p:cNvPr>
          <p:cNvSpPr/>
          <p:nvPr/>
        </p:nvSpPr>
        <p:spPr>
          <a:xfrm>
            <a:off x="12830873" y="6032235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52BB6-8614-4397-B16F-ADFDF0BDB81B}"/>
              </a:ext>
            </a:extLst>
          </p:cNvPr>
          <p:cNvSpPr/>
          <p:nvPr/>
        </p:nvSpPr>
        <p:spPr>
          <a:xfrm>
            <a:off x="5452646" y="4897814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A67D6B-BA72-419B-8482-B9ECCB6D3E57}"/>
              </a:ext>
            </a:extLst>
          </p:cNvPr>
          <p:cNvSpPr/>
          <p:nvPr/>
        </p:nvSpPr>
        <p:spPr>
          <a:xfrm>
            <a:off x="9972305" y="9131618"/>
            <a:ext cx="1134419" cy="113441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212D4-1405-457F-8591-9B556F14912C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6727046" y="-1525627"/>
            <a:ext cx="3753525" cy="29747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B8C20D-F53C-45C8-A4BB-7FDA4935E814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11282722" y="-1525626"/>
            <a:ext cx="3186317" cy="40236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313CC1-1DB6-49B3-AA90-CFE6D36A0E50}"/>
              </a:ext>
            </a:extLst>
          </p:cNvPr>
          <p:cNvCxnSpPr>
            <a:stCxn id="4" idx="5"/>
            <a:endCxn id="6" idx="2"/>
          </p:cNvCxnSpPr>
          <p:nvPr/>
        </p:nvCxnSpPr>
        <p:spPr>
          <a:xfrm>
            <a:off x="6727041" y="2251274"/>
            <a:ext cx="2678055" cy="12870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0EB43B-570F-4FFC-BCD1-9D1C50167CC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0539511" y="2899083"/>
            <a:ext cx="3763392" cy="639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564799-E76E-4F58-9145-CAAFFC108883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11448849" y="-2950835"/>
            <a:ext cx="5059438" cy="20523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A0B280-7059-4D5E-BC64-21B54725EE66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6019856" y="2417399"/>
            <a:ext cx="306115" cy="24804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7C526D-BC95-4BF8-8A13-338C2918ECBC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6420927" y="5866096"/>
            <a:ext cx="3717511" cy="24075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3209E-3BA9-4EA9-AF7D-044B2A5B6888}"/>
              </a:ext>
            </a:extLst>
          </p:cNvPr>
          <p:cNvCxnSpPr>
            <a:stCxn id="13" idx="7"/>
            <a:endCxn id="11" idx="3"/>
          </p:cNvCxnSpPr>
          <p:nvPr/>
        </p:nvCxnSpPr>
        <p:spPr>
          <a:xfrm flipV="1">
            <a:off x="10940586" y="8024638"/>
            <a:ext cx="2056408" cy="12731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E3BFAC-E382-4509-8CA5-A9E72AAD7E79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17310447" y="927774"/>
            <a:ext cx="1971300" cy="26105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6F2891-CBD1-4555-B13F-C3C70B9B06B8}"/>
              </a:ext>
            </a:extLst>
          </p:cNvPr>
          <p:cNvCxnSpPr>
            <a:stCxn id="7" idx="4"/>
            <a:endCxn id="11" idx="7"/>
          </p:cNvCxnSpPr>
          <p:nvPr/>
        </p:nvCxnSpPr>
        <p:spPr>
          <a:xfrm flipH="1">
            <a:off x="13799160" y="3466281"/>
            <a:ext cx="1070963" cy="27320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DF5769-5360-4147-9A2B-50866B39801B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9972304" y="4105524"/>
            <a:ext cx="567208" cy="4001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D1AB05-E41D-48B2-ADAE-97DCB429C5F6}"/>
              </a:ext>
            </a:extLst>
          </p:cNvPr>
          <p:cNvCxnSpPr>
            <a:stCxn id="11" idx="5"/>
            <a:endCxn id="10" idx="2"/>
          </p:cNvCxnSpPr>
          <p:nvPr/>
        </p:nvCxnSpPr>
        <p:spPr>
          <a:xfrm>
            <a:off x="13799149" y="8024640"/>
            <a:ext cx="3294778" cy="11069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A4107C-84B1-486D-8C38-05827E9C8A4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5437326" y="2899078"/>
            <a:ext cx="3277212" cy="12064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1FBF13-EF5E-44C4-B2A0-FCF6EE38EDCC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8062218" y="4672722"/>
            <a:ext cx="1219528" cy="30336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BFC029-07BA-4BDF-B1D7-4C2CCDB91EE3}"/>
                  </a:ext>
                </a:extLst>
              </p:cNvPr>
              <p:cNvSpPr txBox="1"/>
              <p:nvPr/>
            </p:nvSpPr>
            <p:spPr>
              <a:xfrm>
                <a:off x="-2249456" y="-3130695"/>
                <a:ext cx="9450921" cy="2456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𝐿𝑖𝑔h𝑡𝑃𝑎𝑡h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27,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1,4,7</m:t>
                              </m:r>
                            </m:e>
                          </m:d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384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𝐿𝑖𝑔h𝑡𝑃𝑎𝑡h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5,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1,4,7,8</m:t>
                              </m:r>
                            </m:e>
                          </m:d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1,9,0,8</m:t>
                              </m:r>
                            </m:e>
                          </m:d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sz="384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𝐿𝑖𝑔h𝑡𝑃𝑎𝑡h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27,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7,5,6</m:t>
                              </m:r>
                            </m:e>
                          </m:d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7,8,6</m:t>
                              </m:r>
                            </m:e>
                          </m:d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sz="384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𝐿𝑖𝑔h𝑡𝑃𝑎𝑡h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84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84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19,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4,7,8,0</m:t>
                              </m:r>
                            </m:e>
                          </m:d>
                          <m:r>
                            <a:rPr lang="en-US" sz="384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40" i="1" dirty="0">
                                  <a:latin typeface="Cambria Math" panose="02040503050406030204" pitchFamily="18" charset="0"/>
                                </a:rPr>
                                <m:t>4,7,5,6,8,0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84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BFC029-07BA-4BDF-B1D7-4C2CCDB91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9456" y="-3130695"/>
                <a:ext cx="9450921" cy="2456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EF1B701-20BA-4F53-86B6-713AB5AE6D80}"/>
                  </a:ext>
                </a:extLst>
              </p:cNvPr>
              <p:cNvSpPr/>
              <p:nvPr/>
            </p:nvSpPr>
            <p:spPr>
              <a:xfrm>
                <a:off x="3708047" y="2016663"/>
                <a:ext cx="747576" cy="747576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EF1B701-20BA-4F53-86B6-713AB5AE6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47" y="2016663"/>
                <a:ext cx="747576" cy="74757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A0C1B7F-D6DF-4D9D-A624-CAA515997059}"/>
                  </a:ext>
                </a:extLst>
              </p:cNvPr>
              <p:cNvSpPr/>
              <p:nvPr/>
            </p:nvSpPr>
            <p:spPr>
              <a:xfrm>
                <a:off x="11163987" y="1645655"/>
                <a:ext cx="747576" cy="747576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A0C1B7F-D6DF-4D9D-A624-CAA515997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987" y="1645655"/>
                <a:ext cx="747576" cy="74757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DD23E3-28DF-4C1D-862E-A85C1D8E0B8D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4057775" y="520197"/>
            <a:ext cx="24061" cy="1496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9E9E7-1E6F-4FF0-B1B2-E09A7F240CF4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11537775" y="414159"/>
            <a:ext cx="4" cy="12314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E7C788-D161-4F6F-AB00-094B85DB6328}"/>
              </a:ext>
            </a:extLst>
          </p:cNvPr>
          <p:cNvCxnSpPr>
            <a:cxnSpLocks/>
            <a:stCxn id="13" idx="3"/>
            <a:endCxn id="2" idx="2"/>
          </p:cNvCxnSpPr>
          <p:nvPr/>
        </p:nvCxnSpPr>
        <p:spPr>
          <a:xfrm flipV="1">
            <a:off x="1878681" y="2390452"/>
            <a:ext cx="1829367" cy="134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6001B-4924-4EF6-8A7A-5434C4EB8739}"/>
              </a:ext>
            </a:extLst>
          </p:cNvPr>
          <p:cNvCxnSpPr>
            <a:cxnSpLocks/>
            <a:stCxn id="3" idx="6"/>
            <a:endCxn id="11" idx="1"/>
          </p:cNvCxnSpPr>
          <p:nvPr/>
        </p:nvCxnSpPr>
        <p:spPr>
          <a:xfrm flipV="1">
            <a:off x="11911564" y="2016663"/>
            <a:ext cx="1576271" cy="27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03E8D3-C570-4AAF-8236-047D3B9CE0B2}"/>
                  </a:ext>
                </a:extLst>
              </p:cNvPr>
              <p:cNvSpPr/>
              <p:nvPr/>
            </p:nvSpPr>
            <p:spPr>
              <a:xfrm>
                <a:off x="10968926" y="-293856"/>
                <a:ext cx="1137707" cy="708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400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40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03E8D3-C570-4AAF-8236-047D3B9CE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26" y="-293856"/>
                <a:ext cx="1137707" cy="708014"/>
              </a:xfrm>
              <a:prstGeom prst="rect">
                <a:avLst/>
              </a:prstGeom>
              <a:blipFill>
                <a:blip r:embed="rId4"/>
                <a:stretch>
                  <a:fillRect l="-34759" r="-2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757902-A373-4A63-B3E8-2310E7566AA9}"/>
                  </a:ext>
                </a:extLst>
              </p:cNvPr>
              <p:cNvSpPr/>
              <p:nvPr/>
            </p:nvSpPr>
            <p:spPr>
              <a:xfrm>
                <a:off x="3562243" y="-187817"/>
                <a:ext cx="991063" cy="708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40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757902-A373-4A63-B3E8-2310E756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43" y="-187817"/>
                <a:ext cx="991063" cy="708014"/>
              </a:xfrm>
              <a:prstGeom prst="rect">
                <a:avLst/>
              </a:prstGeom>
              <a:blipFill>
                <a:blip r:embed="rId5"/>
                <a:stretch>
                  <a:fillRect l="-33742" r="-23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81704C-FDB0-400C-830C-8F4AFAD9739D}"/>
                  </a:ext>
                </a:extLst>
              </p:cNvPr>
              <p:cNvSpPr/>
              <p:nvPr/>
            </p:nvSpPr>
            <p:spPr>
              <a:xfrm>
                <a:off x="13487834" y="1449176"/>
                <a:ext cx="1640822" cy="1134974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81704C-FDB0-400C-830C-8F4AFAD9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834" y="1449176"/>
                <a:ext cx="1640822" cy="1134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57425-41DF-4F3D-8FB1-5BD0ED94844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15128657" y="2012633"/>
            <a:ext cx="1292597" cy="40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41F68C-8DAD-4386-AB17-F2C86D7C711F}"/>
                  </a:ext>
                </a:extLst>
              </p:cNvPr>
              <p:cNvSpPr txBox="1"/>
              <p:nvPr/>
            </p:nvSpPr>
            <p:spPr>
              <a:xfrm>
                <a:off x="125930" y="2096108"/>
                <a:ext cx="1752751" cy="615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41F68C-8DAD-4386-AB17-F2C86D7C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" y="2096108"/>
                <a:ext cx="1752751" cy="6156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92052-A17D-4271-8A0A-BDC83D4C75D6}"/>
                  </a:ext>
                </a:extLst>
              </p:cNvPr>
              <p:cNvSpPr txBox="1"/>
              <p:nvPr/>
            </p:nvSpPr>
            <p:spPr>
              <a:xfrm>
                <a:off x="16421254" y="1704793"/>
                <a:ext cx="739727" cy="615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92052-A17D-4271-8A0A-BDC83D4C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254" y="1704793"/>
                <a:ext cx="739727" cy="615681"/>
              </a:xfrm>
              <a:prstGeom prst="rect">
                <a:avLst/>
              </a:prstGeom>
              <a:blipFill>
                <a:blip r:embed="rId8"/>
                <a:stretch>
                  <a:fillRect r="-87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6D0F0AE-9E3F-40CC-80C3-F0AA9C2B7FC9}"/>
                  </a:ext>
                </a:extLst>
              </p:cNvPr>
              <p:cNvSpPr/>
              <p:nvPr/>
            </p:nvSpPr>
            <p:spPr>
              <a:xfrm>
                <a:off x="3768917" y="4503204"/>
                <a:ext cx="747576" cy="747576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6D0F0AE-9E3F-40CC-80C3-F0AA9C2B7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17" y="4503204"/>
                <a:ext cx="747576" cy="74757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4844C0-BE0E-40ED-979C-21F1291BA4A1}"/>
                  </a:ext>
                </a:extLst>
              </p:cNvPr>
              <p:cNvSpPr/>
              <p:nvPr/>
            </p:nvSpPr>
            <p:spPr>
              <a:xfrm>
                <a:off x="11163987" y="4858163"/>
                <a:ext cx="747576" cy="747576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4844C0-BE0E-40ED-979C-21F1291BA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987" y="4858163"/>
                <a:ext cx="747576" cy="74757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987E54-7CC9-4E97-9859-C3B7C0DE9994}"/>
              </a:ext>
            </a:extLst>
          </p:cNvPr>
          <p:cNvCxnSpPr>
            <a:cxnSpLocks/>
            <a:stCxn id="44" idx="0"/>
            <a:endCxn id="36" idx="4"/>
          </p:cNvCxnSpPr>
          <p:nvPr/>
        </p:nvCxnSpPr>
        <p:spPr>
          <a:xfrm flipH="1" flipV="1">
            <a:off x="4142705" y="5250780"/>
            <a:ext cx="36812" cy="17588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3D0465-BAE4-4453-9856-70767CB7CD5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H="1" flipV="1">
            <a:off x="11537776" y="5605739"/>
            <a:ext cx="3" cy="14947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D480BE-0957-4451-A9AC-6D9A03D8F0C4}"/>
              </a:ext>
            </a:extLst>
          </p:cNvPr>
          <p:cNvCxnSpPr>
            <a:cxnSpLocks/>
            <a:stCxn id="47" idx="3"/>
            <a:endCxn id="36" idx="2"/>
          </p:cNvCxnSpPr>
          <p:nvPr/>
        </p:nvCxnSpPr>
        <p:spPr>
          <a:xfrm flipV="1">
            <a:off x="1878677" y="4876993"/>
            <a:ext cx="1890240" cy="162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2B495F-19DC-4D2B-8E6F-BB60BF1F6ED1}"/>
              </a:ext>
            </a:extLst>
          </p:cNvPr>
          <p:cNvCxnSpPr>
            <a:cxnSpLocks/>
            <a:stCxn id="37" idx="6"/>
            <a:endCxn id="45" idx="1"/>
          </p:cNvCxnSpPr>
          <p:nvPr/>
        </p:nvCxnSpPr>
        <p:spPr>
          <a:xfrm>
            <a:off x="11911564" y="5231954"/>
            <a:ext cx="1593714" cy="18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AD8BAD-5B86-45D8-8B68-076E3FAEEDFC}"/>
                  </a:ext>
                </a:extLst>
              </p:cNvPr>
              <p:cNvSpPr/>
              <p:nvPr/>
            </p:nvSpPr>
            <p:spPr>
              <a:xfrm>
                <a:off x="10968925" y="7100481"/>
                <a:ext cx="1137707" cy="708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sz="40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9AD8BAD-5B86-45D8-8B68-076E3FAE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25" y="7100481"/>
                <a:ext cx="1137707" cy="708014"/>
              </a:xfrm>
              <a:prstGeom prst="rect">
                <a:avLst/>
              </a:prstGeom>
              <a:blipFill>
                <a:blip r:embed="rId11"/>
                <a:stretch>
                  <a:fillRect l="-50267" r="-4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B7F312-B8FA-4F73-B2F5-BB8286D96E50}"/>
                  </a:ext>
                </a:extLst>
              </p:cNvPr>
              <p:cNvSpPr/>
              <p:nvPr/>
            </p:nvSpPr>
            <p:spPr>
              <a:xfrm>
                <a:off x="3683986" y="7009594"/>
                <a:ext cx="991063" cy="708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1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400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4001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B7F312-B8FA-4F73-B2F5-BB8286D96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86" y="7009594"/>
                <a:ext cx="991063" cy="708014"/>
              </a:xfrm>
              <a:prstGeom prst="rect">
                <a:avLst/>
              </a:prstGeom>
              <a:blipFill>
                <a:blip r:embed="rId12"/>
                <a:stretch>
                  <a:fillRect l="-30675" r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5858EB-58D6-4E72-8AD5-A7865AFC2F2E}"/>
                  </a:ext>
                </a:extLst>
              </p:cNvPr>
              <p:cNvSpPr/>
              <p:nvPr/>
            </p:nvSpPr>
            <p:spPr>
              <a:xfrm>
                <a:off x="13505277" y="4683293"/>
                <a:ext cx="1640822" cy="1134974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5858EB-58D6-4E72-8AD5-A7865AFC2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277" y="4683293"/>
                <a:ext cx="1640822" cy="11349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372F37-E039-4845-B4D9-711E13DB84A3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15146099" y="5250781"/>
            <a:ext cx="1275154" cy="134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6E4B3D6-A4C2-492A-930D-9F9D81DB0070}"/>
                  </a:ext>
                </a:extLst>
              </p:cNvPr>
              <p:cNvSpPr txBox="1"/>
              <p:nvPr/>
            </p:nvSpPr>
            <p:spPr>
              <a:xfrm>
                <a:off x="1" y="4585439"/>
                <a:ext cx="1878676" cy="615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6E4B3D6-A4C2-492A-930D-9F9D81DB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585439"/>
                <a:ext cx="1878676" cy="6156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56F952-C528-4C67-B7A2-8056E48F7649}"/>
                  </a:ext>
                </a:extLst>
              </p:cNvPr>
              <p:cNvSpPr txBox="1"/>
              <p:nvPr/>
            </p:nvSpPr>
            <p:spPr>
              <a:xfrm>
                <a:off x="16421254" y="4956437"/>
                <a:ext cx="739727" cy="615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400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56F952-C528-4C67-B7A2-8056E48F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254" y="4956437"/>
                <a:ext cx="739727" cy="615681"/>
              </a:xfrm>
              <a:prstGeom prst="rect">
                <a:avLst/>
              </a:prstGeom>
              <a:blipFill>
                <a:blip r:embed="rId15"/>
                <a:stretch>
                  <a:fillRect r="-89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2CB3666-0A36-4592-AAEC-AC397E929AC0}"/>
                  </a:ext>
                </a:extLst>
              </p:cNvPr>
              <p:cNvSpPr/>
              <p:nvPr/>
            </p:nvSpPr>
            <p:spPr>
              <a:xfrm>
                <a:off x="5658104" y="3282348"/>
                <a:ext cx="747576" cy="747576"/>
              </a:xfrm>
              <a:prstGeom prst="ellipse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1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2CB3666-0A36-4592-AAEC-AC397E929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04" y="3282348"/>
                <a:ext cx="747576" cy="74757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C431CF2-D91D-43B7-B11D-D82DA9F8BAFD}"/>
              </a:ext>
            </a:extLst>
          </p:cNvPr>
          <p:cNvCxnSpPr>
            <a:stCxn id="2" idx="6"/>
            <a:endCxn id="68" idx="0"/>
          </p:cNvCxnSpPr>
          <p:nvPr/>
        </p:nvCxnSpPr>
        <p:spPr>
          <a:xfrm>
            <a:off x="4455624" y="2390459"/>
            <a:ext cx="1576271" cy="89189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379974E-4463-4658-880E-F0C2F988E075}"/>
              </a:ext>
            </a:extLst>
          </p:cNvPr>
          <p:cNvCxnSpPr>
            <a:stCxn id="36" idx="6"/>
            <a:endCxn id="68" idx="4"/>
          </p:cNvCxnSpPr>
          <p:nvPr/>
        </p:nvCxnSpPr>
        <p:spPr>
          <a:xfrm flipV="1">
            <a:off x="4516501" y="4029926"/>
            <a:ext cx="1515399" cy="84706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90FFDC-5817-4FB1-8065-B63EA3B8559F}"/>
              </a:ext>
            </a:extLst>
          </p:cNvPr>
          <p:cNvCxnSpPr>
            <a:cxnSpLocks/>
            <a:stCxn id="68" idx="6"/>
            <a:endCxn id="3" idx="2"/>
          </p:cNvCxnSpPr>
          <p:nvPr/>
        </p:nvCxnSpPr>
        <p:spPr>
          <a:xfrm flipV="1">
            <a:off x="6405681" y="2019445"/>
            <a:ext cx="4758307" cy="163669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8AE93B-D974-4C9C-B4BB-A8499219562C}"/>
              </a:ext>
            </a:extLst>
          </p:cNvPr>
          <p:cNvCxnSpPr>
            <a:cxnSpLocks/>
            <a:stCxn id="68" idx="6"/>
            <a:endCxn id="37" idx="2"/>
          </p:cNvCxnSpPr>
          <p:nvPr/>
        </p:nvCxnSpPr>
        <p:spPr>
          <a:xfrm>
            <a:off x="6405681" y="3656137"/>
            <a:ext cx="4758307" cy="157581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3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76AB6E-C983-433B-B4DA-CE47BB2CD459}"/>
              </a:ext>
            </a:extLst>
          </p:cNvPr>
          <p:cNvSpPr/>
          <p:nvPr/>
        </p:nvSpPr>
        <p:spPr>
          <a:xfrm>
            <a:off x="158128" y="3014190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9C885A-6A17-461F-B484-C5635F7762F1}"/>
              </a:ext>
            </a:extLst>
          </p:cNvPr>
          <p:cNvSpPr/>
          <p:nvPr/>
        </p:nvSpPr>
        <p:spPr>
          <a:xfrm>
            <a:off x="5639840" y="3014190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2AEA59-0574-45C1-9E15-70E5E2AE4EC1}"/>
              </a:ext>
            </a:extLst>
          </p:cNvPr>
          <p:cNvSpPr/>
          <p:nvPr/>
        </p:nvSpPr>
        <p:spPr>
          <a:xfrm>
            <a:off x="11648238" y="3014190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41E28-44DC-48EE-B9A8-7BF9EECE6539}"/>
              </a:ext>
            </a:extLst>
          </p:cNvPr>
          <p:cNvSpPr/>
          <p:nvPr/>
        </p:nvSpPr>
        <p:spPr>
          <a:xfrm>
            <a:off x="17025035" y="3014190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72003-E4CB-43F8-9A5D-2F605DD7E74F}"/>
              </a:ext>
            </a:extLst>
          </p:cNvPr>
          <p:cNvSpPr/>
          <p:nvPr/>
        </p:nvSpPr>
        <p:spPr>
          <a:xfrm>
            <a:off x="3926948" y="90881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6AAB06-FECA-4847-AC93-3D98FA923C86}"/>
              </a:ext>
            </a:extLst>
          </p:cNvPr>
          <p:cNvSpPr/>
          <p:nvPr/>
        </p:nvSpPr>
        <p:spPr>
          <a:xfrm>
            <a:off x="8399195" y="90881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4BE210-D08D-4091-8152-E6102AA2880B}"/>
              </a:ext>
            </a:extLst>
          </p:cNvPr>
          <p:cNvSpPr/>
          <p:nvPr/>
        </p:nvSpPr>
        <p:spPr>
          <a:xfrm>
            <a:off x="9626421" y="627554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C995DE-E821-4AA5-9FD5-AD9F0458BA51}"/>
              </a:ext>
            </a:extLst>
          </p:cNvPr>
          <p:cNvSpPr/>
          <p:nvPr/>
        </p:nvSpPr>
        <p:spPr>
          <a:xfrm>
            <a:off x="14098668" y="627554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147C7E-94CF-4744-A56D-D56D80D2DEC8}"/>
              </a:ext>
            </a:extLst>
          </p:cNvPr>
          <p:cNvCxnSpPr>
            <a:stCxn id="2" idx="7"/>
            <a:endCxn id="6" idx="3"/>
          </p:cNvCxnSpPr>
          <p:nvPr/>
        </p:nvCxnSpPr>
        <p:spPr>
          <a:xfrm flipV="1">
            <a:off x="980703" y="913456"/>
            <a:ext cx="3087376" cy="22418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02C7D5-0F21-45C1-B30F-37825E6F98C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90654" y="572734"/>
            <a:ext cx="350854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59DD8F-8F21-42BC-94D1-901578E55E8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121834" y="3496043"/>
            <a:ext cx="451800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7E40E7-3218-4DBD-8DE3-A3356D57C07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6603546" y="3496043"/>
            <a:ext cx="50446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4E60-BCF6-4C47-B317-CF179C4345C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2611944" y="3496043"/>
            <a:ext cx="441309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04C730-FAB7-41F6-82F5-AB68E93397AB}"/>
              </a:ext>
            </a:extLst>
          </p:cNvPr>
          <p:cNvCxnSpPr>
            <a:stCxn id="7" idx="5"/>
            <a:endCxn id="4" idx="1"/>
          </p:cNvCxnSpPr>
          <p:nvPr/>
        </p:nvCxnSpPr>
        <p:spPr>
          <a:xfrm>
            <a:off x="9221770" y="913456"/>
            <a:ext cx="2567599" cy="22418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2E64ED-F800-4CF6-95EA-91ABBFD83F94}"/>
              </a:ext>
            </a:extLst>
          </p:cNvPr>
          <p:cNvCxnSpPr>
            <a:stCxn id="3" idx="5"/>
            <a:endCxn id="8" idx="1"/>
          </p:cNvCxnSpPr>
          <p:nvPr/>
        </p:nvCxnSpPr>
        <p:spPr>
          <a:xfrm>
            <a:off x="6462415" y="3836765"/>
            <a:ext cx="3305137" cy="2579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D40216-3E23-446B-9BC7-2E313524CF78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0590127" y="6757398"/>
            <a:ext cx="350854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D1DC52-7A4F-40F9-B140-41848857AE6F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14921243" y="3836765"/>
            <a:ext cx="2244923" cy="2579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1EBC2A-BD3E-405F-BA15-87878F62F38B}"/>
              </a:ext>
            </a:extLst>
          </p:cNvPr>
          <p:cNvCxnSpPr>
            <a:stCxn id="8" idx="7"/>
            <a:endCxn id="4" idx="3"/>
          </p:cNvCxnSpPr>
          <p:nvPr/>
        </p:nvCxnSpPr>
        <p:spPr>
          <a:xfrm flipV="1">
            <a:off x="10448996" y="3836765"/>
            <a:ext cx="1340373" cy="2579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6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254337-D696-463E-9CF4-779C699A2FE4}"/>
              </a:ext>
            </a:extLst>
          </p:cNvPr>
          <p:cNvSpPr/>
          <p:nvPr/>
        </p:nvSpPr>
        <p:spPr>
          <a:xfrm>
            <a:off x="16795049" y="279393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20F270-616B-47C1-9A7A-3BD2F5758328}"/>
              </a:ext>
            </a:extLst>
          </p:cNvPr>
          <p:cNvSpPr/>
          <p:nvPr/>
        </p:nvSpPr>
        <p:spPr>
          <a:xfrm>
            <a:off x="11760308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88EB23-50E2-450C-8537-3AD201F03B75}"/>
              </a:ext>
            </a:extLst>
          </p:cNvPr>
          <p:cNvSpPr/>
          <p:nvPr/>
        </p:nvSpPr>
        <p:spPr>
          <a:xfrm>
            <a:off x="2652900" y="2212041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B62D14-8299-4F95-879C-2A09CE9052B3}"/>
              </a:ext>
            </a:extLst>
          </p:cNvPr>
          <p:cNvSpPr/>
          <p:nvPr/>
        </p:nvSpPr>
        <p:spPr>
          <a:xfrm>
            <a:off x="8180294" y="5170243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79325-EEFE-4F25-9EE5-3D4705429A06}"/>
              </a:ext>
            </a:extLst>
          </p:cNvPr>
          <p:cNvSpPr/>
          <p:nvPr/>
        </p:nvSpPr>
        <p:spPr>
          <a:xfrm>
            <a:off x="6296645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040DE5-22AA-4374-B4B3-C9D3FCCDB14D}"/>
              </a:ext>
            </a:extLst>
          </p:cNvPr>
          <p:cNvSpPr/>
          <p:nvPr/>
        </p:nvSpPr>
        <p:spPr>
          <a:xfrm>
            <a:off x="427290" y="5967980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576F02-6C8E-48DD-9198-B7F98E5E80E1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1249865" y="3034616"/>
            <a:ext cx="1544166" cy="30744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921867-A672-431B-A757-1C75B17D07EF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3475475" y="1054587"/>
            <a:ext cx="2821170" cy="12985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080C1-A833-4AE7-B1F0-3923868CDCF2}"/>
              </a:ext>
            </a:extLst>
          </p:cNvPr>
          <p:cNvCxnSpPr>
            <a:stCxn id="6" idx="6"/>
            <a:endCxn id="3" idx="2"/>
          </p:cNvCxnSpPr>
          <p:nvPr/>
        </p:nvCxnSpPr>
        <p:spPr>
          <a:xfrm>
            <a:off x="7260351" y="1054587"/>
            <a:ext cx="44999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A7D425-1489-43C4-9495-E723F719C8AB}"/>
              </a:ext>
            </a:extLst>
          </p:cNvPr>
          <p:cNvCxnSpPr>
            <a:stCxn id="4" idx="5"/>
            <a:endCxn id="5" idx="2"/>
          </p:cNvCxnSpPr>
          <p:nvPr/>
        </p:nvCxnSpPr>
        <p:spPr>
          <a:xfrm>
            <a:off x="3475475" y="3034616"/>
            <a:ext cx="4704819" cy="2617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187803-A4B7-4648-A69B-4F91B56BA3B1}"/>
              </a:ext>
            </a:extLst>
          </p:cNvPr>
          <p:cNvCxnSpPr>
            <a:stCxn id="5" idx="6"/>
            <a:endCxn id="2" idx="3"/>
          </p:cNvCxnSpPr>
          <p:nvPr/>
        </p:nvCxnSpPr>
        <p:spPr>
          <a:xfrm flipV="1">
            <a:off x="9144000" y="3616507"/>
            <a:ext cx="7792180" cy="2035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0F1988-2412-45B1-A3A6-B903ED3047C8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002869" y="1395309"/>
            <a:ext cx="2898570" cy="39160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F5CF06-F4ED-4D62-8E68-DBE98806EC35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2724014" y="1054587"/>
            <a:ext cx="4212166" cy="1880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8A38FA-D351-47E7-BB8F-D501C31F3972}"/>
              </a:ext>
            </a:extLst>
          </p:cNvPr>
          <p:cNvSpPr txBox="1"/>
          <p:nvPr/>
        </p:nvSpPr>
        <p:spPr>
          <a:xfrm>
            <a:off x="1551948" y="395863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3D6C72-2244-448E-927A-659F429C1D0C}"/>
              </a:ext>
            </a:extLst>
          </p:cNvPr>
          <p:cNvSpPr txBox="1"/>
          <p:nvPr/>
        </p:nvSpPr>
        <p:spPr>
          <a:xfrm>
            <a:off x="4473533" y="10545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26C99-B9F9-464E-960E-723BA5814BF0}"/>
              </a:ext>
            </a:extLst>
          </p:cNvPr>
          <p:cNvSpPr txBox="1"/>
          <p:nvPr/>
        </p:nvSpPr>
        <p:spPr>
          <a:xfrm>
            <a:off x="5254357" y="41871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1E456-C483-4045-B5C1-9D3E25A38B39}"/>
              </a:ext>
            </a:extLst>
          </p:cNvPr>
          <p:cNvSpPr txBox="1"/>
          <p:nvPr/>
        </p:nvSpPr>
        <p:spPr>
          <a:xfrm>
            <a:off x="9208490" y="285146"/>
            <a:ext cx="643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773E8-E567-4B02-86C5-433037FF5C51}"/>
              </a:ext>
            </a:extLst>
          </p:cNvPr>
          <p:cNvSpPr txBox="1"/>
          <p:nvPr/>
        </p:nvSpPr>
        <p:spPr>
          <a:xfrm>
            <a:off x="10651518" y="289106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EC7E0-FFC4-4667-932F-5752E9488C9B}"/>
              </a:ext>
            </a:extLst>
          </p:cNvPr>
          <p:cNvSpPr txBox="1"/>
          <p:nvPr/>
        </p:nvSpPr>
        <p:spPr>
          <a:xfrm>
            <a:off x="13040090" y="45626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BBB9B4-8CFD-4475-8382-CB9B31C32BA3}"/>
              </a:ext>
            </a:extLst>
          </p:cNvPr>
          <p:cNvSpPr txBox="1"/>
          <p:nvPr/>
        </p:nvSpPr>
        <p:spPr>
          <a:xfrm>
            <a:off x="14831867" y="138910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07409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D5ECAB-4CFE-44CC-992A-C71291271A34}"/>
              </a:ext>
            </a:extLst>
          </p:cNvPr>
          <p:cNvSpPr/>
          <p:nvPr/>
        </p:nvSpPr>
        <p:spPr>
          <a:xfrm>
            <a:off x="15980403" y="279393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8BD627-9A8D-48C2-9DA3-246436179EE8}"/>
              </a:ext>
            </a:extLst>
          </p:cNvPr>
          <p:cNvSpPr/>
          <p:nvPr/>
        </p:nvSpPr>
        <p:spPr>
          <a:xfrm>
            <a:off x="10945662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D8247D-5AD7-44AC-9153-EC584D10F681}"/>
              </a:ext>
            </a:extLst>
          </p:cNvPr>
          <p:cNvSpPr/>
          <p:nvPr/>
        </p:nvSpPr>
        <p:spPr>
          <a:xfrm>
            <a:off x="1377947" y="313465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52E06-49AD-4C20-9F8E-B594D51533C2}"/>
              </a:ext>
            </a:extLst>
          </p:cNvPr>
          <p:cNvSpPr/>
          <p:nvPr/>
        </p:nvSpPr>
        <p:spPr>
          <a:xfrm>
            <a:off x="7430993" y="606634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09FE8-3910-4F52-A2D2-FA053D01C3FF}"/>
              </a:ext>
            </a:extLst>
          </p:cNvPr>
          <p:cNvSpPr/>
          <p:nvPr/>
        </p:nvSpPr>
        <p:spPr>
          <a:xfrm>
            <a:off x="4361957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26DA76-5D9A-4443-A1D1-2AEE85E4829C}"/>
              </a:ext>
            </a:extLst>
          </p:cNvPr>
          <p:cNvSpPr/>
          <p:nvPr/>
        </p:nvSpPr>
        <p:spPr>
          <a:xfrm>
            <a:off x="8428292" y="2694549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6D160B-C367-4152-ACFA-67FE11BC2E35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2200522" y="1054587"/>
            <a:ext cx="2161435" cy="2221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A01A3-FCCF-4E0F-A1C0-3E4BC1B33840}"/>
              </a:ext>
            </a:extLst>
          </p:cNvPr>
          <p:cNvCxnSpPr>
            <a:stCxn id="6" idx="6"/>
            <a:endCxn id="3" idx="2"/>
          </p:cNvCxnSpPr>
          <p:nvPr/>
        </p:nvCxnSpPr>
        <p:spPr>
          <a:xfrm>
            <a:off x="5325663" y="1054587"/>
            <a:ext cx="56199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C513F-3EC1-466C-96C7-036A796E21DB}"/>
              </a:ext>
            </a:extLst>
          </p:cNvPr>
          <p:cNvCxnSpPr>
            <a:stCxn id="4" idx="5"/>
            <a:endCxn id="5" idx="2"/>
          </p:cNvCxnSpPr>
          <p:nvPr/>
        </p:nvCxnSpPr>
        <p:spPr>
          <a:xfrm>
            <a:off x="2200522" y="3957229"/>
            <a:ext cx="5230471" cy="25909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F6D496-AA47-4D38-AE90-380E35840CF8}"/>
              </a:ext>
            </a:extLst>
          </p:cNvPr>
          <p:cNvCxnSpPr>
            <a:stCxn id="5" idx="6"/>
            <a:endCxn id="2" idx="3"/>
          </p:cNvCxnSpPr>
          <p:nvPr/>
        </p:nvCxnSpPr>
        <p:spPr>
          <a:xfrm flipV="1">
            <a:off x="8394699" y="3616507"/>
            <a:ext cx="7726835" cy="2931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723915-7DA1-41D8-AEB2-66B3F3EE4B52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1909368" y="1054587"/>
            <a:ext cx="4212166" cy="1880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4F5EB4-0C0C-414C-99D0-6AB128CA1CF2}"/>
              </a:ext>
            </a:extLst>
          </p:cNvPr>
          <p:cNvSpPr txBox="1"/>
          <p:nvPr/>
        </p:nvSpPr>
        <p:spPr>
          <a:xfrm>
            <a:off x="4418364" y="5222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CF905-B4C8-4F26-AD20-4E535D9F09B2}"/>
              </a:ext>
            </a:extLst>
          </p:cNvPr>
          <p:cNvSpPr txBox="1"/>
          <p:nvPr/>
        </p:nvSpPr>
        <p:spPr>
          <a:xfrm>
            <a:off x="2811239" y="1536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485DD-FD48-496E-89A2-76C7AE319C58}"/>
              </a:ext>
            </a:extLst>
          </p:cNvPr>
          <p:cNvSpPr txBox="1"/>
          <p:nvPr/>
        </p:nvSpPr>
        <p:spPr>
          <a:xfrm>
            <a:off x="5204501" y="27032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8BD93-6560-4BF6-AE1B-8A33F1CC15F3}"/>
              </a:ext>
            </a:extLst>
          </p:cNvPr>
          <p:cNvSpPr txBox="1"/>
          <p:nvPr/>
        </p:nvSpPr>
        <p:spPr>
          <a:xfrm>
            <a:off x="8005016" y="31546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48B95-16D0-4224-82C2-3A190FF133DE}"/>
              </a:ext>
            </a:extLst>
          </p:cNvPr>
          <p:cNvSpPr txBox="1"/>
          <p:nvPr/>
        </p:nvSpPr>
        <p:spPr>
          <a:xfrm>
            <a:off x="12145789" y="25503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2C84E-35B5-465A-8503-EC52A7A01CFC}"/>
              </a:ext>
            </a:extLst>
          </p:cNvPr>
          <p:cNvSpPr txBox="1"/>
          <p:nvPr/>
        </p:nvSpPr>
        <p:spPr>
          <a:xfrm>
            <a:off x="12145789" y="505687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F28DB-4630-4D10-83F1-7EA82A78B840}"/>
              </a:ext>
            </a:extLst>
          </p:cNvPr>
          <p:cNvSpPr txBox="1"/>
          <p:nvPr/>
        </p:nvSpPr>
        <p:spPr>
          <a:xfrm>
            <a:off x="13847469" y="1346054"/>
            <a:ext cx="643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C3C54-726E-4BE4-B050-A7153EDDC8AC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9391998" y="3176402"/>
            <a:ext cx="6588405" cy="99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0C00D5-04FD-4BAD-ABC5-DB952159B0B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341653" y="3176402"/>
            <a:ext cx="6086639" cy="4401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D5ECAB-4CFE-44CC-992A-C71291271A34}"/>
              </a:ext>
            </a:extLst>
          </p:cNvPr>
          <p:cNvSpPr/>
          <p:nvPr/>
        </p:nvSpPr>
        <p:spPr>
          <a:xfrm>
            <a:off x="15980403" y="279393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8BD627-9A8D-48C2-9DA3-246436179EE8}"/>
              </a:ext>
            </a:extLst>
          </p:cNvPr>
          <p:cNvSpPr/>
          <p:nvPr/>
        </p:nvSpPr>
        <p:spPr>
          <a:xfrm>
            <a:off x="10945662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D8247D-5AD7-44AC-9153-EC584D10F681}"/>
              </a:ext>
            </a:extLst>
          </p:cNvPr>
          <p:cNvSpPr/>
          <p:nvPr/>
        </p:nvSpPr>
        <p:spPr>
          <a:xfrm>
            <a:off x="1377947" y="313465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52E06-49AD-4C20-9F8E-B594D51533C2}"/>
              </a:ext>
            </a:extLst>
          </p:cNvPr>
          <p:cNvSpPr/>
          <p:nvPr/>
        </p:nvSpPr>
        <p:spPr>
          <a:xfrm>
            <a:off x="7430993" y="606634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09FE8-3910-4F52-A2D2-FA053D01C3FF}"/>
              </a:ext>
            </a:extLst>
          </p:cNvPr>
          <p:cNvSpPr/>
          <p:nvPr/>
        </p:nvSpPr>
        <p:spPr>
          <a:xfrm>
            <a:off x="4361957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26DA76-5D9A-4443-A1D1-2AEE85E4829C}"/>
              </a:ext>
            </a:extLst>
          </p:cNvPr>
          <p:cNvSpPr/>
          <p:nvPr/>
        </p:nvSpPr>
        <p:spPr>
          <a:xfrm>
            <a:off x="8428292" y="2694549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6D160B-C367-4152-ACFA-67FE11BC2E35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2200522" y="1054587"/>
            <a:ext cx="2161435" cy="2221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A01A3-FCCF-4E0F-A1C0-3E4BC1B33840}"/>
              </a:ext>
            </a:extLst>
          </p:cNvPr>
          <p:cNvCxnSpPr>
            <a:stCxn id="6" idx="6"/>
            <a:endCxn id="3" idx="2"/>
          </p:cNvCxnSpPr>
          <p:nvPr/>
        </p:nvCxnSpPr>
        <p:spPr>
          <a:xfrm>
            <a:off x="5325663" y="1054587"/>
            <a:ext cx="56199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C513F-3EC1-466C-96C7-036A796E21DB}"/>
              </a:ext>
            </a:extLst>
          </p:cNvPr>
          <p:cNvCxnSpPr>
            <a:stCxn id="4" idx="5"/>
            <a:endCxn id="5" idx="2"/>
          </p:cNvCxnSpPr>
          <p:nvPr/>
        </p:nvCxnSpPr>
        <p:spPr>
          <a:xfrm>
            <a:off x="2200522" y="3957229"/>
            <a:ext cx="5230471" cy="25909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F6D496-AA47-4D38-AE90-380E35840CF8}"/>
              </a:ext>
            </a:extLst>
          </p:cNvPr>
          <p:cNvCxnSpPr>
            <a:stCxn id="5" idx="6"/>
            <a:endCxn id="2" idx="3"/>
          </p:cNvCxnSpPr>
          <p:nvPr/>
        </p:nvCxnSpPr>
        <p:spPr>
          <a:xfrm flipV="1">
            <a:off x="8394699" y="3616507"/>
            <a:ext cx="7726835" cy="2931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723915-7DA1-41D8-AEB2-66B3F3EE4B52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1909368" y="1054587"/>
            <a:ext cx="4212166" cy="18804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4F5EB4-0C0C-414C-99D0-6AB128CA1CF2}"/>
              </a:ext>
            </a:extLst>
          </p:cNvPr>
          <p:cNvSpPr txBox="1"/>
          <p:nvPr/>
        </p:nvSpPr>
        <p:spPr>
          <a:xfrm>
            <a:off x="4418364" y="5222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CF905-B4C8-4F26-AD20-4E535D9F09B2}"/>
              </a:ext>
            </a:extLst>
          </p:cNvPr>
          <p:cNvSpPr txBox="1"/>
          <p:nvPr/>
        </p:nvSpPr>
        <p:spPr>
          <a:xfrm>
            <a:off x="2811239" y="1536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485DD-FD48-496E-89A2-76C7AE319C58}"/>
              </a:ext>
            </a:extLst>
          </p:cNvPr>
          <p:cNvSpPr txBox="1"/>
          <p:nvPr/>
        </p:nvSpPr>
        <p:spPr>
          <a:xfrm>
            <a:off x="5204501" y="27032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8BD93-6560-4BF6-AE1B-8A33F1CC15F3}"/>
              </a:ext>
            </a:extLst>
          </p:cNvPr>
          <p:cNvSpPr txBox="1"/>
          <p:nvPr/>
        </p:nvSpPr>
        <p:spPr>
          <a:xfrm>
            <a:off x="8005016" y="31546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48B95-16D0-4224-82C2-3A190FF133DE}"/>
              </a:ext>
            </a:extLst>
          </p:cNvPr>
          <p:cNvSpPr txBox="1"/>
          <p:nvPr/>
        </p:nvSpPr>
        <p:spPr>
          <a:xfrm>
            <a:off x="12145789" y="255034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2C84E-35B5-465A-8503-EC52A7A01CFC}"/>
              </a:ext>
            </a:extLst>
          </p:cNvPr>
          <p:cNvSpPr txBox="1"/>
          <p:nvPr/>
        </p:nvSpPr>
        <p:spPr>
          <a:xfrm>
            <a:off x="12145789" y="505687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F28DB-4630-4D10-83F1-7EA82A78B840}"/>
              </a:ext>
            </a:extLst>
          </p:cNvPr>
          <p:cNvSpPr txBox="1"/>
          <p:nvPr/>
        </p:nvSpPr>
        <p:spPr>
          <a:xfrm>
            <a:off x="13847469" y="134605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C3C54-726E-4BE4-B050-A7153EDDC8AC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9391998" y="3176402"/>
            <a:ext cx="6588405" cy="993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0C00D5-04FD-4BAD-ABC5-DB952159B0B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341653" y="3176402"/>
            <a:ext cx="6086639" cy="4401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5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CAFBDA-C008-414B-87A4-3433398BCE6F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4516743" y="1395309"/>
            <a:ext cx="1865022" cy="1594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189D8C-BE98-489E-B2BE-BF291E3220CD}"/>
              </a:ext>
            </a:extLst>
          </p:cNvPr>
          <p:cNvCxnSpPr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9CFC32-070A-4119-8034-0FF22D5F783B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CCAD4-9CA7-4BA5-8F45-CAB67A7F240E}"/>
              </a:ext>
            </a:extLst>
          </p:cNvPr>
          <p:cNvCxnSpPr>
            <a:stCxn id="6" idx="3"/>
            <a:endCxn id="4" idx="7"/>
          </p:cNvCxnSpPr>
          <p:nvPr/>
        </p:nvCxnSpPr>
        <p:spPr>
          <a:xfrm flipH="1">
            <a:off x="9324271" y="1369527"/>
            <a:ext cx="1058687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341BD-D9E2-4CF7-8F97-48E3DE94EA9B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2F63F-E79F-4D5F-A5F0-43317426527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7204340" y="5988158"/>
            <a:ext cx="4001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960E95-47A5-4336-AF12-73A384D2ACED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stCxn id="4" idx="6"/>
            <a:endCxn id="3" idx="2"/>
          </p:cNvCxnSpPr>
          <p:nvPr/>
        </p:nvCxnSpPr>
        <p:spPr>
          <a:xfrm>
            <a:off x="9465402" y="3263569"/>
            <a:ext cx="38438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stCxn id="7" idx="6"/>
            <a:endCxn id="4" idx="2"/>
          </p:cNvCxnSpPr>
          <p:nvPr/>
        </p:nvCxnSpPr>
        <p:spPr>
          <a:xfrm flipV="1">
            <a:off x="4657874" y="3263569"/>
            <a:ext cx="3843822" cy="66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F16A33-594F-44DA-AF9C-E0AB3214678D}"/>
              </a:ext>
            </a:extLst>
          </p:cNvPr>
          <p:cNvSpPr txBox="1"/>
          <p:nvPr/>
        </p:nvSpPr>
        <p:spPr>
          <a:xfrm>
            <a:off x="5243108" y="15751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60C722-4E6B-4363-8194-5154EE04B405}"/>
              </a:ext>
            </a:extLst>
          </p:cNvPr>
          <p:cNvSpPr txBox="1"/>
          <p:nvPr/>
        </p:nvSpPr>
        <p:spPr>
          <a:xfrm>
            <a:off x="7775331" y="16297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20EC3-0056-4A9A-8511-9774E644EF29}"/>
              </a:ext>
            </a:extLst>
          </p:cNvPr>
          <p:cNvSpPr txBox="1"/>
          <p:nvPr/>
        </p:nvSpPr>
        <p:spPr>
          <a:xfrm>
            <a:off x="9465402" y="16809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B978-AF20-481D-9EEE-619ABEF967AD}"/>
              </a:ext>
            </a:extLst>
          </p:cNvPr>
          <p:cNvSpPr txBox="1"/>
          <p:nvPr/>
        </p:nvSpPr>
        <p:spPr>
          <a:xfrm>
            <a:off x="6403082" y="3296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42CBB1-26B4-4EBB-8174-5D6FA2DAFFEF}"/>
              </a:ext>
            </a:extLst>
          </p:cNvPr>
          <p:cNvSpPr txBox="1"/>
          <p:nvPr/>
        </p:nvSpPr>
        <p:spPr>
          <a:xfrm>
            <a:off x="12296743" y="168645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DB47AE-6BB4-4ECE-A140-3B7544310594}"/>
              </a:ext>
            </a:extLst>
          </p:cNvPr>
          <p:cNvSpPr txBox="1"/>
          <p:nvPr/>
        </p:nvSpPr>
        <p:spPr>
          <a:xfrm>
            <a:off x="5057905" y="4625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E84FF-7945-4091-858F-543AC50A66DA}"/>
              </a:ext>
            </a:extLst>
          </p:cNvPr>
          <p:cNvSpPr txBox="1"/>
          <p:nvPr/>
        </p:nvSpPr>
        <p:spPr>
          <a:xfrm>
            <a:off x="9037489" y="54089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A17D1-B431-4A94-9892-5DC8FC8880E7}"/>
              </a:ext>
            </a:extLst>
          </p:cNvPr>
          <p:cNvSpPr txBox="1"/>
          <p:nvPr/>
        </p:nvSpPr>
        <p:spPr>
          <a:xfrm>
            <a:off x="12746419" y="46258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2</a:t>
            </a:r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2AAB2-FF82-4F00-AB38-4441C31174B5}"/>
              </a:ext>
            </a:extLst>
          </p:cNvPr>
          <p:cNvSpPr txBox="1"/>
          <p:nvPr/>
        </p:nvSpPr>
        <p:spPr>
          <a:xfrm>
            <a:off x="11181167" y="322714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698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CAFBDA-C008-414B-87A4-3433398BCE6F}"/>
              </a:ext>
            </a:extLst>
          </p:cNvPr>
          <p:cNvCxnSpPr>
            <a:cxnSpLocks/>
            <a:stCxn id="7" idx="7"/>
            <a:endCxn id="2" idx="3"/>
          </p:cNvCxnSpPr>
          <p:nvPr/>
        </p:nvCxnSpPr>
        <p:spPr>
          <a:xfrm flipV="1">
            <a:off x="4516743" y="1395309"/>
            <a:ext cx="1865022" cy="1594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189D8C-BE98-489E-B2BE-BF291E3220CD}"/>
              </a:ext>
            </a:extLst>
          </p:cNvPr>
          <p:cNvCxnSpPr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9CFC32-070A-4119-8034-0FF22D5F783B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CCAD4-9CA7-4BA5-8F45-CAB67A7F240E}"/>
              </a:ext>
            </a:extLst>
          </p:cNvPr>
          <p:cNvCxnSpPr>
            <a:stCxn id="6" idx="3"/>
            <a:endCxn id="4" idx="7"/>
          </p:cNvCxnSpPr>
          <p:nvPr/>
        </p:nvCxnSpPr>
        <p:spPr>
          <a:xfrm flipH="1">
            <a:off x="9324271" y="1369527"/>
            <a:ext cx="1058687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341BD-D9E2-4CF7-8F97-48E3DE94EA9B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2F63F-E79F-4D5F-A5F0-43317426527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7204340" y="5988158"/>
            <a:ext cx="4001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960E95-47A5-4336-AF12-73A384D2ACED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flipH="1">
            <a:off x="9465402" y="3263569"/>
            <a:ext cx="38438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657874" y="3263569"/>
            <a:ext cx="3843822" cy="66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F16A33-594F-44DA-AF9C-E0AB3214678D}"/>
              </a:ext>
            </a:extLst>
          </p:cNvPr>
          <p:cNvSpPr txBox="1"/>
          <p:nvPr/>
        </p:nvSpPr>
        <p:spPr>
          <a:xfrm>
            <a:off x="5243108" y="15751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60C722-4E6B-4363-8194-5154EE04B405}"/>
              </a:ext>
            </a:extLst>
          </p:cNvPr>
          <p:cNvSpPr txBox="1"/>
          <p:nvPr/>
        </p:nvSpPr>
        <p:spPr>
          <a:xfrm>
            <a:off x="7775331" y="16297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20EC3-0056-4A9A-8511-9774E644EF29}"/>
              </a:ext>
            </a:extLst>
          </p:cNvPr>
          <p:cNvSpPr txBox="1"/>
          <p:nvPr/>
        </p:nvSpPr>
        <p:spPr>
          <a:xfrm>
            <a:off x="9465402" y="16809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B978-AF20-481D-9EEE-619ABEF967AD}"/>
              </a:ext>
            </a:extLst>
          </p:cNvPr>
          <p:cNvSpPr txBox="1"/>
          <p:nvPr/>
        </p:nvSpPr>
        <p:spPr>
          <a:xfrm>
            <a:off x="6403082" y="329682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42CBB1-26B4-4EBB-8174-5D6FA2DAFFEF}"/>
              </a:ext>
            </a:extLst>
          </p:cNvPr>
          <p:cNvSpPr txBox="1"/>
          <p:nvPr/>
        </p:nvSpPr>
        <p:spPr>
          <a:xfrm>
            <a:off x="12296743" y="168645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DB47AE-6BB4-4ECE-A140-3B7544310594}"/>
              </a:ext>
            </a:extLst>
          </p:cNvPr>
          <p:cNvSpPr txBox="1"/>
          <p:nvPr/>
        </p:nvSpPr>
        <p:spPr>
          <a:xfrm>
            <a:off x="5057905" y="4625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E84FF-7945-4091-858F-543AC50A66DA}"/>
              </a:ext>
            </a:extLst>
          </p:cNvPr>
          <p:cNvSpPr txBox="1"/>
          <p:nvPr/>
        </p:nvSpPr>
        <p:spPr>
          <a:xfrm>
            <a:off x="9037489" y="54089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A17D1-B431-4A94-9892-5DC8FC8880E7}"/>
              </a:ext>
            </a:extLst>
          </p:cNvPr>
          <p:cNvSpPr txBox="1"/>
          <p:nvPr/>
        </p:nvSpPr>
        <p:spPr>
          <a:xfrm>
            <a:off x="12746419" y="46258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2</a:t>
            </a:r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2AAB2-FF82-4F00-AB38-4441C31174B5}"/>
              </a:ext>
            </a:extLst>
          </p:cNvPr>
          <p:cNvSpPr txBox="1"/>
          <p:nvPr/>
        </p:nvSpPr>
        <p:spPr>
          <a:xfrm>
            <a:off x="11181167" y="322714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98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341BD-D9E2-4CF7-8F97-48E3DE94EA9B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2F63F-E79F-4D5F-A5F0-43317426527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7204340" y="5988158"/>
            <a:ext cx="4001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960E95-47A5-4336-AF12-73A384D2ACED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flipH="1">
            <a:off x="9465402" y="3263569"/>
            <a:ext cx="38438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657874" y="3263569"/>
            <a:ext cx="3843822" cy="66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F16A33-594F-44DA-AF9C-E0AB3214678D}"/>
              </a:ext>
            </a:extLst>
          </p:cNvPr>
          <p:cNvSpPr txBox="1"/>
          <p:nvPr/>
        </p:nvSpPr>
        <p:spPr>
          <a:xfrm>
            <a:off x="5243108" y="15751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60C722-4E6B-4363-8194-5154EE04B405}"/>
              </a:ext>
            </a:extLst>
          </p:cNvPr>
          <p:cNvSpPr txBox="1"/>
          <p:nvPr/>
        </p:nvSpPr>
        <p:spPr>
          <a:xfrm>
            <a:off x="7775331" y="16297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20EC3-0056-4A9A-8511-9774E644EF29}"/>
              </a:ext>
            </a:extLst>
          </p:cNvPr>
          <p:cNvSpPr txBox="1"/>
          <p:nvPr/>
        </p:nvSpPr>
        <p:spPr>
          <a:xfrm>
            <a:off x="9465402" y="16809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B978-AF20-481D-9EEE-619ABEF967AD}"/>
              </a:ext>
            </a:extLst>
          </p:cNvPr>
          <p:cNvSpPr txBox="1"/>
          <p:nvPr/>
        </p:nvSpPr>
        <p:spPr>
          <a:xfrm>
            <a:off x="6403082" y="329682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42CBB1-26B4-4EBB-8174-5D6FA2DAFFEF}"/>
              </a:ext>
            </a:extLst>
          </p:cNvPr>
          <p:cNvSpPr txBox="1"/>
          <p:nvPr/>
        </p:nvSpPr>
        <p:spPr>
          <a:xfrm>
            <a:off x="12296743" y="168645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DB47AE-6BB4-4ECE-A140-3B7544310594}"/>
              </a:ext>
            </a:extLst>
          </p:cNvPr>
          <p:cNvSpPr txBox="1"/>
          <p:nvPr/>
        </p:nvSpPr>
        <p:spPr>
          <a:xfrm>
            <a:off x="5057905" y="4625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E84FF-7945-4091-858F-543AC50A66DA}"/>
              </a:ext>
            </a:extLst>
          </p:cNvPr>
          <p:cNvSpPr txBox="1"/>
          <p:nvPr/>
        </p:nvSpPr>
        <p:spPr>
          <a:xfrm>
            <a:off x="9037489" y="54089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A17D1-B431-4A94-9892-5DC8FC8880E7}"/>
              </a:ext>
            </a:extLst>
          </p:cNvPr>
          <p:cNvSpPr txBox="1"/>
          <p:nvPr/>
        </p:nvSpPr>
        <p:spPr>
          <a:xfrm>
            <a:off x="12746419" y="46258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2</a:t>
            </a:r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2AAB2-FF82-4F00-AB38-4441C31174B5}"/>
              </a:ext>
            </a:extLst>
          </p:cNvPr>
          <p:cNvSpPr txBox="1"/>
          <p:nvPr/>
        </p:nvSpPr>
        <p:spPr>
          <a:xfrm>
            <a:off x="11181167" y="322714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C84BDF-6201-455F-A34D-227DCCB9C652}"/>
              </a:ext>
            </a:extLst>
          </p:cNvPr>
          <p:cNvCxnSpPr>
            <a:stCxn id="7" idx="7"/>
            <a:endCxn id="2" idx="3"/>
          </p:cNvCxnSpPr>
          <p:nvPr/>
        </p:nvCxnSpPr>
        <p:spPr>
          <a:xfrm flipV="1">
            <a:off x="4516743" y="1395309"/>
            <a:ext cx="1865022" cy="1594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23802A-E667-4F81-8B52-B339D7C21319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C9E8F9-EE32-4382-8BD5-D38AC589B645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9324271" y="1369527"/>
            <a:ext cx="1058687" cy="1553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8529A-79A1-4158-B950-67FB471D34D4}"/>
              </a:ext>
            </a:extLst>
          </p:cNvPr>
          <p:cNvCxnSpPr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8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341BD-D9E2-4CF7-8F97-48E3DE94EA9B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A2F63F-E79F-4D5F-A5F0-43317426527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7204340" y="5988158"/>
            <a:ext cx="40011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960E95-47A5-4336-AF12-73A384D2ACED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9465402" y="3263569"/>
            <a:ext cx="3843822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4657874" y="3263569"/>
            <a:ext cx="3843822" cy="665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F16A33-594F-44DA-AF9C-E0AB3214678D}"/>
              </a:ext>
            </a:extLst>
          </p:cNvPr>
          <p:cNvSpPr txBox="1"/>
          <p:nvPr/>
        </p:nvSpPr>
        <p:spPr>
          <a:xfrm>
            <a:off x="5243108" y="15751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60C722-4E6B-4363-8194-5154EE04B405}"/>
              </a:ext>
            </a:extLst>
          </p:cNvPr>
          <p:cNvSpPr txBox="1"/>
          <p:nvPr/>
        </p:nvSpPr>
        <p:spPr>
          <a:xfrm>
            <a:off x="7775331" y="162971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20EC3-0056-4A9A-8511-9774E644EF29}"/>
              </a:ext>
            </a:extLst>
          </p:cNvPr>
          <p:cNvSpPr txBox="1"/>
          <p:nvPr/>
        </p:nvSpPr>
        <p:spPr>
          <a:xfrm>
            <a:off x="9465402" y="16809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B978-AF20-481D-9EEE-619ABEF967AD}"/>
              </a:ext>
            </a:extLst>
          </p:cNvPr>
          <p:cNvSpPr txBox="1"/>
          <p:nvPr/>
        </p:nvSpPr>
        <p:spPr>
          <a:xfrm>
            <a:off x="6403082" y="32968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42CBB1-26B4-4EBB-8174-5D6FA2DAFFEF}"/>
              </a:ext>
            </a:extLst>
          </p:cNvPr>
          <p:cNvSpPr txBox="1"/>
          <p:nvPr/>
        </p:nvSpPr>
        <p:spPr>
          <a:xfrm>
            <a:off x="12296743" y="168645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DB47AE-6BB4-4ECE-A140-3B7544310594}"/>
              </a:ext>
            </a:extLst>
          </p:cNvPr>
          <p:cNvSpPr txBox="1"/>
          <p:nvPr/>
        </p:nvSpPr>
        <p:spPr>
          <a:xfrm>
            <a:off x="5057905" y="46258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E84FF-7945-4091-858F-543AC50A66DA}"/>
              </a:ext>
            </a:extLst>
          </p:cNvPr>
          <p:cNvSpPr txBox="1"/>
          <p:nvPr/>
        </p:nvSpPr>
        <p:spPr>
          <a:xfrm>
            <a:off x="9037489" y="54089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1</a:t>
            </a: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9A17D1-B431-4A94-9892-5DC8FC8880E7}"/>
              </a:ext>
            </a:extLst>
          </p:cNvPr>
          <p:cNvSpPr txBox="1"/>
          <p:nvPr/>
        </p:nvSpPr>
        <p:spPr>
          <a:xfrm>
            <a:off x="12746419" y="46258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/>
              <a:t>2</a:t>
            </a:r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2AAB2-FF82-4F00-AB38-4441C31174B5}"/>
              </a:ext>
            </a:extLst>
          </p:cNvPr>
          <p:cNvSpPr txBox="1"/>
          <p:nvPr/>
        </p:nvSpPr>
        <p:spPr>
          <a:xfrm>
            <a:off x="11181167" y="322714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C84BDF-6201-455F-A34D-227DCCB9C652}"/>
              </a:ext>
            </a:extLst>
          </p:cNvPr>
          <p:cNvCxnSpPr>
            <a:stCxn id="7" idx="7"/>
            <a:endCxn id="2" idx="3"/>
          </p:cNvCxnSpPr>
          <p:nvPr/>
        </p:nvCxnSpPr>
        <p:spPr>
          <a:xfrm flipV="1">
            <a:off x="4516743" y="1395309"/>
            <a:ext cx="1865022" cy="159404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23802A-E667-4F81-8B52-B339D7C21319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C9E8F9-EE32-4382-8BD5-D38AC589B645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9324271" y="1369527"/>
            <a:ext cx="1058687" cy="155332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8529A-79A1-4158-B950-67FB471D34D4}"/>
              </a:ext>
            </a:extLst>
          </p:cNvPr>
          <p:cNvCxnSpPr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8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</p:cNvCxnSpPr>
          <p:nvPr/>
        </p:nvCxnSpPr>
        <p:spPr>
          <a:xfrm flipV="1">
            <a:off x="9449781" y="3063843"/>
            <a:ext cx="3859443" cy="4491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</p:cNvCxnSpPr>
          <p:nvPr/>
        </p:nvCxnSpPr>
        <p:spPr>
          <a:xfrm>
            <a:off x="4587309" y="3108762"/>
            <a:ext cx="3984953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A073A-B6B0-4790-BE36-4D11DA899320}"/>
              </a:ext>
            </a:extLst>
          </p:cNvPr>
          <p:cNvCxnSpPr>
            <a:cxnSpLocks/>
          </p:cNvCxnSpPr>
          <p:nvPr/>
        </p:nvCxnSpPr>
        <p:spPr>
          <a:xfrm flipH="1">
            <a:off x="4587309" y="3469200"/>
            <a:ext cx="3984953" cy="503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4DC880-46DC-4B34-B81F-7332AEB0EA49}"/>
              </a:ext>
            </a:extLst>
          </p:cNvPr>
          <p:cNvCxnSpPr>
            <a:cxnSpLocks/>
          </p:cNvCxnSpPr>
          <p:nvPr/>
        </p:nvCxnSpPr>
        <p:spPr>
          <a:xfrm flipH="1">
            <a:off x="9314019" y="3469199"/>
            <a:ext cx="3995205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4F9D4A-696A-4EE3-9098-38696E7CAF4D}"/>
              </a:ext>
            </a:extLst>
          </p:cNvPr>
          <p:cNvCxnSpPr>
            <a:cxnSpLocks/>
            <a:stCxn id="6" idx="6"/>
            <a:endCxn id="3" idx="0"/>
          </p:cNvCxnSpPr>
          <p:nvPr/>
        </p:nvCxnSpPr>
        <p:spPr>
          <a:xfrm>
            <a:off x="11205533" y="1028805"/>
            <a:ext cx="2585544" cy="175291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9BFFC7-0541-4A63-807F-0F3D5ADBAA4D}"/>
              </a:ext>
            </a:extLst>
          </p:cNvPr>
          <p:cNvCxnSpPr>
            <a:cxnSpLocks/>
            <a:stCxn id="3" idx="1"/>
            <a:endCxn id="6" idx="5"/>
          </p:cNvCxnSpPr>
          <p:nvPr/>
        </p:nvCxnSpPr>
        <p:spPr>
          <a:xfrm flipH="1" flipV="1">
            <a:off x="11064402" y="1369527"/>
            <a:ext cx="2385953" cy="15533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48D480-FE2A-4068-AF31-F653D20CF67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204340" y="835985"/>
            <a:ext cx="1779209" cy="194573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15C1E9-F6B5-4D42-990F-DFB03970AC0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136285" y="1228531"/>
            <a:ext cx="1506542" cy="16943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3EA33-7B07-41B5-91FC-BD775DFFEF50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176021" y="1054587"/>
            <a:ext cx="2064613" cy="179363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2F1AA-B59C-4968-BBD1-BA9DAA4516FB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16743" y="1395309"/>
            <a:ext cx="1865022" cy="1594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97C8E6-4E33-408A-86B4-53BAA48A006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CF2E6-9CD5-4646-B27B-CD4FCBE0F04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4176021" y="3811924"/>
            <a:ext cx="2064613" cy="21762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EF948D-08AA-4829-8ECE-ABAE92AA5016}"/>
              </a:ext>
            </a:extLst>
          </p:cNvPr>
          <p:cNvCxnSpPr>
            <a:cxnSpLocks/>
          </p:cNvCxnSpPr>
          <p:nvPr/>
        </p:nvCxnSpPr>
        <p:spPr>
          <a:xfrm flipV="1">
            <a:off x="7136285" y="5782527"/>
            <a:ext cx="4069248" cy="6650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AF45DF-9DE3-4A80-96AF-1462C29EF291}"/>
              </a:ext>
            </a:extLst>
          </p:cNvPr>
          <p:cNvCxnSpPr>
            <a:cxnSpLocks/>
          </p:cNvCxnSpPr>
          <p:nvPr/>
        </p:nvCxnSpPr>
        <p:spPr>
          <a:xfrm flipH="1" flipV="1">
            <a:off x="7133775" y="6222643"/>
            <a:ext cx="4071758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01D1A6-6A72-423D-B2D6-2D452A8C607D}"/>
              </a:ext>
            </a:extLst>
          </p:cNvPr>
          <p:cNvCxnSpPr>
            <a:cxnSpLocks/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10452D-24D9-4DC0-961B-7E91E9ECB573}"/>
              </a:ext>
            </a:extLst>
          </p:cNvPr>
          <p:cNvCxnSpPr>
            <a:cxnSpLocks/>
            <a:stCxn id="8" idx="6"/>
            <a:endCxn id="3" idx="4"/>
          </p:cNvCxnSpPr>
          <p:nvPr/>
        </p:nvCxnSpPr>
        <p:spPr>
          <a:xfrm flipV="1">
            <a:off x="12169239" y="3745422"/>
            <a:ext cx="1621838" cy="22427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60801B-69CB-45DB-8EF5-2714F8CA1D4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8983549" y="1369527"/>
            <a:ext cx="1399409" cy="14121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9E0470-74F1-45F7-BA6C-D41B71AC295B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9324271" y="1510658"/>
            <a:ext cx="1399409" cy="14121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0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2E325B-E4A6-4614-85DB-1DFD9A0DCC71}"/>
              </a:ext>
            </a:extLst>
          </p:cNvPr>
          <p:cNvSpPr/>
          <p:nvPr/>
        </p:nvSpPr>
        <p:spPr>
          <a:xfrm>
            <a:off x="1896332" y="-2005490"/>
            <a:ext cx="1782657" cy="17826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F682FB-A2CC-44C1-BF10-0DA1D9CF4332}"/>
              </a:ext>
            </a:extLst>
          </p:cNvPr>
          <p:cNvSpPr/>
          <p:nvPr/>
        </p:nvSpPr>
        <p:spPr>
          <a:xfrm>
            <a:off x="14852112" y="-2005492"/>
            <a:ext cx="1782657" cy="17826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93740A-AE65-42D0-9D00-92B47CB59134}"/>
              </a:ext>
            </a:extLst>
          </p:cNvPr>
          <p:cNvSpPr/>
          <p:nvPr/>
        </p:nvSpPr>
        <p:spPr>
          <a:xfrm>
            <a:off x="1896332" y="7628068"/>
            <a:ext cx="1782657" cy="17826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464710-142F-4EA6-BA05-D90E31F85F9B}"/>
              </a:ext>
            </a:extLst>
          </p:cNvPr>
          <p:cNvSpPr/>
          <p:nvPr/>
        </p:nvSpPr>
        <p:spPr>
          <a:xfrm>
            <a:off x="14852112" y="7628066"/>
            <a:ext cx="1782657" cy="17826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28416-98E5-4AE1-9CEF-7BFA7369D3D2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678989" y="-1114163"/>
            <a:ext cx="1117312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40525-AE7F-4736-B592-BB014C9D8D4C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>
            <a:off x="3678995" y="-90031"/>
            <a:ext cx="11173123" cy="7585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359ADD-6557-4BFD-8F70-D327B62922DF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678989" y="8519395"/>
            <a:ext cx="11173123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6960C5-17CE-4D63-B914-6540A335F368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3678995" y="-90033"/>
            <a:ext cx="11173123" cy="7585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19A1DE-3C82-4EE1-A616-DB9281B37A6E}"/>
              </a:ext>
            </a:extLst>
          </p:cNvPr>
          <p:cNvSpPr txBox="1"/>
          <p:nvPr/>
        </p:nvSpPr>
        <p:spPr>
          <a:xfrm>
            <a:off x="8441745" y="-1817812"/>
            <a:ext cx="1963999" cy="1688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369" dirty="0"/>
              <a:t>1-p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B9A5C7-09EE-4111-9A9F-BBEA29BD2CC5}"/>
              </a:ext>
            </a:extLst>
          </p:cNvPr>
          <p:cNvSpPr txBox="1"/>
          <p:nvPr/>
        </p:nvSpPr>
        <p:spPr>
          <a:xfrm>
            <a:off x="8441745" y="8078661"/>
            <a:ext cx="1963999" cy="1688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369" dirty="0"/>
              <a:t>1-p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351864-D21E-4A7A-85DA-8C821D00EA76}"/>
              </a:ext>
            </a:extLst>
          </p:cNvPr>
          <p:cNvSpPr txBox="1"/>
          <p:nvPr/>
        </p:nvSpPr>
        <p:spPr>
          <a:xfrm>
            <a:off x="9530874" y="1178908"/>
            <a:ext cx="883575" cy="1688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369" dirty="0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451BA-A435-4FFF-8AA3-8C7A9EC248C9}"/>
              </a:ext>
            </a:extLst>
          </p:cNvPr>
          <p:cNvSpPr txBox="1"/>
          <p:nvPr/>
        </p:nvSpPr>
        <p:spPr>
          <a:xfrm>
            <a:off x="9508506" y="4207186"/>
            <a:ext cx="883575" cy="1688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369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61698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</p:cNvCxnSpPr>
          <p:nvPr/>
        </p:nvCxnSpPr>
        <p:spPr>
          <a:xfrm flipV="1">
            <a:off x="9449781" y="3063843"/>
            <a:ext cx="3859443" cy="449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</p:cNvCxnSpPr>
          <p:nvPr/>
        </p:nvCxnSpPr>
        <p:spPr>
          <a:xfrm>
            <a:off x="4587309" y="3108762"/>
            <a:ext cx="398495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A073A-B6B0-4790-BE36-4D11DA899320}"/>
              </a:ext>
            </a:extLst>
          </p:cNvPr>
          <p:cNvCxnSpPr>
            <a:cxnSpLocks/>
          </p:cNvCxnSpPr>
          <p:nvPr/>
        </p:nvCxnSpPr>
        <p:spPr>
          <a:xfrm flipH="1">
            <a:off x="4587309" y="3469200"/>
            <a:ext cx="3984953" cy="503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4DC880-46DC-4B34-B81F-7332AEB0EA49}"/>
              </a:ext>
            </a:extLst>
          </p:cNvPr>
          <p:cNvCxnSpPr>
            <a:cxnSpLocks/>
          </p:cNvCxnSpPr>
          <p:nvPr/>
        </p:nvCxnSpPr>
        <p:spPr>
          <a:xfrm flipH="1">
            <a:off x="9314019" y="3469199"/>
            <a:ext cx="3995205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4F9D4A-696A-4EE3-9098-38696E7CAF4D}"/>
              </a:ext>
            </a:extLst>
          </p:cNvPr>
          <p:cNvCxnSpPr>
            <a:cxnSpLocks/>
            <a:stCxn id="6" idx="6"/>
            <a:endCxn id="3" idx="0"/>
          </p:cNvCxnSpPr>
          <p:nvPr/>
        </p:nvCxnSpPr>
        <p:spPr>
          <a:xfrm>
            <a:off x="11205533" y="1028805"/>
            <a:ext cx="2585544" cy="175291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9BFFC7-0541-4A63-807F-0F3D5ADBAA4D}"/>
              </a:ext>
            </a:extLst>
          </p:cNvPr>
          <p:cNvCxnSpPr>
            <a:cxnSpLocks/>
            <a:stCxn id="3" idx="1"/>
            <a:endCxn id="6" idx="5"/>
          </p:cNvCxnSpPr>
          <p:nvPr/>
        </p:nvCxnSpPr>
        <p:spPr>
          <a:xfrm flipH="1" flipV="1">
            <a:off x="11064402" y="1369527"/>
            <a:ext cx="2385953" cy="15533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48D480-FE2A-4068-AF31-F653D20CF67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204340" y="835985"/>
            <a:ext cx="1779209" cy="194573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15C1E9-F6B5-4D42-990F-DFB03970AC0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136285" y="1228531"/>
            <a:ext cx="1506542" cy="16943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3EA33-7B07-41B5-91FC-BD775DFFEF50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176021" y="1054587"/>
            <a:ext cx="2064613" cy="1793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2F1AA-B59C-4968-BBD1-BA9DAA4516FB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16743" y="1395309"/>
            <a:ext cx="1865022" cy="1594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97C8E6-4E33-408A-86B4-53BAA48A006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CF2E6-9CD5-4646-B27B-CD4FCBE0F04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4176021" y="3811924"/>
            <a:ext cx="2064613" cy="21762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EF948D-08AA-4829-8ECE-ABAE92AA5016}"/>
              </a:ext>
            </a:extLst>
          </p:cNvPr>
          <p:cNvCxnSpPr>
            <a:cxnSpLocks/>
          </p:cNvCxnSpPr>
          <p:nvPr/>
        </p:nvCxnSpPr>
        <p:spPr>
          <a:xfrm flipV="1">
            <a:off x="7136285" y="5782527"/>
            <a:ext cx="4069248" cy="665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AF45DF-9DE3-4A80-96AF-1462C29EF291}"/>
              </a:ext>
            </a:extLst>
          </p:cNvPr>
          <p:cNvCxnSpPr>
            <a:cxnSpLocks/>
          </p:cNvCxnSpPr>
          <p:nvPr/>
        </p:nvCxnSpPr>
        <p:spPr>
          <a:xfrm flipH="1" flipV="1">
            <a:off x="7133775" y="6222643"/>
            <a:ext cx="4071758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01D1A6-6A72-423D-B2D6-2D452A8C607D}"/>
              </a:ext>
            </a:extLst>
          </p:cNvPr>
          <p:cNvCxnSpPr>
            <a:cxnSpLocks/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10452D-24D9-4DC0-961B-7E91E9ECB573}"/>
              </a:ext>
            </a:extLst>
          </p:cNvPr>
          <p:cNvCxnSpPr>
            <a:cxnSpLocks/>
            <a:stCxn id="8" idx="6"/>
            <a:endCxn id="3" idx="4"/>
          </p:cNvCxnSpPr>
          <p:nvPr/>
        </p:nvCxnSpPr>
        <p:spPr>
          <a:xfrm flipV="1">
            <a:off x="12169239" y="3745422"/>
            <a:ext cx="1621838" cy="22427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60801B-69CB-45DB-8EF5-2714F8CA1D4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8983549" y="1369527"/>
            <a:ext cx="1399409" cy="1412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9E0470-74F1-45F7-BA6C-D41B71AC295B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9324271" y="1510658"/>
            <a:ext cx="1399409" cy="14121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B9183-598A-45A7-8E05-B7D68A2E4232}"/>
              </a:ext>
            </a:extLst>
          </p:cNvPr>
          <p:cNvSpPr txBox="1"/>
          <p:nvPr/>
        </p:nvSpPr>
        <p:spPr>
          <a:xfrm>
            <a:off x="4891463" y="12589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7D0BF-2F34-44BA-9B86-5DD128CA72A9}"/>
              </a:ext>
            </a:extLst>
          </p:cNvPr>
          <p:cNvSpPr txBox="1"/>
          <p:nvPr/>
        </p:nvSpPr>
        <p:spPr>
          <a:xfrm>
            <a:off x="5713752" y="18281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1D6B4-30B1-4E58-BF1A-818B65749738}"/>
              </a:ext>
            </a:extLst>
          </p:cNvPr>
          <p:cNvSpPr txBox="1"/>
          <p:nvPr/>
        </p:nvSpPr>
        <p:spPr>
          <a:xfrm>
            <a:off x="7437643" y="1893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6DA5D-AAF8-4F86-8B86-16C902F9CA90}"/>
              </a:ext>
            </a:extLst>
          </p:cNvPr>
          <p:cNvSpPr txBox="1"/>
          <p:nvPr/>
        </p:nvSpPr>
        <p:spPr>
          <a:xfrm>
            <a:off x="8153272" y="14195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5C449-7F1B-43E9-9C50-52074D47EB54}"/>
              </a:ext>
            </a:extLst>
          </p:cNvPr>
          <p:cNvSpPr txBox="1"/>
          <p:nvPr/>
        </p:nvSpPr>
        <p:spPr>
          <a:xfrm>
            <a:off x="6473916" y="25399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B8E5-6AD9-4A5B-9B7B-248186231C8B}"/>
              </a:ext>
            </a:extLst>
          </p:cNvPr>
          <p:cNvSpPr txBox="1"/>
          <p:nvPr/>
        </p:nvSpPr>
        <p:spPr>
          <a:xfrm>
            <a:off x="6543005" y="34319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3B8149-DEF7-4359-9B0E-6C1E5DEC5512}"/>
              </a:ext>
            </a:extLst>
          </p:cNvPr>
          <p:cNvSpPr txBox="1"/>
          <p:nvPr/>
        </p:nvSpPr>
        <p:spPr>
          <a:xfrm>
            <a:off x="5449254" y="41870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9803B-9E9E-47CF-BC08-A429D1D7CD9B}"/>
              </a:ext>
            </a:extLst>
          </p:cNvPr>
          <p:cNvSpPr txBox="1"/>
          <p:nvPr/>
        </p:nvSpPr>
        <p:spPr>
          <a:xfrm>
            <a:off x="4869310" y="48333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3DFFF8-FFDB-44AA-97D1-318D7F476034}"/>
              </a:ext>
            </a:extLst>
          </p:cNvPr>
          <p:cNvSpPr txBox="1"/>
          <p:nvPr/>
        </p:nvSpPr>
        <p:spPr>
          <a:xfrm>
            <a:off x="8960302" y="52181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C14AD-24EF-49D3-B567-754B7554E0E7}"/>
              </a:ext>
            </a:extLst>
          </p:cNvPr>
          <p:cNvSpPr txBox="1"/>
          <p:nvPr/>
        </p:nvSpPr>
        <p:spPr>
          <a:xfrm>
            <a:off x="8960302" y="61560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D0BC00-0364-4C06-8CE7-BEFAE87A4DE3}"/>
              </a:ext>
            </a:extLst>
          </p:cNvPr>
          <p:cNvSpPr txBox="1"/>
          <p:nvPr/>
        </p:nvSpPr>
        <p:spPr>
          <a:xfrm>
            <a:off x="9382407" y="1447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C47E8-551F-49F3-8260-83F15AA104F1}"/>
              </a:ext>
            </a:extLst>
          </p:cNvPr>
          <p:cNvSpPr txBox="1"/>
          <p:nvPr/>
        </p:nvSpPr>
        <p:spPr>
          <a:xfrm>
            <a:off x="9995828" y="20438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B13DF8-170E-4012-98A6-5EF45C4DB92F}"/>
              </a:ext>
            </a:extLst>
          </p:cNvPr>
          <p:cNvSpPr txBox="1"/>
          <p:nvPr/>
        </p:nvSpPr>
        <p:spPr>
          <a:xfrm>
            <a:off x="12257378" y="42537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ECA430-A44C-42EF-8673-6BEC8A3BD76E}"/>
              </a:ext>
            </a:extLst>
          </p:cNvPr>
          <p:cNvSpPr txBox="1"/>
          <p:nvPr/>
        </p:nvSpPr>
        <p:spPr>
          <a:xfrm>
            <a:off x="12853866" y="48236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5696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</p:cNvCxnSpPr>
          <p:nvPr/>
        </p:nvCxnSpPr>
        <p:spPr>
          <a:xfrm flipV="1">
            <a:off x="9449781" y="3063843"/>
            <a:ext cx="3859443" cy="449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</p:cNvCxnSpPr>
          <p:nvPr/>
        </p:nvCxnSpPr>
        <p:spPr>
          <a:xfrm>
            <a:off x="4587309" y="3108762"/>
            <a:ext cx="398495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A073A-B6B0-4790-BE36-4D11DA899320}"/>
              </a:ext>
            </a:extLst>
          </p:cNvPr>
          <p:cNvCxnSpPr>
            <a:cxnSpLocks/>
          </p:cNvCxnSpPr>
          <p:nvPr/>
        </p:nvCxnSpPr>
        <p:spPr>
          <a:xfrm flipH="1">
            <a:off x="4587309" y="3469200"/>
            <a:ext cx="3984953" cy="503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4DC880-46DC-4B34-B81F-7332AEB0EA49}"/>
              </a:ext>
            </a:extLst>
          </p:cNvPr>
          <p:cNvCxnSpPr>
            <a:cxnSpLocks/>
          </p:cNvCxnSpPr>
          <p:nvPr/>
        </p:nvCxnSpPr>
        <p:spPr>
          <a:xfrm flipH="1">
            <a:off x="9314019" y="3469199"/>
            <a:ext cx="3995205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3EA33-7B07-41B5-91FC-BD775DFFEF50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176021" y="1054587"/>
            <a:ext cx="2064613" cy="1793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2F1AA-B59C-4968-BBD1-BA9DAA4516FB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16743" y="1395309"/>
            <a:ext cx="1865022" cy="1594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97C8E6-4E33-408A-86B4-53BAA48A006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CF2E6-9CD5-4646-B27B-CD4FCBE0F04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4176021" y="3811924"/>
            <a:ext cx="2064613" cy="21762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EF948D-08AA-4829-8ECE-ABAE92AA5016}"/>
              </a:ext>
            </a:extLst>
          </p:cNvPr>
          <p:cNvCxnSpPr>
            <a:cxnSpLocks/>
          </p:cNvCxnSpPr>
          <p:nvPr/>
        </p:nvCxnSpPr>
        <p:spPr>
          <a:xfrm flipV="1">
            <a:off x="7136285" y="5782527"/>
            <a:ext cx="4069248" cy="665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AF45DF-9DE3-4A80-96AF-1462C29EF291}"/>
              </a:ext>
            </a:extLst>
          </p:cNvPr>
          <p:cNvCxnSpPr>
            <a:cxnSpLocks/>
          </p:cNvCxnSpPr>
          <p:nvPr/>
        </p:nvCxnSpPr>
        <p:spPr>
          <a:xfrm flipH="1" flipV="1">
            <a:off x="7133775" y="6222643"/>
            <a:ext cx="4071758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60801B-69CB-45DB-8EF5-2714F8CA1D4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8983549" y="1369527"/>
            <a:ext cx="1399409" cy="1412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9E0470-74F1-45F7-BA6C-D41B71AC295B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9324271" y="1510658"/>
            <a:ext cx="1399409" cy="14121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B9183-598A-45A7-8E05-B7D68A2E4232}"/>
              </a:ext>
            </a:extLst>
          </p:cNvPr>
          <p:cNvSpPr txBox="1"/>
          <p:nvPr/>
        </p:nvSpPr>
        <p:spPr>
          <a:xfrm>
            <a:off x="4891463" y="12589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7D0BF-2F34-44BA-9B86-5DD128CA72A9}"/>
              </a:ext>
            </a:extLst>
          </p:cNvPr>
          <p:cNvSpPr txBox="1"/>
          <p:nvPr/>
        </p:nvSpPr>
        <p:spPr>
          <a:xfrm>
            <a:off x="5713752" y="18281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1D6B4-30B1-4E58-BF1A-818B65749738}"/>
              </a:ext>
            </a:extLst>
          </p:cNvPr>
          <p:cNvSpPr txBox="1"/>
          <p:nvPr/>
        </p:nvSpPr>
        <p:spPr>
          <a:xfrm>
            <a:off x="7437643" y="1893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6DA5D-AAF8-4F86-8B86-16C902F9CA90}"/>
              </a:ext>
            </a:extLst>
          </p:cNvPr>
          <p:cNvSpPr txBox="1"/>
          <p:nvPr/>
        </p:nvSpPr>
        <p:spPr>
          <a:xfrm>
            <a:off x="12257378" y="153627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5C449-7F1B-43E9-9C50-52074D47EB54}"/>
              </a:ext>
            </a:extLst>
          </p:cNvPr>
          <p:cNvSpPr txBox="1"/>
          <p:nvPr/>
        </p:nvSpPr>
        <p:spPr>
          <a:xfrm>
            <a:off x="6473916" y="25399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B8E5-6AD9-4A5B-9B7B-248186231C8B}"/>
              </a:ext>
            </a:extLst>
          </p:cNvPr>
          <p:cNvSpPr txBox="1"/>
          <p:nvPr/>
        </p:nvSpPr>
        <p:spPr>
          <a:xfrm>
            <a:off x="6543005" y="34319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3B8149-DEF7-4359-9B0E-6C1E5DEC5512}"/>
              </a:ext>
            </a:extLst>
          </p:cNvPr>
          <p:cNvSpPr txBox="1"/>
          <p:nvPr/>
        </p:nvSpPr>
        <p:spPr>
          <a:xfrm>
            <a:off x="5449254" y="41870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9803B-9E9E-47CF-BC08-A429D1D7CD9B}"/>
              </a:ext>
            </a:extLst>
          </p:cNvPr>
          <p:cNvSpPr txBox="1"/>
          <p:nvPr/>
        </p:nvSpPr>
        <p:spPr>
          <a:xfrm>
            <a:off x="4869310" y="48333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3DFFF8-FFDB-44AA-97D1-318D7F476034}"/>
              </a:ext>
            </a:extLst>
          </p:cNvPr>
          <p:cNvSpPr txBox="1"/>
          <p:nvPr/>
        </p:nvSpPr>
        <p:spPr>
          <a:xfrm>
            <a:off x="8960302" y="52181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C14AD-24EF-49D3-B567-754B7554E0E7}"/>
              </a:ext>
            </a:extLst>
          </p:cNvPr>
          <p:cNvSpPr txBox="1"/>
          <p:nvPr/>
        </p:nvSpPr>
        <p:spPr>
          <a:xfrm>
            <a:off x="8960302" y="61560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D0BC00-0364-4C06-8CE7-BEFAE87A4DE3}"/>
              </a:ext>
            </a:extLst>
          </p:cNvPr>
          <p:cNvSpPr txBox="1"/>
          <p:nvPr/>
        </p:nvSpPr>
        <p:spPr>
          <a:xfrm>
            <a:off x="9382407" y="1447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C47E8-551F-49F3-8260-83F15AA104F1}"/>
              </a:ext>
            </a:extLst>
          </p:cNvPr>
          <p:cNvSpPr txBox="1"/>
          <p:nvPr/>
        </p:nvSpPr>
        <p:spPr>
          <a:xfrm>
            <a:off x="9995828" y="20438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B13DF8-170E-4012-98A6-5EF45C4DB92F}"/>
              </a:ext>
            </a:extLst>
          </p:cNvPr>
          <p:cNvSpPr txBox="1"/>
          <p:nvPr/>
        </p:nvSpPr>
        <p:spPr>
          <a:xfrm>
            <a:off x="12257378" y="42537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979EFE-776C-4AE2-97FC-506075982BDB}"/>
              </a:ext>
            </a:extLst>
          </p:cNvPr>
          <p:cNvSpPr txBox="1"/>
          <p:nvPr/>
        </p:nvSpPr>
        <p:spPr>
          <a:xfrm>
            <a:off x="11074478" y="24624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D5FAEE-BF1B-44DF-88BC-6679A0990D3C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62BA-3AC3-4B44-ADA6-2E9B69D5235E}"/>
              </a:ext>
            </a:extLst>
          </p:cNvPr>
          <p:cNvCxnSpPr>
            <a:cxnSpLocks/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1A8C2A-9102-4C9D-B00E-24D9570B9394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FDAA57-D723-4D64-80C8-74D6CEC798FB}"/>
              </a:ext>
            </a:extLst>
          </p:cNvPr>
          <p:cNvSpPr txBox="1"/>
          <p:nvPr/>
        </p:nvSpPr>
        <p:spPr>
          <a:xfrm>
            <a:off x="11153048" y="33849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670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</p:cNvCxnSpPr>
          <p:nvPr/>
        </p:nvCxnSpPr>
        <p:spPr>
          <a:xfrm flipV="1">
            <a:off x="9449781" y="3063843"/>
            <a:ext cx="3859443" cy="449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</p:cNvCxnSpPr>
          <p:nvPr/>
        </p:nvCxnSpPr>
        <p:spPr>
          <a:xfrm>
            <a:off x="4587309" y="3108762"/>
            <a:ext cx="398495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A073A-B6B0-4790-BE36-4D11DA899320}"/>
              </a:ext>
            </a:extLst>
          </p:cNvPr>
          <p:cNvCxnSpPr>
            <a:cxnSpLocks/>
          </p:cNvCxnSpPr>
          <p:nvPr/>
        </p:nvCxnSpPr>
        <p:spPr>
          <a:xfrm flipH="1">
            <a:off x="4587309" y="3469200"/>
            <a:ext cx="3984953" cy="503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4DC880-46DC-4B34-B81F-7332AEB0EA49}"/>
              </a:ext>
            </a:extLst>
          </p:cNvPr>
          <p:cNvCxnSpPr>
            <a:cxnSpLocks/>
          </p:cNvCxnSpPr>
          <p:nvPr/>
        </p:nvCxnSpPr>
        <p:spPr>
          <a:xfrm flipH="1">
            <a:off x="9314019" y="3469199"/>
            <a:ext cx="3995205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3EA33-7B07-41B5-91FC-BD775DFFEF50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176021" y="1054587"/>
            <a:ext cx="2064613" cy="1793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2F1AA-B59C-4968-BBD1-BA9DAA4516FB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16743" y="1395309"/>
            <a:ext cx="1865022" cy="1594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97C8E6-4E33-408A-86B4-53BAA48A006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CF2E6-9CD5-4646-B27B-CD4FCBE0F04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4176021" y="3811924"/>
            <a:ext cx="2064613" cy="21762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EF948D-08AA-4829-8ECE-ABAE92AA5016}"/>
              </a:ext>
            </a:extLst>
          </p:cNvPr>
          <p:cNvCxnSpPr>
            <a:cxnSpLocks/>
          </p:cNvCxnSpPr>
          <p:nvPr/>
        </p:nvCxnSpPr>
        <p:spPr>
          <a:xfrm flipV="1">
            <a:off x="7136285" y="5782527"/>
            <a:ext cx="4069248" cy="665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AF45DF-9DE3-4A80-96AF-1462C29EF291}"/>
              </a:ext>
            </a:extLst>
          </p:cNvPr>
          <p:cNvCxnSpPr>
            <a:cxnSpLocks/>
          </p:cNvCxnSpPr>
          <p:nvPr/>
        </p:nvCxnSpPr>
        <p:spPr>
          <a:xfrm flipH="1" flipV="1">
            <a:off x="7133775" y="6222643"/>
            <a:ext cx="4071758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60801B-69CB-45DB-8EF5-2714F8CA1D4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8983549" y="1369527"/>
            <a:ext cx="1399409" cy="1412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9E0470-74F1-45F7-BA6C-D41B71AC295B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9324271" y="1510658"/>
            <a:ext cx="1399409" cy="14121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B9183-598A-45A7-8E05-B7D68A2E4232}"/>
              </a:ext>
            </a:extLst>
          </p:cNvPr>
          <p:cNvSpPr txBox="1"/>
          <p:nvPr/>
        </p:nvSpPr>
        <p:spPr>
          <a:xfrm>
            <a:off x="4891463" y="12589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7D0BF-2F34-44BA-9B86-5DD128CA72A9}"/>
              </a:ext>
            </a:extLst>
          </p:cNvPr>
          <p:cNvSpPr txBox="1"/>
          <p:nvPr/>
        </p:nvSpPr>
        <p:spPr>
          <a:xfrm>
            <a:off x="5713752" y="18281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1D6B4-30B1-4E58-BF1A-818B65749738}"/>
              </a:ext>
            </a:extLst>
          </p:cNvPr>
          <p:cNvSpPr txBox="1"/>
          <p:nvPr/>
        </p:nvSpPr>
        <p:spPr>
          <a:xfrm>
            <a:off x="7437643" y="1893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6DA5D-AAF8-4F86-8B86-16C902F9CA90}"/>
              </a:ext>
            </a:extLst>
          </p:cNvPr>
          <p:cNvSpPr txBox="1"/>
          <p:nvPr/>
        </p:nvSpPr>
        <p:spPr>
          <a:xfrm>
            <a:off x="12257378" y="153627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5C449-7F1B-43E9-9C50-52074D47EB54}"/>
              </a:ext>
            </a:extLst>
          </p:cNvPr>
          <p:cNvSpPr txBox="1"/>
          <p:nvPr/>
        </p:nvSpPr>
        <p:spPr>
          <a:xfrm>
            <a:off x="6473916" y="25399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B8E5-6AD9-4A5B-9B7B-248186231C8B}"/>
              </a:ext>
            </a:extLst>
          </p:cNvPr>
          <p:cNvSpPr txBox="1"/>
          <p:nvPr/>
        </p:nvSpPr>
        <p:spPr>
          <a:xfrm>
            <a:off x="6543005" y="34319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3B8149-DEF7-4359-9B0E-6C1E5DEC5512}"/>
              </a:ext>
            </a:extLst>
          </p:cNvPr>
          <p:cNvSpPr txBox="1"/>
          <p:nvPr/>
        </p:nvSpPr>
        <p:spPr>
          <a:xfrm>
            <a:off x="5449254" y="41870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9803B-9E9E-47CF-BC08-A429D1D7CD9B}"/>
              </a:ext>
            </a:extLst>
          </p:cNvPr>
          <p:cNvSpPr txBox="1"/>
          <p:nvPr/>
        </p:nvSpPr>
        <p:spPr>
          <a:xfrm>
            <a:off x="4869310" y="48333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3DFFF8-FFDB-44AA-97D1-318D7F476034}"/>
              </a:ext>
            </a:extLst>
          </p:cNvPr>
          <p:cNvSpPr txBox="1"/>
          <p:nvPr/>
        </p:nvSpPr>
        <p:spPr>
          <a:xfrm>
            <a:off x="8960302" y="52181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C14AD-24EF-49D3-B567-754B7554E0E7}"/>
              </a:ext>
            </a:extLst>
          </p:cNvPr>
          <p:cNvSpPr txBox="1"/>
          <p:nvPr/>
        </p:nvSpPr>
        <p:spPr>
          <a:xfrm>
            <a:off x="8960302" y="61560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D0BC00-0364-4C06-8CE7-BEFAE87A4DE3}"/>
              </a:ext>
            </a:extLst>
          </p:cNvPr>
          <p:cNvSpPr txBox="1"/>
          <p:nvPr/>
        </p:nvSpPr>
        <p:spPr>
          <a:xfrm>
            <a:off x="9382407" y="1447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C47E8-551F-49F3-8260-83F15AA104F1}"/>
              </a:ext>
            </a:extLst>
          </p:cNvPr>
          <p:cNvSpPr txBox="1"/>
          <p:nvPr/>
        </p:nvSpPr>
        <p:spPr>
          <a:xfrm>
            <a:off x="9995828" y="20438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B13DF8-170E-4012-98A6-5EF45C4DB92F}"/>
              </a:ext>
            </a:extLst>
          </p:cNvPr>
          <p:cNvSpPr txBox="1"/>
          <p:nvPr/>
        </p:nvSpPr>
        <p:spPr>
          <a:xfrm>
            <a:off x="12257378" y="42537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979EFE-776C-4AE2-97FC-506075982BDB}"/>
              </a:ext>
            </a:extLst>
          </p:cNvPr>
          <p:cNvSpPr txBox="1"/>
          <p:nvPr/>
        </p:nvSpPr>
        <p:spPr>
          <a:xfrm>
            <a:off x="11074478" y="24624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D5FAEE-BF1B-44DF-88BC-6679A0990D3C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62BA-3AC3-4B44-ADA6-2E9B69D5235E}"/>
              </a:ext>
            </a:extLst>
          </p:cNvPr>
          <p:cNvCxnSpPr>
            <a:cxnSpLocks/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1A8C2A-9102-4C9D-B00E-24D9570B9394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FDAA57-D723-4D64-80C8-74D6CEC798FB}"/>
              </a:ext>
            </a:extLst>
          </p:cNvPr>
          <p:cNvSpPr txBox="1"/>
          <p:nvPr/>
        </p:nvSpPr>
        <p:spPr>
          <a:xfrm>
            <a:off x="11153048" y="33849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420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</p:cNvCxnSpPr>
          <p:nvPr/>
        </p:nvCxnSpPr>
        <p:spPr>
          <a:xfrm flipH="1">
            <a:off x="9379006" y="3073291"/>
            <a:ext cx="39302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</p:cNvCxnSpPr>
          <p:nvPr/>
        </p:nvCxnSpPr>
        <p:spPr>
          <a:xfrm flipH="1">
            <a:off x="4585832" y="3093207"/>
            <a:ext cx="3915864" cy="621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EA073A-B6B0-4790-BE36-4D11DA899320}"/>
              </a:ext>
            </a:extLst>
          </p:cNvPr>
          <p:cNvCxnSpPr>
            <a:cxnSpLocks/>
          </p:cNvCxnSpPr>
          <p:nvPr/>
        </p:nvCxnSpPr>
        <p:spPr>
          <a:xfrm flipH="1">
            <a:off x="4587309" y="3469200"/>
            <a:ext cx="3984953" cy="503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4DC880-46DC-4B34-B81F-7332AEB0EA49}"/>
              </a:ext>
            </a:extLst>
          </p:cNvPr>
          <p:cNvCxnSpPr>
            <a:cxnSpLocks/>
          </p:cNvCxnSpPr>
          <p:nvPr/>
        </p:nvCxnSpPr>
        <p:spPr>
          <a:xfrm flipH="1">
            <a:off x="9314019" y="3469199"/>
            <a:ext cx="3995205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3EA33-7B07-41B5-91FC-BD775DFFEF50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176021" y="1054587"/>
            <a:ext cx="2064613" cy="1793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2F1AA-B59C-4968-BBD1-BA9DAA4516FB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16743" y="1395309"/>
            <a:ext cx="1865022" cy="15940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97C8E6-4E33-408A-86B4-53BAA48A006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CF2E6-9CD5-4646-B27B-CD4FCBE0F04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4176021" y="3811924"/>
            <a:ext cx="2064613" cy="21762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EF948D-08AA-4829-8ECE-ABAE92AA5016}"/>
              </a:ext>
            </a:extLst>
          </p:cNvPr>
          <p:cNvCxnSpPr>
            <a:cxnSpLocks/>
          </p:cNvCxnSpPr>
          <p:nvPr/>
        </p:nvCxnSpPr>
        <p:spPr>
          <a:xfrm flipV="1">
            <a:off x="7136285" y="5849030"/>
            <a:ext cx="4016763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AF45DF-9DE3-4A80-96AF-1462C29EF291}"/>
              </a:ext>
            </a:extLst>
          </p:cNvPr>
          <p:cNvCxnSpPr>
            <a:cxnSpLocks/>
          </p:cNvCxnSpPr>
          <p:nvPr/>
        </p:nvCxnSpPr>
        <p:spPr>
          <a:xfrm flipH="1" flipV="1">
            <a:off x="7133775" y="6222643"/>
            <a:ext cx="4071758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60801B-69CB-45DB-8EF5-2714F8CA1D4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8983549" y="1369527"/>
            <a:ext cx="1399409" cy="1412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9E0470-74F1-45F7-BA6C-D41B71AC295B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9324271" y="1510658"/>
            <a:ext cx="1399409" cy="141218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B9183-598A-45A7-8E05-B7D68A2E4232}"/>
              </a:ext>
            </a:extLst>
          </p:cNvPr>
          <p:cNvSpPr txBox="1"/>
          <p:nvPr/>
        </p:nvSpPr>
        <p:spPr>
          <a:xfrm>
            <a:off x="4891463" y="12589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7D0BF-2F34-44BA-9B86-5DD128CA72A9}"/>
              </a:ext>
            </a:extLst>
          </p:cNvPr>
          <p:cNvSpPr txBox="1"/>
          <p:nvPr/>
        </p:nvSpPr>
        <p:spPr>
          <a:xfrm>
            <a:off x="5713752" y="18281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1D6B4-30B1-4E58-BF1A-818B65749738}"/>
              </a:ext>
            </a:extLst>
          </p:cNvPr>
          <p:cNvSpPr txBox="1"/>
          <p:nvPr/>
        </p:nvSpPr>
        <p:spPr>
          <a:xfrm>
            <a:off x="7437643" y="1893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6DA5D-AAF8-4F86-8B86-16C902F9CA90}"/>
              </a:ext>
            </a:extLst>
          </p:cNvPr>
          <p:cNvSpPr txBox="1"/>
          <p:nvPr/>
        </p:nvSpPr>
        <p:spPr>
          <a:xfrm>
            <a:off x="12257378" y="153627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5C449-7F1B-43E9-9C50-52074D47EB54}"/>
              </a:ext>
            </a:extLst>
          </p:cNvPr>
          <p:cNvSpPr txBox="1"/>
          <p:nvPr/>
        </p:nvSpPr>
        <p:spPr>
          <a:xfrm>
            <a:off x="6473916" y="253991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B8E5-6AD9-4A5B-9B7B-248186231C8B}"/>
              </a:ext>
            </a:extLst>
          </p:cNvPr>
          <p:cNvSpPr txBox="1"/>
          <p:nvPr/>
        </p:nvSpPr>
        <p:spPr>
          <a:xfrm>
            <a:off x="6543005" y="343192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3B8149-DEF7-4359-9B0E-6C1E5DEC5512}"/>
              </a:ext>
            </a:extLst>
          </p:cNvPr>
          <p:cNvSpPr txBox="1"/>
          <p:nvPr/>
        </p:nvSpPr>
        <p:spPr>
          <a:xfrm>
            <a:off x="5449254" y="41870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9803B-9E9E-47CF-BC08-A429D1D7CD9B}"/>
              </a:ext>
            </a:extLst>
          </p:cNvPr>
          <p:cNvSpPr txBox="1"/>
          <p:nvPr/>
        </p:nvSpPr>
        <p:spPr>
          <a:xfrm>
            <a:off x="4869310" y="48333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3DFFF8-FFDB-44AA-97D1-318D7F476034}"/>
              </a:ext>
            </a:extLst>
          </p:cNvPr>
          <p:cNvSpPr txBox="1"/>
          <p:nvPr/>
        </p:nvSpPr>
        <p:spPr>
          <a:xfrm>
            <a:off x="8960302" y="52181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C14AD-24EF-49D3-B567-754B7554E0E7}"/>
              </a:ext>
            </a:extLst>
          </p:cNvPr>
          <p:cNvSpPr txBox="1"/>
          <p:nvPr/>
        </p:nvSpPr>
        <p:spPr>
          <a:xfrm>
            <a:off x="8960302" y="61560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D0BC00-0364-4C06-8CE7-BEFAE87A4DE3}"/>
              </a:ext>
            </a:extLst>
          </p:cNvPr>
          <p:cNvSpPr txBox="1"/>
          <p:nvPr/>
        </p:nvSpPr>
        <p:spPr>
          <a:xfrm>
            <a:off x="9382407" y="1447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C47E8-551F-49F3-8260-83F15AA104F1}"/>
              </a:ext>
            </a:extLst>
          </p:cNvPr>
          <p:cNvSpPr txBox="1"/>
          <p:nvPr/>
        </p:nvSpPr>
        <p:spPr>
          <a:xfrm>
            <a:off x="9995828" y="20438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B13DF8-170E-4012-98A6-5EF45C4DB92F}"/>
              </a:ext>
            </a:extLst>
          </p:cNvPr>
          <p:cNvSpPr txBox="1"/>
          <p:nvPr/>
        </p:nvSpPr>
        <p:spPr>
          <a:xfrm>
            <a:off x="12257378" y="425371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979EFE-776C-4AE2-97FC-506075982BDB}"/>
              </a:ext>
            </a:extLst>
          </p:cNvPr>
          <p:cNvSpPr txBox="1"/>
          <p:nvPr/>
        </p:nvSpPr>
        <p:spPr>
          <a:xfrm>
            <a:off x="11074478" y="24624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D5FAEE-BF1B-44DF-88BC-6679A0990D3C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62BA-3AC3-4B44-ADA6-2E9B69D5235E}"/>
              </a:ext>
            </a:extLst>
          </p:cNvPr>
          <p:cNvCxnSpPr>
            <a:cxnSpLocks/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1A8C2A-9102-4C9D-B00E-24D9570B9394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FDAA57-D723-4D64-80C8-74D6CEC798FB}"/>
              </a:ext>
            </a:extLst>
          </p:cNvPr>
          <p:cNvSpPr txBox="1"/>
          <p:nvPr/>
        </p:nvSpPr>
        <p:spPr>
          <a:xfrm>
            <a:off x="11153048" y="33849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732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BE350C-DBAA-421F-A2F9-2C409918D2C0}"/>
              </a:ext>
            </a:extLst>
          </p:cNvPr>
          <p:cNvSpPr/>
          <p:nvPr/>
        </p:nvSpPr>
        <p:spPr>
          <a:xfrm>
            <a:off x="6240634" y="572734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2</a:t>
            </a:r>
            <a:endParaRPr lang="en-US" sz="400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F3D2F9-B6AA-4306-9838-04A1AB7EF46B}"/>
              </a:ext>
            </a:extLst>
          </p:cNvPr>
          <p:cNvSpPr/>
          <p:nvPr/>
        </p:nvSpPr>
        <p:spPr>
          <a:xfrm>
            <a:off x="13309224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7</a:t>
            </a:r>
            <a:endParaRPr lang="en-US" sz="400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62D052-D9D8-4A6C-A59F-CB5ACF91AF27}"/>
              </a:ext>
            </a:extLst>
          </p:cNvPr>
          <p:cNvSpPr/>
          <p:nvPr/>
        </p:nvSpPr>
        <p:spPr>
          <a:xfrm>
            <a:off x="8501696" y="2781716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3</a:t>
            </a:r>
            <a:endParaRPr lang="en-US" sz="40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7E9898-0A97-41CA-BC36-3C0BF00A400A}"/>
              </a:ext>
            </a:extLst>
          </p:cNvPr>
          <p:cNvSpPr/>
          <p:nvPr/>
        </p:nvSpPr>
        <p:spPr>
          <a:xfrm>
            <a:off x="6240634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4</a:t>
            </a:r>
            <a:endParaRPr lang="en-US" sz="40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CD137E-4BE3-43AA-B08C-CC6C6714CEFF}"/>
              </a:ext>
            </a:extLst>
          </p:cNvPr>
          <p:cNvSpPr/>
          <p:nvPr/>
        </p:nvSpPr>
        <p:spPr>
          <a:xfrm>
            <a:off x="10241827" y="546952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5</a:t>
            </a:r>
            <a:endParaRPr lang="en-US" sz="400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A4DCF5-99D1-4712-9A8F-0C96E84D1AD9}"/>
              </a:ext>
            </a:extLst>
          </p:cNvPr>
          <p:cNvSpPr/>
          <p:nvPr/>
        </p:nvSpPr>
        <p:spPr>
          <a:xfrm>
            <a:off x="3694168" y="2848218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1</a:t>
            </a:r>
            <a:endParaRPr lang="en-US" sz="400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8A410-28A3-4D5D-BF15-0675C04C6164}"/>
              </a:ext>
            </a:extLst>
          </p:cNvPr>
          <p:cNvSpPr/>
          <p:nvPr/>
        </p:nvSpPr>
        <p:spPr>
          <a:xfrm>
            <a:off x="11205533" y="5506305"/>
            <a:ext cx="963706" cy="96370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4001" dirty="0"/>
              <a:t>6</a:t>
            </a:r>
            <a:endParaRPr lang="en-US" sz="400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341-1A8D-4681-A4B2-116BA00DB5F8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flipH="1">
            <a:off x="9465402" y="3263569"/>
            <a:ext cx="38438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CA1C9-06D4-4F51-BB27-C4F13D14AC7C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657874" y="3263569"/>
            <a:ext cx="3843822" cy="66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43EA33-7B07-41B5-91FC-BD775DFFEF50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4176021" y="1054587"/>
            <a:ext cx="2064613" cy="1793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C2F1AA-B59C-4968-BBD1-BA9DAA4516FB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4516743" y="1395309"/>
            <a:ext cx="1865022" cy="15940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97C8E6-4E33-408A-86B4-53BAA48A006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4516743" y="3670793"/>
            <a:ext cx="1865022" cy="19766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CF2E6-9CD5-4646-B27B-CD4FCBE0F040}"/>
              </a:ext>
            </a:extLst>
          </p:cNvPr>
          <p:cNvCxnSpPr>
            <a:cxnSpLocks/>
            <a:stCxn id="5" idx="2"/>
            <a:endCxn id="7" idx="4"/>
          </p:cNvCxnSpPr>
          <p:nvPr/>
        </p:nvCxnSpPr>
        <p:spPr>
          <a:xfrm flipH="1" flipV="1">
            <a:off x="4176021" y="3811924"/>
            <a:ext cx="2064613" cy="21762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EF948D-08AA-4829-8ECE-ABAE92AA5016}"/>
              </a:ext>
            </a:extLst>
          </p:cNvPr>
          <p:cNvCxnSpPr>
            <a:cxnSpLocks/>
          </p:cNvCxnSpPr>
          <p:nvPr/>
        </p:nvCxnSpPr>
        <p:spPr>
          <a:xfrm flipV="1">
            <a:off x="7136285" y="5849030"/>
            <a:ext cx="401676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AF45DF-9DE3-4A80-96AF-1462C29EF291}"/>
              </a:ext>
            </a:extLst>
          </p:cNvPr>
          <p:cNvCxnSpPr>
            <a:cxnSpLocks/>
          </p:cNvCxnSpPr>
          <p:nvPr/>
        </p:nvCxnSpPr>
        <p:spPr>
          <a:xfrm flipH="1" flipV="1">
            <a:off x="7133775" y="6222643"/>
            <a:ext cx="4071758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60801B-69CB-45DB-8EF5-2714F8CA1D48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8983549" y="1369527"/>
            <a:ext cx="1399409" cy="14121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9E0470-74F1-45F7-BA6C-D41B71AC295B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9324271" y="1510658"/>
            <a:ext cx="1399409" cy="14121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B9183-598A-45A7-8E05-B7D68A2E4232}"/>
              </a:ext>
            </a:extLst>
          </p:cNvPr>
          <p:cNvSpPr txBox="1"/>
          <p:nvPr/>
        </p:nvSpPr>
        <p:spPr>
          <a:xfrm>
            <a:off x="4891463" y="12589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7D0BF-2F34-44BA-9B86-5DD128CA72A9}"/>
              </a:ext>
            </a:extLst>
          </p:cNvPr>
          <p:cNvSpPr txBox="1"/>
          <p:nvPr/>
        </p:nvSpPr>
        <p:spPr>
          <a:xfrm>
            <a:off x="5713752" y="18281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D1D6B4-30B1-4E58-BF1A-818B65749738}"/>
              </a:ext>
            </a:extLst>
          </p:cNvPr>
          <p:cNvSpPr txBox="1"/>
          <p:nvPr/>
        </p:nvSpPr>
        <p:spPr>
          <a:xfrm>
            <a:off x="7437643" y="1893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86DA5D-AAF8-4F86-8B86-16C902F9CA90}"/>
              </a:ext>
            </a:extLst>
          </p:cNvPr>
          <p:cNvSpPr txBox="1"/>
          <p:nvPr/>
        </p:nvSpPr>
        <p:spPr>
          <a:xfrm>
            <a:off x="12257378" y="153627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5C449-7F1B-43E9-9C50-52074D47EB54}"/>
              </a:ext>
            </a:extLst>
          </p:cNvPr>
          <p:cNvSpPr txBox="1"/>
          <p:nvPr/>
        </p:nvSpPr>
        <p:spPr>
          <a:xfrm>
            <a:off x="6374348" y="269023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3B8149-DEF7-4359-9B0E-6C1E5DEC5512}"/>
              </a:ext>
            </a:extLst>
          </p:cNvPr>
          <p:cNvSpPr txBox="1"/>
          <p:nvPr/>
        </p:nvSpPr>
        <p:spPr>
          <a:xfrm>
            <a:off x="5595839" y="40127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9803B-9E9E-47CF-BC08-A429D1D7CD9B}"/>
              </a:ext>
            </a:extLst>
          </p:cNvPr>
          <p:cNvSpPr txBox="1"/>
          <p:nvPr/>
        </p:nvSpPr>
        <p:spPr>
          <a:xfrm>
            <a:off x="4869310" y="483336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3DFFF8-FFDB-44AA-97D1-318D7F476034}"/>
              </a:ext>
            </a:extLst>
          </p:cNvPr>
          <p:cNvSpPr txBox="1"/>
          <p:nvPr/>
        </p:nvSpPr>
        <p:spPr>
          <a:xfrm>
            <a:off x="8974318" y="5101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C14AD-24EF-49D3-B567-754B7554E0E7}"/>
              </a:ext>
            </a:extLst>
          </p:cNvPr>
          <p:cNvSpPr txBox="1"/>
          <p:nvPr/>
        </p:nvSpPr>
        <p:spPr>
          <a:xfrm>
            <a:off x="8960302" y="615604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D0BC00-0364-4C06-8CE7-BEFAE87A4DE3}"/>
              </a:ext>
            </a:extLst>
          </p:cNvPr>
          <p:cNvSpPr txBox="1"/>
          <p:nvPr/>
        </p:nvSpPr>
        <p:spPr>
          <a:xfrm>
            <a:off x="9382407" y="144790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C47E8-551F-49F3-8260-83F15AA104F1}"/>
              </a:ext>
            </a:extLst>
          </p:cNvPr>
          <p:cNvSpPr txBox="1"/>
          <p:nvPr/>
        </p:nvSpPr>
        <p:spPr>
          <a:xfrm>
            <a:off x="9995828" y="20438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B13DF8-170E-4012-98A6-5EF45C4DB92F}"/>
              </a:ext>
            </a:extLst>
          </p:cNvPr>
          <p:cNvSpPr txBox="1"/>
          <p:nvPr/>
        </p:nvSpPr>
        <p:spPr>
          <a:xfrm>
            <a:off x="12799249" y="43780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979EFE-776C-4AE2-97FC-506075982BDB}"/>
              </a:ext>
            </a:extLst>
          </p:cNvPr>
          <p:cNvSpPr txBox="1"/>
          <p:nvPr/>
        </p:nvSpPr>
        <p:spPr>
          <a:xfrm>
            <a:off x="11375981" y="261723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D5FAEE-BF1B-44DF-88BC-6679A0990D3C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063209" y="1395309"/>
            <a:ext cx="1579618" cy="15275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62BA-3AC3-4B44-ADA6-2E9B69D5235E}"/>
              </a:ext>
            </a:extLst>
          </p:cNvPr>
          <p:cNvCxnSpPr>
            <a:cxnSpLocks/>
            <a:stCxn id="6" idx="5"/>
            <a:endCxn id="3" idx="1"/>
          </p:cNvCxnSpPr>
          <p:nvPr/>
        </p:nvCxnSpPr>
        <p:spPr>
          <a:xfrm>
            <a:off x="11064402" y="1369527"/>
            <a:ext cx="2385953" cy="15533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1A8C2A-9102-4C9D-B00E-24D9570B9394}"/>
              </a:ext>
            </a:extLst>
          </p:cNvPr>
          <p:cNvCxnSpPr>
            <a:stCxn id="8" idx="7"/>
            <a:endCxn id="3" idx="3"/>
          </p:cNvCxnSpPr>
          <p:nvPr/>
        </p:nvCxnSpPr>
        <p:spPr>
          <a:xfrm flipV="1">
            <a:off x="12028108" y="3604291"/>
            <a:ext cx="1422247" cy="20431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CFC767-03B3-4121-8138-062F967DE32B}"/>
              </a:ext>
            </a:extLst>
          </p:cNvPr>
          <p:cNvCxnSpPr>
            <a:cxnSpLocks/>
          </p:cNvCxnSpPr>
          <p:nvPr/>
        </p:nvCxnSpPr>
        <p:spPr>
          <a:xfrm>
            <a:off x="4657874" y="3474720"/>
            <a:ext cx="1875930" cy="200497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AD46EF-D915-4E4F-97DA-5D1D550409C7}"/>
              </a:ext>
            </a:extLst>
          </p:cNvPr>
          <p:cNvCxnSpPr>
            <a:stCxn id="5" idx="7"/>
            <a:endCxn id="8" idx="1"/>
          </p:cNvCxnSpPr>
          <p:nvPr/>
        </p:nvCxnSpPr>
        <p:spPr>
          <a:xfrm>
            <a:off x="7063209" y="5647436"/>
            <a:ext cx="4283455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6D29C6-BE13-4031-A931-1AD1AD877B32}"/>
              </a:ext>
            </a:extLst>
          </p:cNvPr>
          <p:cNvCxnSpPr>
            <a:cxnSpLocks/>
          </p:cNvCxnSpPr>
          <p:nvPr/>
        </p:nvCxnSpPr>
        <p:spPr>
          <a:xfrm flipV="1">
            <a:off x="11876069" y="3474721"/>
            <a:ext cx="1433155" cy="203158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33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6481DD-9EE5-4915-B0EA-11493ECD7FB8}"/>
              </a:ext>
            </a:extLst>
          </p:cNvPr>
          <p:cNvSpPr/>
          <p:nvPr/>
        </p:nvSpPr>
        <p:spPr>
          <a:xfrm>
            <a:off x="6772644" y="107224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C45318-3598-42A4-AA59-E7966BCD3D73}"/>
              </a:ext>
            </a:extLst>
          </p:cNvPr>
          <p:cNvSpPr/>
          <p:nvPr/>
        </p:nvSpPr>
        <p:spPr>
          <a:xfrm>
            <a:off x="10166489" y="3138028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2EC1AE-31CF-41C8-84A8-99456659155F}"/>
              </a:ext>
            </a:extLst>
          </p:cNvPr>
          <p:cNvSpPr/>
          <p:nvPr/>
        </p:nvSpPr>
        <p:spPr>
          <a:xfrm>
            <a:off x="6772644" y="3192090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2DBE1-2722-4E76-B2CF-606DA4DF67AB}"/>
              </a:ext>
            </a:extLst>
          </p:cNvPr>
          <p:cNvSpPr/>
          <p:nvPr/>
        </p:nvSpPr>
        <p:spPr>
          <a:xfrm>
            <a:off x="3425147" y="1977588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9F1A7-3C7F-482E-9369-D2B3A0495545}"/>
              </a:ext>
            </a:extLst>
          </p:cNvPr>
          <p:cNvSpPr/>
          <p:nvPr/>
        </p:nvSpPr>
        <p:spPr>
          <a:xfrm>
            <a:off x="13599898" y="1932454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2D46AA-90BD-49A8-A7C5-EB82B0C30B26}"/>
              </a:ext>
            </a:extLst>
          </p:cNvPr>
          <p:cNvSpPr/>
          <p:nvPr/>
        </p:nvSpPr>
        <p:spPr>
          <a:xfrm>
            <a:off x="10166489" y="72559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B8C93A-7237-4F92-B0FD-76571FB6CD69}"/>
              </a:ext>
            </a:extLst>
          </p:cNvPr>
          <p:cNvSpPr/>
          <p:nvPr/>
        </p:nvSpPr>
        <p:spPr>
          <a:xfrm>
            <a:off x="6010644" y="6185238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08E8D-768B-4124-8066-2A1A5001AC88}"/>
              </a:ext>
            </a:extLst>
          </p:cNvPr>
          <p:cNvSpPr/>
          <p:nvPr/>
        </p:nvSpPr>
        <p:spPr>
          <a:xfrm>
            <a:off x="10853365" y="6491610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C69B89-BF06-4A0B-A00F-93F82BC204C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748288" y="631768"/>
            <a:ext cx="1024356" cy="12371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C0B4D-2E88-463E-A41D-8EAE9C0ADC7F}"/>
              </a:ext>
            </a:extLst>
          </p:cNvPr>
          <p:cNvCxnSpPr>
            <a:cxnSpLocks/>
            <a:stCxn id="31" idx="4"/>
            <a:endCxn id="4" idx="2"/>
          </p:cNvCxnSpPr>
          <p:nvPr/>
        </p:nvCxnSpPr>
        <p:spPr>
          <a:xfrm>
            <a:off x="5748288" y="2610973"/>
            <a:ext cx="1024356" cy="9521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8A5B31-DE19-4F7F-B810-92EA5297BBB7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7514701" y="478253"/>
            <a:ext cx="2760460" cy="27684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B20F59-9561-4A18-85D4-4A4AEDFA7FFE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7406029" y="705944"/>
            <a:ext cx="2869132" cy="25948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9DE6EF-6738-4500-9A0D-26F7BF5769E9}"/>
              </a:ext>
            </a:extLst>
          </p:cNvPr>
          <p:cNvCxnSpPr>
            <a:cxnSpLocks/>
            <a:stCxn id="7" idx="6"/>
            <a:endCxn id="32" idx="0"/>
          </p:cNvCxnSpPr>
          <p:nvPr/>
        </p:nvCxnSpPr>
        <p:spPr>
          <a:xfrm>
            <a:off x="10908546" y="443588"/>
            <a:ext cx="1024357" cy="14292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EB0B3F-3AF8-4DD9-8A69-7E6444B90A77}"/>
              </a:ext>
            </a:extLst>
          </p:cNvPr>
          <p:cNvCxnSpPr>
            <a:cxnSpLocks/>
            <a:stCxn id="3" idx="7"/>
            <a:endCxn id="32" idx="3"/>
          </p:cNvCxnSpPr>
          <p:nvPr/>
        </p:nvCxnSpPr>
        <p:spPr>
          <a:xfrm flipV="1">
            <a:off x="10799874" y="2506235"/>
            <a:ext cx="870672" cy="7404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81007B-2861-4D5C-A035-833E772C85A1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3796176" y="2719645"/>
            <a:ext cx="2323140" cy="35742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E3EEA5-E942-4500-A8D0-83FB9C865CE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752701" y="6556267"/>
            <a:ext cx="4100664" cy="306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63B693-A689-48F0-9570-F07AE76B9E90}"/>
              </a:ext>
            </a:extLst>
          </p:cNvPr>
          <p:cNvCxnSpPr>
            <a:stCxn id="9" idx="7"/>
            <a:endCxn id="6" idx="4"/>
          </p:cNvCxnSpPr>
          <p:nvPr/>
        </p:nvCxnSpPr>
        <p:spPr>
          <a:xfrm flipV="1">
            <a:off x="11486750" y="2674511"/>
            <a:ext cx="2484177" cy="39257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B590872-7945-41C2-BEAF-1695C70BC1AC}"/>
              </a:ext>
            </a:extLst>
          </p:cNvPr>
          <p:cNvSpPr/>
          <p:nvPr/>
        </p:nvSpPr>
        <p:spPr>
          <a:xfrm>
            <a:off x="5377259" y="1868916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X1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B52B53-42D8-493F-8145-C24755FDD5BC}"/>
              </a:ext>
            </a:extLst>
          </p:cNvPr>
          <p:cNvSpPr/>
          <p:nvPr/>
        </p:nvSpPr>
        <p:spPr>
          <a:xfrm>
            <a:off x="11561874" y="1872850"/>
            <a:ext cx="742057" cy="74205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X2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8DA961-7860-4D6A-A8E1-896209CAEBEF}"/>
              </a:ext>
            </a:extLst>
          </p:cNvPr>
          <p:cNvCxnSpPr>
            <a:stCxn id="5" idx="6"/>
            <a:endCxn id="31" idx="2"/>
          </p:cNvCxnSpPr>
          <p:nvPr/>
        </p:nvCxnSpPr>
        <p:spPr>
          <a:xfrm flipV="1">
            <a:off x="4167204" y="2239945"/>
            <a:ext cx="1210055" cy="1086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5A2F93-9C1D-4AE3-85F7-7E90C2C3468B}"/>
              </a:ext>
            </a:extLst>
          </p:cNvPr>
          <p:cNvCxnSpPr>
            <a:cxnSpLocks/>
            <a:stCxn id="32" idx="6"/>
            <a:endCxn id="6" idx="2"/>
          </p:cNvCxnSpPr>
          <p:nvPr/>
        </p:nvCxnSpPr>
        <p:spPr>
          <a:xfrm>
            <a:off x="12303931" y="2243879"/>
            <a:ext cx="1295967" cy="59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82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2982F5-EC09-469E-8D27-8D8D47FDFD71}"/>
              </a:ext>
            </a:extLst>
          </p:cNvPr>
          <p:cNvSpPr/>
          <p:nvPr/>
        </p:nvSpPr>
        <p:spPr>
          <a:xfrm>
            <a:off x="6617228" y="165413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7ECB6-07FC-4A1F-AC83-2A425D147B28}"/>
              </a:ext>
            </a:extLst>
          </p:cNvPr>
          <p:cNvSpPr/>
          <p:nvPr/>
        </p:nvSpPr>
        <p:spPr>
          <a:xfrm>
            <a:off x="4491940" y="3286571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7C695D-4765-4E90-8266-357B0048D80E}"/>
              </a:ext>
            </a:extLst>
          </p:cNvPr>
          <p:cNvSpPr/>
          <p:nvPr/>
        </p:nvSpPr>
        <p:spPr>
          <a:xfrm>
            <a:off x="10177846" y="203090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941C4A-FE0F-405A-8CC6-DD168EAAB509}"/>
              </a:ext>
            </a:extLst>
          </p:cNvPr>
          <p:cNvSpPr/>
          <p:nvPr/>
        </p:nvSpPr>
        <p:spPr>
          <a:xfrm>
            <a:off x="12222777" y="3257747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6AD4B-6E31-405B-B29D-79BCB61D3576}"/>
              </a:ext>
            </a:extLst>
          </p:cNvPr>
          <p:cNvSpPr/>
          <p:nvPr/>
        </p:nvSpPr>
        <p:spPr>
          <a:xfrm>
            <a:off x="8299170" y="6402730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E6974-8EED-4E96-8E25-5467F32DF1BE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359285" y="536442"/>
            <a:ext cx="2818561" cy="376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498719-00E7-4752-917D-7027287E0683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25325" y="798798"/>
            <a:ext cx="1600575" cy="25964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01384-C68E-40B4-A057-0B6B3F63172D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125325" y="3919956"/>
            <a:ext cx="3282517" cy="2591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141E4A-AAEB-4D50-8BC4-8BDBC52C58F2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7250613" y="798798"/>
            <a:ext cx="5080836" cy="25676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F07A58-7D69-4754-9B8B-E9FDD31D323C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0811231" y="836475"/>
            <a:ext cx="1782575" cy="2421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3F761-3A9A-487D-8FFD-63EA24EBF014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6988257" y="907470"/>
            <a:ext cx="1681942" cy="54952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7744B7-4798-4D76-9178-45B4A646AE7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932555" y="3891132"/>
            <a:ext cx="3398894" cy="26202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24D61B-8540-4617-B9B7-A6CEE987F3DC}"/>
              </a:ext>
            </a:extLst>
          </p:cNvPr>
          <p:cNvCxnSpPr>
            <a:stCxn id="4" idx="3"/>
            <a:endCxn id="3" idx="6"/>
          </p:cNvCxnSpPr>
          <p:nvPr/>
        </p:nvCxnSpPr>
        <p:spPr>
          <a:xfrm flipH="1">
            <a:off x="5233997" y="836475"/>
            <a:ext cx="5052521" cy="2821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6983DB-6C32-46C4-80FC-CF5CD38BF58C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8670199" y="945147"/>
            <a:ext cx="1878676" cy="54575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BB6E3-4726-4B97-89DD-BB2925D33EB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5233997" y="3628776"/>
            <a:ext cx="6988780" cy="288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BB4D26-9B39-4AB4-AAD0-B64FFB533D83}"/>
              </a:ext>
            </a:extLst>
          </p:cNvPr>
          <p:cNvSpPr txBox="1"/>
          <p:nvPr/>
        </p:nvSpPr>
        <p:spPr>
          <a:xfrm>
            <a:off x="7886686" y="204711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8FAC1-D03C-4106-867F-6237AE3B8E47}"/>
              </a:ext>
            </a:extLst>
          </p:cNvPr>
          <p:cNvSpPr txBox="1"/>
          <p:nvPr/>
        </p:nvSpPr>
        <p:spPr>
          <a:xfrm>
            <a:off x="8365250" y="12060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2600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24551-9462-4B90-8A8F-D0DCB1B78F93}"/>
              </a:ext>
            </a:extLst>
          </p:cNvPr>
          <p:cNvSpPr txBox="1"/>
          <p:nvPr/>
        </p:nvSpPr>
        <p:spPr>
          <a:xfrm>
            <a:off x="5109581" y="178537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05FC-EA24-4D86-8027-F11D77BE50EA}"/>
              </a:ext>
            </a:extLst>
          </p:cNvPr>
          <p:cNvSpPr txBox="1"/>
          <p:nvPr/>
        </p:nvSpPr>
        <p:spPr>
          <a:xfrm>
            <a:off x="6137314" y="51673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3D2B2-D85E-42FC-81AC-1EF4795FAF2F}"/>
              </a:ext>
            </a:extLst>
          </p:cNvPr>
          <p:cNvSpPr txBox="1"/>
          <p:nvPr/>
        </p:nvSpPr>
        <p:spPr>
          <a:xfrm>
            <a:off x="10670272" y="498484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B1DB3-9781-49AA-BF93-2E1049C313B7}"/>
              </a:ext>
            </a:extLst>
          </p:cNvPr>
          <p:cNvSpPr txBox="1"/>
          <p:nvPr/>
        </p:nvSpPr>
        <p:spPr>
          <a:xfrm>
            <a:off x="11637462" y="16988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527E9F-ADA5-48CA-B84C-62D4ED6B1C38}"/>
              </a:ext>
            </a:extLst>
          </p:cNvPr>
          <p:cNvSpPr txBox="1"/>
          <p:nvPr/>
        </p:nvSpPr>
        <p:spPr>
          <a:xfrm>
            <a:off x="8337369" y="324425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9968CD-5CCC-42CD-88C4-10EECC8865A1}"/>
              </a:ext>
            </a:extLst>
          </p:cNvPr>
          <p:cNvSpPr txBox="1"/>
          <p:nvPr/>
        </p:nvSpPr>
        <p:spPr>
          <a:xfrm>
            <a:off x="8984400" y="192963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2600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B4AB34-3859-49D2-ABC5-5B2026395CF7}"/>
              </a:ext>
            </a:extLst>
          </p:cNvPr>
          <p:cNvSpPr txBox="1"/>
          <p:nvPr/>
        </p:nvSpPr>
        <p:spPr>
          <a:xfrm>
            <a:off x="9796312" y="288123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89C04-4324-4716-8261-037E8A7AA030}"/>
              </a:ext>
            </a:extLst>
          </p:cNvPr>
          <p:cNvSpPr txBox="1"/>
          <p:nvPr/>
        </p:nvSpPr>
        <p:spPr>
          <a:xfrm>
            <a:off x="6900997" y="30109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2400</a:t>
            </a:r>
          </a:p>
        </p:txBody>
      </p:sp>
    </p:spTree>
    <p:extLst>
      <p:ext uri="{BB962C8B-B14F-4D97-AF65-F5344CB8AC3E}">
        <p14:creationId xmlns:p14="http://schemas.microsoft.com/office/powerpoint/2010/main" val="3745230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2982F5-EC09-469E-8D27-8D8D47FDFD71}"/>
              </a:ext>
            </a:extLst>
          </p:cNvPr>
          <p:cNvSpPr/>
          <p:nvPr/>
        </p:nvSpPr>
        <p:spPr>
          <a:xfrm>
            <a:off x="6617228" y="165413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7ECB6-07FC-4A1F-AC83-2A425D147B28}"/>
              </a:ext>
            </a:extLst>
          </p:cNvPr>
          <p:cNvSpPr/>
          <p:nvPr/>
        </p:nvSpPr>
        <p:spPr>
          <a:xfrm>
            <a:off x="4491940" y="3286571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7C695D-4765-4E90-8266-357B0048D80E}"/>
              </a:ext>
            </a:extLst>
          </p:cNvPr>
          <p:cNvSpPr/>
          <p:nvPr/>
        </p:nvSpPr>
        <p:spPr>
          <a:xfrm>
            <a:off x="10177846" y="203090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941C4A-FE0F-405A-8CC6-DD168EAAB509}"/>
              </a:ext>
            </a:extLst>
          </p:cNvPr>
          <p:cNvSpPr/>
          <p:nvPr/>
        </p:nvSpPr>
        <p:spPr>
          <a:xfrm>
            <a:off x="12222777" y="3257747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6AD4B-6E31-405B-B29D-79BCB61D3576}"/>
              </a:ext>
            </a:extLst>
          </p:cNvPr>
          <p:cNvSpPr/>
          <p:nvPr/>
        </p:nvSpPr>
        <p:spPr>
          <a:xfrm>
            <a:off x="8299170" y="6402730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E6974-8EED-4E96-8E25-5467F32DF1BE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7359285" y="536442"/>
            <a:ext cx="2818561" cy="376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498719-00E7-4752-917D-7027287E0683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25325" y="798798"/>
            <a:ext cx="1600575" cy="2596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01384-C68E-40B4-A057-0B6B3F63172D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125325" y="3919956"/>
            <a:ext cx="3282517" cy="25914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141E4A-AAEB-4D50-8BC4-8BDBC52C58F2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7250613" y="798798"/>
            <a:ext cx="5080836" cy="25676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F07A58-7D69-4754-9B8B-E9FDD31D323C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0811231" y="836475"/>
            <a:ext cx="1782575" cy="24212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3F761-3A9A-487D-8FFD-63EA24EBF014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6988257" y="907470"/>
            <a:ext cx="1681942" cy="54952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7744B7-4798-4D76-9178-45B4A646AE7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932555" y="3891132"/>
            <a:ext cx="3398894" cy="2620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24D61B-8540-4617-B9B7-A6CEE987F3DC}"/>
              </a:ext>
            </a:extLst>
          </p:cNvPr>
          <p:cNvCxnSpPr>
            <a:stCxn id="4" idx="3"/>
            <a:endCxn id="3" idx="6"/>
          </p:cNvCxnSpPr>
          <p:nvPr/>
        </p:nvCxnSpPr>
        <p:spPr>
          <a:xfrm flipH="1">
            <a:off x="5233997" y="836475"/>
            <a:ext cx="5052521" cy="2821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6983DB-6C32-46C4-80FC-CF5CD38BF58C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8670199" y="945147"/>
            <a:ext cx="1878676" cy="54575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BB6E3-4726-4B97-89DD-BB2925D33EB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5233997" y="3628776"/>
            <a:ext cx="6988780" cy="288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BB4D26-9B39-4AB4-AAD0-B64FFB533D83}"/>
              </a:ext>
            </a:extLst>
          </p:cNvPr>
          <p:cNvSpPr txBox="1"/>
          <p:nvPr/>
        </p:nvSpPr>
        <p:spPr>
          <a:xfrm>
            <a:off x="7886686" y="204711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48FAC1-D03C-4106-867F-6237AE3B8E47}"/>
              </a:ext>
            </a:extLst>
          </p:cNvPr>
          <p:cNvSpPr txBox="1"/>
          <p:nvPr/>
        </p:nvSpPr>
        <p:spPr>
          <a:xfrm>
            <a:off x="8365250" y="12060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2600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24551-9462-4B90-8A8F-D0DCB1B78F93}"/>
              </a:ext>
            </a:extLst>
          </p:cNvPr>
          <p:cNvSpPr txBox="1"/>
          <p:nvPr/>
        </p:nvSpPr>
        <p:spPr>
          <a:xfrm>
            <a:off x="5109581" y="178537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05FC-EA24-4D86-8027-F11D77BE50EA}"/>
              </a:ext>
            </a:extLst>
          </p:cNvPr>
          <p:cNvSpPr txBox="1"/>
          <p:nvPr/>
        </p:nvSpPr>
        <p:spPr>
          <a:xfrm>
            <a:off x="6137314" y="51673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3D2B2-D85E-42FC-81AC-1EF4795FAF2F}"/>
              </a:ext>
            </a:extLst>
          </p:cNvPr>
          <p:cNvSpPr txBox="1"/>
          <p:nvPr/>
        </p:nvSpPr>
        <p:spPr>
          <a:xfrm>
            <a:off x="10670272" y="498484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B1DB3-9781-49AA-BF93-2E1049C313B7}"/>
              </a:ext>
            </a:extLst>
          </p:cNvPr>
          <p:cNvSpPr txBox="1"/>
          <p:nvPr/>
        </p:nvSpPr>
        <p:spPr>
          <a:xfrm>
            <a:off x="11637462" y="16988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527E9F-ADA5-48CA-B84C-62D4ED6B1C38}"/>
              </a:ext>
            </a:extLst>
          </p:cNvPr>
          <p:cNvSpPr txBox="1"/>
          <p:nvPr/>
        </p:nvSpPr>
        <p:spPr>
          <a:xfrm>
            <a:off x="8337369" y="324425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9968CD-5CCC-42CD-88C4-10EECC8865A1}"/>
              </a:ext>
            </a:extLst>
          </p:cNvPr>
          <p:cNvSpPr txBox="1"/>
          <p:nvPr/>
        </p:nvSpPr>
        <p:spPr>
          <a:xfrm>
            <a:off x="8984400" y="192963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2600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B4AB34-3859-49D2-ABC5-5B2026395CF7}"/>
              </a:ext>
            </a:extLst>
          </p:cNvPr>
          <p:cNvSpPr txBox="1"/>
          <p:nvPr/>
        </p:nvSpPr>
        <p:spPr>
          <a:xfrm>
            <a:off x="9796312" y="288123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89C04-4324-4716-8261-037E8A7AA030}"/>
              </a:ext>
            </a:extLst>
          </p:cNvPr>
          <p:cNvSpPr txBox="1"/>
          <p:nvPr/>
        </p:nvSpPr>
        <p:spPr>
          <a:xfrm>
            <a:off x="6900997" y="30109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2400</a:t>
            </a:r>
          </a:p>
        </p:txBody>
      </p:sp>
    </p:spTree>
    <p:extLst>
      <p:ext uri="{BB962C8B-B14F-4D97-AF65-F5344CB8AC3E}">
        <p14:creationId xmlns:p14="http://schemas.microsoft.com/office/powerpoint/2010/main" val="148557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2982F5-EC09-469E-8D27-8D8D47FDFD71}"/>
              </a:ext>
            </a:extLst>
          </p:cNvPr>
          <p:cNvSpPr/>
          <p:nvPr/>
        </p:nvSpPr>
        <p:spPr>
          <a:xfrm>
            <a:off x="6617228" y="165413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7ECB6-07FC-4A1F-AC83-2A425D147B28}"/>
              </a:ext>
            </a:extLst>
          </p:cNvPr>
          <p:cNvSpPr/>
          <p:nvPr/>
        </p:nvSpPr>
        <p:spPr>
          <a:xfrm>
            <a:off x="4491940" y="3286571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7C695D-4765-4E90-8266-357B0048D80E}"/>
              </a:ext>
            </a:extLst>
          </p:cNvPr>
          <p:cNvSpPr/>
          <p:nvPr/>
        </p:nvSpPr>
        <p:spPr>
          <a:xfrm>
            <a:off x="10177846" y="203090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941C4A-FE0F-405A-8CC6-DD168EAAB509}"/>
              </a:ext>
            </a:extLst>
          </p:cNvPr>
          <p:cNvSpPr/>
          <p:nvPr/>
        </p:nvSpPr>
        <p:spPr>
          <a:xfrm>
            <a:off x="12222777" y="3257747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6AD4B-6E31-405B-B29D-79BCB61D3576}"/>
              </a:ext>
            </a:extLst>
          </p:cNvPr>
          <p:cNvSpPr/>
          <p:nvPr/>
        </p:nvSpPr>
        <p:spPr>
          <a:xfrm>
            <a:off x="8299170" y="6402730"/>
            <a:ext cx="742057" cy="742057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1" dirty="0"/>
              <a:t>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498719-00E7-4752-917D-7027287E0683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25325" y="798798"/>
            <a:ext cx="1600575" cy="2596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501384-C68E-40B4-A057-0B6B3F63172D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125325" y="3919956"/>
            <a:ext cx="3282517" cy="25914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F07A58-7D69-4754-9B8B-E9FDD31D323C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0811231" y="836475"/>
            <a:ext cx="1782575" cy="24212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7744B7-4798-4D76-9178-45B4A646AE7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8932555" y="3891132"/>
            <a:ext cx="3398894" cy="2620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124551-9462-4B90-8A8F-D0DCB1B78F93}"/>
              </a:ext>
            </a:extLst>
          </p:cNvPr>
          <p:cNvSpPr txBox="1"/>
          <p:nvPr/>
        </p:nvSpPr>
        <p:spPr>
          <a:xfrm>
            <a:off x="5109581" y="178537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505FC-EA24-4D86-8027-F11D77BE50EA}"/>
              </a:ext>
            </a:extLst>
          </p:cNvPr>
          <p:cNvSpPr txBox="1"/>
          <p:nvPr/>
        </p:nvSpPr>
        <p:spPr>
          <a:xfrm>
            <a:off x="6137314" y="51673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83D2B2-D85E-42FC-81AC-1EF4795FAF2F}"/>
              </a:ext>
            </a:extLst>
          </p:cNvPr>
          <p:cNvSpPr txBox="1"/>
          <p:nvPr/>
        </p:nvSpPr>
        <p:spPr>
          <a:xfrm>
            <a:off x="10670272" y="498484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B1DB3-9781-49AA-BF93-2E1049C313B7}"/>
              </a:ext>
            </a:extLst>
          </p:cNvPr>
          <p:cNvSpPr txBox="1"/>
          <p:nvPr/>
        </p:nvSpPr>
        <p:spPr>
          <a:xfrm>
            <a:off x="11637462" y="16988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46182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B992A0-57D1-40E9-92BF-C51EDC8E32F9}"/>
              </a:ext>
            </a:extLst>
          </p:cNvPr>
          <p:cNvCxnSpPr>
            <a:cxnSpLocks/>
          </p:cNvCxnSpPr>
          <p:nvPr/>
        </p:nvCxnSpPr>
        <p:spPr>
          <a:xfrm flipV="1">
            <a:off x="2598589" y="-1925213"/>
            <a:ext cx="1863688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86AC32-E6D0-495B-9D8E-9DB713FB97ED}"/>
              </a:ext>
            </a:extLst>
          </p:cNvPr>
          <p:cNvSpPr txBox="1"/>
          <p:nvPr/>
        </p:nvSpPr>
        <p:spPr>
          <a:xfrm>
            <a:off x="-1617937" y="-2545687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10101101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9C2E5-C07C-49F8-9A55-39064558EB5C}"/>
              </a:ext>
            </a:extLst>
          </p:cNvPr>
          <p:cNvSpPr txBox="1"/>
          <p:nvPr/>
        </p:nvSpPr>
        <p:spPr>
          <a:xfrm>
            <a:off x="4729415" y="-2545691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00101001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B27CE0-122E-40AA-815E-CC83595566CD}"/>
              </a:ext>
            </a:extLst>
          </p:cNvPr>
          <p:cNvCxnSpPr>
            <a:cxnSpLocks/>
          </p:cNvCxnSpPr>
          <p:nvPr/>
        </p:nvCxnSpPr>
        <p:spPr>
          <a:xfrm flipV="1">
            <a:off x="8945936" y="-1925215"/>
            <a:ext cx="1863688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02DDDF-259E-4AD9-B96C-2FFBBC9B4C30}"/>
              </a:ext>
            </a:extLst>
          </p:cNvPr>
          <p:cNvSpPr txBox="1"/>
          <p:nvPr/>
        </p:nvSpPr>
        <p:spPr>
          <a:xfrm>
            <a:off x="11076762" y="-2545693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10010100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19BC2A-0435-4A59-AFCD-F4AB84AE3A9B}"/>
              </a:ext>
            </a:extLst>
          </p:cNvPr>
          <p:cNvCxnSpPr>
            <a:cxnSpLocks/>
          </p:cNvCxnSpPr>
          <p:nvPr/>
        </p:nvCxnSpPr>
        <p:spPr>
          <a:xfrm flipV="1">
            <a:off x="-102412" y="3226194"/>
            <a:ext cx="1863689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D23B11-7774-4C3D-9E24-94FA4C635797}"/>
              </a:ext>
            </a:extLst>
          </p:cNvPr>
          <p:cNvSpPr txBox="1"/>
          <p:nvPr/>
        </p:nvSpPr>
        <p:spPr>
          <a:xfrm>
            <a:off x="2028421" y="2605716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01010100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2410B-C429-4364-B9B8-2DED3590F820}"/>
              </a:ext>
            </a:extLst>
          </p:cNvPr>
          <p:cNvCxnSpPr>
            <a:cxnSpLocks/>
          </p:cNvCxnSpPr>
          <p:nvPr/>
        </p:nvCxnSpPr>
        <p:spPr>
          <a:xfrm flipV="1">
            <a:off x="6244938" y="3226199"/>
            <a:ext cx="1863689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618BF1-6A4E-4839-B6B2-9785B246A82D}"/>
              </a:ext>
            </a:extLst>
          </p:cNvPr>
          <p:cNvSpPr txBox="1"/>
          <p:nvPr/>
        </p:nvSpPr>
        <p:spPr>
          <a:xfrm>
            <a:off x="8375768" y="2605717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00101010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2F1F5F-6DEC-42A3-BB8B-62BADF090E60}"/>
              </a:ext>
            </a:extLst>
          </p:cNvPr>
          <p:cNvCxnSpPr>
            <a:cxnSpLocks/>
          </p:cNvCxnSpPr>
          <p:nvPr/>
        </p:nvCxnSpPr>
        <p:spPr>
          <a:xfrm flipV="1">
            <a:off x="12592286" y="3226199"/>
            <a:ext cx="1863689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86B0F4-3229-453F-AEE3-1857AB28BD77}"/>
              </a:ext>
            </a:extLst>
          </p:cNvPr>
          <p:cNvSpPr txBox="1"/>
          <p:nvPr/>
        </p:nvSpPr>
        <p:spPr>
          <a:xfrm>
            <a:off x="14723116" y="2605717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10100010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AFA723-136D-4AB5-A5D4-F7EF825652BB}"/>
              </a:ext>
            </a:extLst>
          </p:cNvPr>
          <p:cNvCxnSpPr>
            <a:cxnSpLocks/>
          </p:cNvCxnSpPr>
          <p:nvPr/>
        </p:nvCxnSpPr>
        <p:spPr>
          <a:xfrm flipV="1">
            <a:off x="2625599" y="7986328"/>
            <a:ext cx="1863688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DC2054-C743-4933-BC70-3EA071DE97B8}"/>
              </a:ext>
            </a:extLst>
          </p:cNvPr>
          <p:cNvSpPr txBox="1"/>
          <p:nvPr/>
        </p:nvSpPr>
        <p:spPr>
          <a:xfrm>
            <a:off x="4756426" y="7365850"/>
            <a:ext cx="3775393" cy="11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912" dirty="0"/>
              <a:t>01000101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2F0F8D-4781-49EA-A68E-96DA650BE269}"/>
              </a:ext>
            </a:extLst>
          </p:cNvPr>
          <p:cNvSpPr txBox="1"/>
          <p:nvPr/>
        </p:nvSpPr>
        <p:spPr>
          <a:xfrm>
            <a:off x="2097796" y="-2900252"/>
            <a:ext cx="5410327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Table Look-up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E6881-CCB9-4991-B827-0DC7AB5DD7D7}"/>
              </a:ext>
            </a:extLst>
          </p:cNvPr>
          <p:cNvSpPr txBox="1"/>
          <p:nvPr/>
        </p:nvSpPr>
        <p:spPr>
          <a:xfrm>
            <a:off x="8794040" y="-2835036"/>
            <a:ext cx="396480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Scrambler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5D53D-5EA1-4184-AC90-A535DEC192C4}"/>
              </a:ext>
            </a:extLst>
          </p:cNvPr>
          <p:cNvSpPr txBox="1"/>
          <p:nvPr/>
        </p:nvSpPr>
        <p:spPr>
          <a:xfrm>
            <a:off x="-1875735" y="1446081"/>
            <a:ext cx="5410328" cy="342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12" dirty="0"/>
              <a:t>Round 1</a:t>
            </a:r>
          </a:p>
          <a:p>
            <a:pPr algn="ctr"/>
            <a:r>
              <a:rPr lang="en-US" sz="7212" dirty="0"/>
              <a:t>+</a:t>
            </a:r>
          </a:p>
          <a:p>
            <a:pPr algn="ctr"/>
            <a:r>
              <a:rPr lang="en-US" sz="7212" dirty="0"/>
              <a:t>Table Look-up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4285D-323A-443D-A63E-49B8E56F4B55}"/>
              </a:ext>
            </a:extLst>
          </p:cNvPr>
          <p:cNvSpPr txBox="1"/>
          <p:nvPr/>
        </p:nvSpPr>
        <p:spPr>
          <a:xfrm>
            <a:off x="2473705" y="6125036"/>
            <a:ext cx="396480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Scrambler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D021B-A855-42DF-906E-64003F47B6A7}"/>
              </a:ext>
            </a:extLst>
          </p:cNvPr>
          <p:cNvSpPr txBox="1"/>
          <p:nvPr/>
        </p:nvSpPr>
        <p:spPr>
          <a:xfrm>
            <a:off x="10818968" y="1360714"/>
            <a:ext cx="5410327" cy="342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12" dirty="0"/>
              <a:t>Round 2</a:t>
            </a:r>
          </a:p>
          <a:p>
            <a:pPr algn="ctr"/>
            <a:r>
              <a:rPr lang="en-US" sz="7212" dirty="0"/>
              <a:t>+</a:t>
            </a:r>
          </a:p>
          <a:p>
            <a:pPr algn="ctr"/>
            <a:r>
              <a:rPr lang="en-US" sz="7212" dirty="0"/>
              <a:t>Table Look-up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03962-859D-49DA-96CB-CF19D3454795}"/>
              </a:ext>
            </a:extLst>
          </p:cNvPr>
          <p:cNvSpPr txBox="1"/>
          <p:nvPr/>
        </p:nvSpPr>
        <p:spPr>
          <a:xfrm>
            <a:off x="6093045" y="2457784"/>
            <a:ext cx="396480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Scrambler</a:t>
            </a:r>
          </a:p>
        </p:txBody>
      </p:sp>
    </p:spTree>
    <p:extLst>
      <p:ext uri="{BB962C8B-B14F-4D97-AF65-F5344CB8AC3E}">
        <p14:creationId xmlns:p14="http://schemas.microsoft.com/office/powerpoint/2010/main" val="331660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34AA085-400C-4C09-8EF4-B242031FAF9F}"/>
              </a:ext>
            </a:extLst>
          </p:cNvPr>
          <p:cNvSpPr/>
          <p:nvPr/>
        </p:nvSpPr>
        <p:spPr>
          <a:xfrm>
            <a:off x="2652603" y="-3626087"/>
            <a:ext cx="2403886" cy="240388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25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E1403-6201-456C-95DB-3433B4B508EA}"/>
              </a:ext>
            </a:extLst>
          </p:cNvPr>
          <p:cNvSpPr/>
          <p:nvPr/>
        </p:nvSpPr>
        <p:spPr>
          <a:xfrm>
            <a:off x="13114464" y="-3626091"/>
            <a:ext cx="2403886" cy="240388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25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24106-9CCD-4CD0-93B5-62D8B035CF61}"/>
              </a:ext>
            </a:extLst>
          </p:cNvPr>
          <p:cNvSpPr/>
          <p:nvPr/>
        </p:nvSpPr>
        <p:spPr>
          <a:xfrm>
            <a:off x="2652603" y="8456369"/>
            <a:ext cx="2403886" cy="240388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25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EA49EB-4E1F-44E3-95E9-8754B0B72062}"/>
              </a:ext>
            </a:extLst>
          </p:cNvPr>
          <p:cNvSpPr/>
          <p:nvPr/>
        </p:nvSpPr>
        <p:spPr>
          <a:xfrm>
            <a:off x="13114464" y="8456369"/>
            <a:ext cx="2403886" cy="2403886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25" dirty="0"/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137AC-91ED-4C5B-B5DB-B1CD1B49F632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5056492" y="-2424148"/>
            <a:ext cx="8057975" cy="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C5BF35-DFD7-4316-BBCD-AEB863197F1E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3854547" y="-198071"/>
            <a:ext cx="0" cy="76303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822903-EF7B-46BD-A9E7-755422B5DAC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056492" y="9658312"/>
            <a:ext cx="80579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F0838F-FEE5-4746-9E3F-4E6B3960E2AA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4316407" y="-198075"/>
            <a:ext cx="0" cy="76303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0DF0F0-8A3A-43E6-B420-FCFACBE83EC4}"/>
              </a:ext>
            </a:extLst>
          </p:cNvPr>
          <p:cNvSpPr/>
          <p:nvPr/>
        </p:nvSpPr>
        <p:spPr>
          <a:xfrm>
            <a:off x="2983850" y="-2633831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2FFA33-C8BB-4111-A69A-8EE6B99A6BFF}"/>
              </a:ext>
            </a:extLst>
          </p:cNvPr>
          <p:cNvSpPr/>
          <p:nvPr/>
        </p:nvSpPr>
        <p:spPr>
          <a:xfrm>
            <a:off x="8522774" y="-1573327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3AC503-B872-411F-A54A-C33A8A536C10}"/>
              </a:ext>
            </a:extLst>
          </p:cNvPr>
          <p:cNvSpPr/>
          <p:nvPr/>
        </p:nvSpPr>
        <p:spPr>
          <a:xfrm>
            <a:off x="2544580" y="4362120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AE0846-E663-4B68-AD7B-37EBB8CF69C6}"/>
              </a:ext>
            </a:extLst>
          </p:cNvPr>
          <p:cNvSpPr/>
          <p:nvPr/>
        </p:nvSpPr>
        <p:spPr>
          <a:xfrm>
            <a:off x="14473966" y="2545702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706046-66FF-4563-A759-50E9CC516F0C}"/>
              </a:ext>
            </a:extLst>
          </p:cNvPr>
          <p:cNvSpPr/>
          <p:nvPr/>
        </p:nvSpPr>
        <p:spPr>
          <a:xfrm>
            <a:off x="5340091" y="9298184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14E122-C119-449F-B3E8-5438414E4FA5}"/>
              </a:ext>
            </a:extLst>
          </p:cNvPr>
          <p:cNvSpPr/>
          <p:nvPr/>
        </p:nvSpPr>
        <p:spPr>
          <a:xfrm>
            <a:off x="8122123" y="4708752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97F89B-1F6E-4FA5-BFDE-5BE8D5F5E5AD}"/>
              </a:ext>
            </a:extLst>
          </p:cNvPr>
          <p:cNvSpPr/>
          <p:nvPr/>
        </p:nvSpPr>
        <p:spPr>
          <a:xfrm>
            <a:off x="13609643" y="8465376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CAE97-E734-49A3-9DAB-728CCB9A5FB9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4226309" y="-2012601"/>
            <a:ext cx="4478419" cy="6212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62C22-8CB7-4242-ABFF-0B683EEEFDF5}"/>
              </a:ext>
            </a:extLst>
          </p:cNvPr>
          <p:cNvCxnSpPr>
            <a:stCxn id="2" idx="4"/>
            <a:endCxn id="4" idx="0"/>
          </p:cNvCxnSpPr>
          <p:nvPr/>
        </p:nvCxnSpPr>
        <p:spPr>
          <a:xfrm flipH="1">
            <a:off x="3165811" y="-367238"/>
            <a:ext cx="439275" cy="47293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593100-8581-42CB-A7DC-951DDE08B908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8743348" y="693262"/>
            <a:ext cx="400656" cy="40154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4B5443-2B30-451B-88EB-EE8E6206A30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787034" y="4983357"/>
            <a:ext cx="4335084" cy="3466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FB91DE-FA09-4103-9430-D947092DD5E6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9765234" y="72039"/>
            <a:ext cx="4890684" cy="2655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AC6FC-FF3C-4B16-B0C2-36BB45E1A1F5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9182627" y="5769258"/>
            <a:ext cx="4427021" cy="22932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541571-6197-41FD-823A-D7532C5FB5B5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605081" y="5422629"/>
            <a:ext cx="1916967" cy="30333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0B9FCE-B5FB-46DC-8E33-B3F2C2C80BD1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6582550" y="9525882"/>
            <a:ext cx="7209047" cy="3935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505CEF-C7F5-4D22-BA39-6EE9F7C3E66C}"/>
              </a:ext>
            </a:extLst>
          </p:cNvPr>
          <p:cNvCxnSpPr>
            <a:stCxn id="6" idx="7"/>
            <a:endCxn id="7" idx="4"/>
          </p:cNvCxnSpPr>
          <p:nvPr/>
        </p:nvCxnSpPr>
        <p:spPr>
          <a:xfrm flipV="1">
            <a:off x="6400606" y="5951217"/>
            <a:ext cx="2342751" cy="25048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8096D78-771C-4AED-8D78-4756AFDBA1B3}"/>
              </a:ext>
            </a:extLst>
          </p:cNvPr>
          <p:cNvSpPr/>
          <p:nvPr/>
        </p:nvSpPr>
        <p:spPr>
          <a:xfrm>
            <a:off x="-1885866" y="563328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1FE7A-3E3E-44C7-81FF-FDFCE046A3B3}"/>
              </a:ext>
            </a:extLst>
          </p:cNvPr>
          <p:cNvSpPr/>
          <p:nvPr/>
        </p:nvSpPr>
        <p:spPr>
          <a:xfrm>
            <a:off x="-1885866" y="6127383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8ADA7E-DF53-4061-BE55-5A9E6EDEC5F1}"/>
              </a:ext>
            </a:extLst>
          </p:cNvPr>
          <p:cNvSpPr/>
          <p:nvPr/>
        </p:nvSpPr>
        <p:spPr>
          <a:xfrm>
            <a:off x="18569745" y="497078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340AE0-CE42-4EBF-824A-7B31460D0316}"/>
              </a:ext>
            </a:extLst>
          </p:cNvPr>
          <p:cNvSpPr/>
          <p:nvPr/>
        </p:nvSpPr>
        <p:spPr>
          <a:xfrm>
            <a:off x="18569745" y="6061134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EF0-31E8-420D-AC91-E59DDDFD7D53}"/>
              </a:ext>
            </a:extLst>
          </p:cNvPr>
          <p:cNvCxnSpPr>
            <a:cxnSpLocks/>
            <a:stCxn id="3" idx="5"/>
            <a:endCxn id="36" idx="3"/>
          </p:cNvCxnSpPr>
          <p:nvPr/>
        </p:nvCxnSpPr>
        <p:spPr>
          <a:xfrm>
            <a:off x="-825361" y="1623838"/>
            <a:ext cx="1240113" cy="2249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520117-8580-4F44-B47F-7C78134801F5}"/>
              </a:ext>
            </a:extLst>
          </p:cNvPr>
          <p:cNvCxnSpPr>
            <a:cxnSpLocks/>
            <a:stCxn id="36" idx="3"/>
            <a:endCxn id="4" idx="7"/>
          </p:cNvCxnSpPr>
          <p:nvPr/>
        </p:nvCxnSpPr>
        <p:spPr>
          <a:xfrm flipH="1">
            <a:off x="-825361" y="3873323"/>
            <a:ext cx="1240113" cy="24360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A0B8F3-55B6-4DA8-8E4E-AB1FBB89970B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H="1">
            <a:off x="16930706" y="1557590"/>
            <a:ext cx="1821003" cy="2315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BE9E2F-02F3-4BDA-9278-4960DC2CB822}"/>
              </a:ext>
            </a:extLst>
          </p:cNvPr>
          <p:cNvCxnSpPr>
            <a:cxnSpLocks/>
            <a:stCxn id="35" idx="0"/>
            <a:endCxn id="7" idx="1"/>
          </p:cNvCxnSpPr>
          <p:nvPr/>
        </p:nvCxnSpPr>
        <p:spPr>
          <a:xfrm>
            <a:off x="16930706" y="3873326"/>
            <a:ext cx="1821003" cy="2369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0EA144-93DE-42CB-95A4-38FC67234FED}"/>
              </a:ext>
            </a:extLst>
          </p:cNvPr>
          <p:cNvSpPr txBox="1"/>
          <p:nvPr/>
        </p:nvSpPr>
        <p:spPr>
          <a:xfrm>
            <a:off x="-643407" y="1272367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847BF-B2E2-43A0-8517-BD8BA18C1B5B}"/>
              </a:ext>
            </a:extLst>
          </p:cNvPr>
          <p:cNvSpPr txBox="1"/>
          <p:nvPr/>
        </p:nvSpPr>
        <p:spPr>
          <a:xfrm>
            <a:off x="-734385" y="6039499"/>
            <a:ext cx="761192" cy="12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2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B724-A313-4B56-899C-5366C2AFB467}"/>
              </a:ext>
            </a:extLst>
          </p:cNvPr>
          <p:cNvSpPr txBox="1"/>
          <p:nvPr/>
        </p:nvSpPr>
        <p:spPr>
          <a:xfrm>
            <a:off x="161998" y="2791192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2169EE-BF43-4E76-AFCB-846B068D099B}"/>
              </a:ext>
            </a:extLst>
          </p:cNvPr>
          <p:cNvSpPr txBox="1"/>
          <p:nvPr/>
        </p:nvSpPr>
        <p:spPr>
          <a:xfrm>
            <a:off x="128060" y="4484788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6B2844-DDBD-41D4-9BB4-E919FB672D36}"/>
              </a:ext>
            </a:extLst>
          </p:cNvPr>
          <p:cNvSpPr txBox="1"/>
          <p:nvPr/>
        </p:nvSpPr>
        <p:spPr>
          <a:xfrm>
            <a:off x="2423511" y="3230468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7F4E3-4600-4855-942C-2B62E82CC97C}"/>
              </a:ext>
            </a:extLst>
          </p:cNvPr>
          <p:cNvSpPr txBox="1"/>
          <p:nvPr/>
        </p:nvSpPr>
        <p:spPr>
          <a:xfrm>
            <a:off x="4342801" y="3209851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816D8-48AD-4607-B3F2-8281E8DC65CA}"/>
              </a:ext>
            </a:extLst>
          </p:cNvPr>
          <p:cNvSpPr txBox="1"/>
          <p:nvPr/>
        </p:nvSpPr>
        <p:spPr>
          <a:xfrm>
            <a:off x="12633147" y="3303053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CD5CF-AF25-49C6-BDB8-65E14E63AAC0}"/>
              </a:ext>
            </a:extLst>
          </p:cNvPr>
          <p:cNvSpPr txBox="1"/>
          <p:nvPr/>
        </p:nvSpPr>
        <p:spPr>
          <a:xfrm>
            <a:off x="14424980" y="3244312"/>
            <a:ext cx="1604123" cy="12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12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A9F20-8EBC-4BF6-94A0-C7E0E75F6BA1}"/>
              </a:ext>
            </a:extLst>
          </p:cNvPr>
          <p:cNvSpPr txBox="1"/>
          <p:nvPr/>
        </p:nvSpPr>
        <p:spPr>
          <a:xfrm>
            <a:off x="6578498" y="3303053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0C1013-7F99-4434-B277-CB08370E6D8F}"/>
              </a:ext>
            </a:extLst>
          </p:cNvPr>
          <p:cNvSpPr txBox="1"/>
          <p:nvPr/>
        </p:nvSpPr>
        <p:spPr>
          <a:xfrm>
            <a:off x="10436535" y="3230469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8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FCC94BD0-2E08-4A2A-9BD3-8EC36652F948}"/>
              </a:ext>
            </a:extLst>
          </p:cNvPr>
          <p:cNvSpPr/>
          <p:nvPr/>
        </p:nvSpPr>
        <p:spPr>
          <a:xfrm>
            <a:off x="15127516" y="3096089"/>
            <a:ext cx="1803193" cy="1554476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S2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A4C2586-F76F-4A7C-9988-FFA3E7C7FD72}"/>
              </a:ext>
            </a:extLst>
          </p:cNvPr>
          <p:cNvSpPr/>
          <p:nvPr/>
        </p:nvSpPr>
        <p:spPr>
          <a:xfrm>
            <a:off x="414758" y="3049521"/>
            <a:ext cx="1911229" cy="1647612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S1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12F20A-97AA-4306-A684-94AEFF9D38C6}"/>
              </a:ext>
            </a:extLst>
          </p:cNvPr>
          <p:cNvSpPr/>
          <p:nvPr/>
        </p:nvSpPr>
        <p:spPr>
          <a:xfrm>
            <a:off x="4975932" y="3049523"/>
            <a:ext cx="1647611" cy="1647611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144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F57A62-AE15-4222-97D3-8141A306D5DC}"/>
              </a:ext>
            </a:extLst>
          </p:cNvPr>
          <p:cNvSpPr/>
          <p:nvPr/>
        </p:nvSpPr>
        <p:spPr>
          <a:xfrm>
            <a:off x="10994407" y="3049520"/>
            <a:ext cx="1647611" cy="1647611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144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BE6665-4A30-4DD2-A8F9-4E4ADB8C46AF}"/>
              </a:ext>
            </a:extLst>
          </p:cNvPr>
          <p:cNvCxnSpPr>
            <a:stCxn id="36" idx="0"/>
            <a:endCxn id="46" idx="1"/>
          </p:cNvCxnSpPr>
          <p:nvPr/>
        </p:nvCxnSpPr>
        <p:spPr>
          <a:xfrm>
            <a:off x="2325987" y="3873324"/>
            <a:ext cx="2649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14843-EC5B-4387-8A4A-3A178A6B3067}"/>
              </a:ext>
            </a:extLst>
          </p:cNvPr>
          <p:cNvCxnSpPr>
            <a:stCxn id="46" idx="3"/>
            <a:endCxn id="61" idx="1"/>
          </p:cNvCxnSpPr>
          <p:nvPr/>
        </p:nvCxnSpPr>
        <p:spPr>
          <a:xfrm flipV="1">
            <a:off x="6623551" y="3873328"/>
            <a:ext cx="4370864" cy="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CF6EFC-7F71-4D2A-9D15-F1C37FDD155B}"/>
              </a:ext>
            </a:extLst>
          </p:cNvPr>
          <p:cNvCxnSpPr>
            <a:stCxn id="61" idx="3"/>
            <a:endCxn id="35" idx="3"/>
          </p:cNvCxnSpPr>
          <p:nvPr/>
        </p:nvCxnSpPr>
        <p:spPr>
          <a:xfrm>
            <a:off x="12642018" y="3873323"/>
            <a:ext cx="2485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1CEDCB5-E893-4093-8FD3-14230C5E6B9F}"/>
              </a:ext>
            </a:extLst>
          </p:cNvPr>
          <p:cNvSpPr txBox="1"/>
          <p:nvPr/>
        </p:nvSpPr>
        <p:spPr>
          <a:xfrm>
            <a:off x="16635302" y="2828932"/>
            <a:ext cx="1120820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DF75B-56FE-489E-9037-65A3ED12D7FB}"/>
              </a:ext>
            </a:extLst>
          </p:cNvPr>
          <p:cNvSpPr txBox="1"/>
          <p:nvPr/>
        </p:nvSpPr>
        <p:spPr>
          <a:xfrm>
            <a:off x="16657037" y="4276734"/>
            <a:ext cx="1120820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B3A9B8-DC66-42D0-BDC8-D907CB305EF0}"/>
              </a:ext>
            </a:extLst>
          </p:cNvPr>
          <p:cNvSpPr txBox="1"/>
          <p:nvPr/>
        </p:nvSpPr>
        <p:spPr>
          <a:xfrm>
            <a:off x="18564202" y="1805791"/>
            <a:ext cx="1120820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E9685A-0CDE-4A85-B6F0-3E25766A1B87}"/>
              </a:ext>
            </a:extLst>
          </p:cNvPr>
          <p:cNvSpPr txBox="1"/>
          <p:nvPr/>
        </p:nvSpPr>
        <p:spPr>
          <a:xfrm>
            <a:off x="17846665" y="5954788"/>
            <a:ext cx="1120820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782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8096D78-771C-4AED-8D78-4756AFDBA1B3}"/>
              </a:ext>
            </a:extLst>
          </p:cNvPr>
          <p:cNvSpPr/>
          <p:nvPr/>
        </p:nvSpPr>
        <p:spPr>
          <a:xfrm>
            <a:off x="-1885866" y="563328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1FE7A-3E3E-44C7-81FF-FDFCE046A3B3}"/>
              </a:ext>
            </a:extLst>
          </p:cNvPr>
          <p:cNvSpPr/>
          <p:nvPr/>
        </p:nvSpPr>
        <p:spPr>
          <a:xfrm>
            <a:off x="-1885866" y="6127383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8ADA7E-DF53-4061-BE55-5A9E6EDEC5F1}"/>
              </a:ext>
            </a:extLst>
          </p:cNvPr>
          <p:cNvSpPr/>
          <p:nvPr/>
        </p:nvSpPr>
        <p:spPr>
          <a:xfrm>
            <a:off x="18569745" y="497078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340AE0-CE42-4EBF-824A-7B31460D0316}"/>
              </a:ext>
            </a:extLst>
          </p:cNvPr>
          <p:cNvSpPr/>
          <p:nvPr/>
        </p:nvSpPr>
        <p:spPr>
          <a:xfrm>
            <a:off x="18569745" y="6061134"/>
            <a:ext cx="1242459" cy="12424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48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EF0-31E8-420D-AC91-E59DDDFD7D53}"/>
              </a:ext>
            </a:extLst>
          </p:cNvPr>
          <p:cNvCxnSpPr>
            <a:cxnSpLocks/>
            <a:stCxn id="3" idx="5"/>
            <a:endCxn id="36" idx="3"/>
          </p:cNvCxnSpPr>
          <p:nvPr/>
        </p:nvCxnSpPr>
        <p:spPr>
          <a:xfrm>
            <a:off x="-825361" y="1623838"/>
            <a:ext cx="1240113" cy="22494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520117-8580-4F44-B47F-7C78134801F5}"/>
              </a:ext>
            </a:extLst>
          </p:cNvPr>
          <p:cNvCxnSpPr>
            <a:cxnSpLocks/>
            <a:stCxn id="36" idx="3"/>
            <a:endCxn id="4" idx="7"/>
          </p:cNvCxnSpPr>
          <p:nvPr/>
        </p:nvCxnSpPr>
        <p:spPr>
          <a:xfrm flipH="1">
            <a:off x="-825361" y="3873323"/>
            <a:ext cx="1240113" cy="24360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A0B8F3-55B6-4DA8-8E4E-AB1FBB89970B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H="1">
            <a:off x="16930706" y="1557590"/>
            <a:ext cx="1821003" cy="23157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BE9E2F-02F3-4BDA-9278-4960DC2CB822}"/>
              </a:ext>
            </a:extLst>
          </p:cNvPr>
          <p:cNvCxnSpPr>
            <a:cxnSpLocks/>
            <a:stCxn id="35" idx="0"/>
            <a:endCxn id="7" idx="1"/>
          </p:cNvCxnSpPr>
          <p:nvPr/>
        </p:nvCxnSpPr>
        <p:spPr>
          <a:xfrm>
            <a:off x="16930706" y="3873326"/>
            <a:ext cx="1821003" cy="2369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87F4E3-4600-4855-942C-2B62E82CC97C}"/>
              </a:ext>
            </a:extLst>
          </p:cNvPr>
          <p:cNvSpPr txBox="1"/>
          <p:nvPr/>
        </p:nvSpPr>
        <p:spPr>
          <a:xfrm>
            <a:off x="4342801" y="3209851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816D8-48AD-4607-B3F2-8281E8DC65CA}"/>
              </a:ext>
            </a:extLst>
          </p:cNvPr>
          <p:cNvSpPr txBox="1"/>
          <p:nvPr/>
        </p:nvSpPr>
        <p:spPr>
          <a:xfrm>
            <a:off x="12633147" y="3230469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2A9F20-8EBC-4BF6-94A0-C7E0E75F6BA1}"/>
              </a:ext>
            </a:extLst>
          </p:cNvPr>
          <p:cNvSpPr txBox="1"/>
          <p:nvPr/>
        </p:nvSpPr>
        <p:spPr>
          <a:xfrm>
            <a:off x="6656290" y="3195604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0C1013-7F99-4434-B277-CB08370E6D8F}"/>
              </a:ext>
            </a:extLst>
          </p:cNvPr>
          <p:cNvSpPr txBox="1"/>
          <p:nvPr/>
        </p:nvSpPr>
        <p:spPr>
          <a:xfrm>
            <a:off x="10463546" y="3230469"/>
            <a:ext cx="652743" cy="1202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12" dirty="0"/>
              <a:t>3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FCC94BD0-2E08-4A2A-9BD3-8EC36652F948}"/>
              </a:ext>
            </a:extLst>
          </p:cNvPr>
          <p:cNvSpPr/>
          <p:nvPr/>
        </p:nvSpPr>
        <p:spPr>
          <a:xfrm>
            <a:off x="15127516" y="3096089"/>
            <a:ext cx="1803193" cy="1554476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S2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A4C2586-F76F-4A7C-9988-FFA3E7C7FD72}"/>
              </a:ext>
            </a:extLst>
          </p:cNvPr>
          <p:cNvSpPr/>
          <p:nvPr/>
        </p:nvSpPr>
        <p:spPr>
          <a:xfrm>
            <a:off x="414758" y="3049521"/>
            <a:ext cx="1911229" cy="1647612"/>
          </a:xfrm>
          <a:prstGeom prst="hexagon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376" dirty="0"/>
              <a:t>S1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12F20A-97AA-4306-A684-94AEFF9D38C6}"/>
              </a:ext>
            </a:extLst>
          </p:cNvPr>
          <p:cNvSpPr/>
          <p:nvPr/>
        </p:nvSpPr>
        <p:spPr>
          <a:xfrm>
            <a:off x="4975932" y="3049523"/>
            <a:ext cx="1647611" cy="1647611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144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F57A62-AE15-4222-97D3-8141A306D5DC}"/>
              </a:ext>
            </a:extLst>
          </p:cNvPr>
          <p:cNvSpPr/>
          <p:nvPr/>
        </p:nvSpPr>
        <p:spPr>
          <a:xfrm>
            <a:off x="10994407" y="3049520"/>
            <a:ext cx="1647611" cy="1647611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144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BE6665-4A30-4DD2-A8F9-4E4ADB8C46AF}"/>
              </a:ext>
            </a:extLst>
          </p:cNvPr>
          <p:cNvCxnSpPr>
            <a:stCxn id="36" idx="0"/>
            <a:endCxn id="46" idx="1"/>
          </p:cNvCxnSpPr>
          <p:nvPr/>
        </p:nvCxnSpPr>
        <p:spPr>
          <a:xfrm>
            <a:off x="2325987" y="3873324"/>
            <a:ext cx="2649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14843-EC5B-4387-8A4A-3A178A6B3067}"/>
              </a:ext>
            </a:extLst>
          </p:cNvPr>
          <p:cNvCxnSpPr>
            <a:stCxn id="46" idx="3"/>
            <a:endCxn id="61" idx="1"/>
          </p:cNvCxnSpPr>
          <p:nvPr/>
        </p:nvCxnSpPr>
        <p:spPr>
          <a:xfrm flipV="1">
            <a:off x="6623551" y="3873328"/>
            <a:ext cx="4370864" cy="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CF6EFC-7F71-4D2A-9D15-F1C37FDD155B}"/>
              </a:ext>
            </a:extLst>
          </p:cNvPr>
          <p:cNvCxnSpPr>
            <a:stCxn id="61" idx="3"/>
            <a:endCxn id="35" idx="3"/>
          </p:cNvCxnSpPr>
          <p:nvPr/>
        </p:nvCxnSpPr>
        <p:spPr>
          <a:xfrm>
            <a:off x="12642018" y="3873323"/>
            <a:ext cx="2485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0EDB4E-7124-4863-B25C-3DF312AB6833}"/>
                  </a:ext>
                </a:extLst>
              </p:cNvPr>
              <p:cNvSpPr/>
              <p:nvPr/>
            </p:nvSpPr>
            <p:spPr>
              <a:xfrm>
                <a:off x="6118890" y="-3369320"/>
                <a:ext cx="2096857" cy="1617310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376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5376" i="1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5376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0EDB4E-7124-4863-B25C-3DF312AB6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90" y="-3369320"/>
                <a:ext cx="2096857" cy="16173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C3E4AE-712A-4D61-9E30-36E93EB038E2}"/>
              </a:ext>
            </a:extLst>
          </p:cNvPr>
          <p:cNvCxnSpPr>
            <a:cxnSpLocks/>
            <a:stCxn id="13" idx="6"/>
            <a:endCxn id="2" idx="1"/>
          </p:cNvCxnSpPr>
          <p:nvPr/>
        </p:nvCxnSpPr>
        <p:spPr>
          <a:xfrm>
            <a:off x="4133654" y="-2599534"/>
            <a:ext cx="1985230" cy="38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CD5BF-E8DF-4BAC-BDC8-FC9955B9177E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8215747" y="-1536533"/>
            <a:ext cx="3924803" cy="6630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34D81-AC12-46C3-A063-8C5E2291D85D}"/>
                  </a:ext>
                </a:extLst>
              </p:cNvPr>
              <p:cNvSpPr txBox="1"/>
              <p:nvPr/>
            </p:nvSpPr>
            <p:spPr>
              <a:xfrm>
                <a:off x="-1876069" y="-3200680"/>
                <a:ext cx="1065227" cy="1181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68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768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34D81-AC12-46C3-A063-8C5E2291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6069" y="-3200680"/>
                <a:ext cx="1065227" cy="1181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792CA7-2FA0-4AB8-A8B9-7EECCC7C139D}"/>
                  </a:ext>
                </a:extLst>
              </p:cNvPr>
              <p:cNvSpPr txBox="1"/>
              <p:nvPr/>
            </p:nvSpPr>
            <p:spPr>
              <a:xfrm flipH="1" flipV="1">
                <a:off x="1464814" y="4903609"/>
                <a:ext cx="1063311" cy="1181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68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768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792CA7-2FA0-4AB8-A8B9-7EECCC7C1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 flipV="1">
                <a:off x="1464814" y="4903609"/>
                <a:ext cx="1063311" cy="1181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759A7B93-F8A5-4A96-BD6D-A48278BC7BAD}"/>
              </a:ext>
            </a:extLst>
          </p:cNvPr>
          <p:cNvSpPr/>
          <p:nvPr/>
        </p:nvSpPr>
        <p:spPr>
          <a:xfrm>
            <a:off x="2648109" y="-3342309"/>
            <a:ext cx="1485548" cy="1485548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69" dirty="0"/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C10EF5-7D4E-4AA9-92BE-FB5B29B99DC7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>
            <a:off x="-810842" y="-2609749"/>
            <a:ext cx="3458951" cy="102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84D032-6B82-43F1-A9D0-8E5D24FA74C8}"/>
              </a:ext>
            </a:extLst>
          </p:cNvPr>
          <p:cNvCxnSpPr>
            <a:cxnSpLocks/>
            <a:stCxn id="12" idx="1"/>
            <a:endCxn id="13" idx="4"/>
          </p:cNvCxnSpPr>
          <p:nvPr/>
        </p:nvCxnSpPr>
        <p:spPr>
          <a:xfrm flipV="1">
            <a:off x="2528125" y="-2313961"/>
            <a:ext cx="862759" cy="780850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D6A7AC-93BE-4C87-BCC6-4462374CBDCE}"/>
              </a:ext>
            </a:extLst>
          </p:cNvPr>
          <p:cNvSpPr/>
          <p:nvPr/>
        </p:nvSpPr>
        <p:spPr>
          <a:xfrm>
            <a:off x="11922998" y="4876602"/>
            <a:ext cx="1485548" cy="1485548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69" dirty="0"/>
              <a:t>+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B76779-11DC-44A2-8BCC-E5F79981D898}"/>
              </a:ext>
            </a:extLst>
          </p:cNvPr>
          <p:cNvCxnSpPr>
            <a:cxnSpLocks/>
            <a:stCxn id="11" idx="2"/>
            <a:endCxn id="29" idx="3"/>
          </p:cNvCxnSpPr>
          <p:nvPr/>
        </p:nvCxnSpPr>
        <p:spPr>
          <a:xfrm rot="16200000" flipH="1">
            <a:off x="1088242" y="-4907714"/>
            <a:ext cx="8620615" cy="13484006"/>
          </a:xfrm>
          <a:prstGeom prst="bentConnector3">
            <a:avLst>
              <a:gd name="adj1" fmla="val 1051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49A4E6-72DA-4820-8D2D-B2419132C2BB}"/>
              </a:ext>
            </a:extLst>
          </p:cNvPr>
          <p:cNvCxnSpPr>
            <a:cxnSpLocks/>
            <a:stCxn id="12" idx="1"/>
            <a:endCxn id="29" idx="2"/>
          </p:cNvCxnSpPr>
          <p:nvPr/>
        </p:nvCxnSpPr>
        <p:spPr>
          <a:xfrm>
            <a:off x="2528124" y="5494540"/>
            <a:ext cx="9394874" cy="12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E95DF6-A8C7-4DA8-9027-B21ED8B765B6}"/>
                  </a:ext>
                </a:extLst>
              </p:cNvPr>
              <p:cNvSpPr/>
              <p:nvPr/>
            </p:nvSpPr>
            <p:spPr>
              <a:xfrm>
                <a:off x="15401789" y="4812369"/>
                <a:ext cx="2096857" cy="1617311"/>
              </a:xfrm>
              <a:prstGeom prst="rect">
                <a:avLst/>
              </a:prstGeom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376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376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5376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5376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5376" i="1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5376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E95DF6-A8C7-4DA8-9027-B21ED8B7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789" y="4812369"/>
                <a:ext cx="2096857" cy="1617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4B47813-1C57-4194-B443-2B7F99383BB0}"/>
              </a:ext>
            </a:extLst>
          </p:cNvPr>
          <p:cNvCxnSpPr>
            <a:stCxn id="29" idx="6"/>
            <a:endCxn id="50" idx="1"/>
          </p:cNvCxnSpPr>
          <p:nvPr/>
        </p:nvCxnSpPr>
        <p:spPr>
          <a:xfrm>
            <a:off x="13408544" y="5619382"/>
            <a:ext cx="1993239" cy="16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E9959A-587C-480A-A1A0-BC6B6F905DD0}"/>
              </a:ext>
            </a:extLst>
          </p:cNvPr>
          <p:cNvCxnSpPr>
            <a:stCxn id="50" idx="3"/>
          </p:cNvCxnSpPr>
          <p:nvPr/>
        </p:nvCxnSpPr>
        <p:spPr>
          <a:xfrm flipV="1">
            <a:off x="17498640" y="5621024"/>
            <a:ext cx="2845500" cy="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</TotalTime>
  <Words>610</Words>
  <Application>Microsoft Office PowerPoint</Application>
  <PresentationFormat>Custom</PresentationFormat>
  <Paragraphs>466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Life &amp; Fun</dc:creator>
  <cp:lastModifiedBy>Mostafa</cp:lastModifiedBy>
  <cp:revision>78</cp:revision>
  <dcterms:created xsi:type="dcterms:W3CDTF">2019-12-19T05:59:18Z</dcterms:created>
  <dcterms:modified xsi:type="dcterms:W3CDTF">2020-05-28T07:43:33Z</dcterms:modified>
</cp:coreProperties>
</file>